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Lst>
  <p:notesMasterIdLst>
    <p:notesMasterId r:id="rId10"/>
  </p:notesMasterIdLst>
  <p:sldIdLst>
    <p:sldId id="256" r:id="rId3"/>
    <p:sldId id="284" r:id="rId4"/>
    <p:sldId id="257" r:id="rId5"/>
    <p:sldId id="258" r:id="rId6"/>
    <p:sldId id="259" r:id="rId7"/>
    <p:sldId id="260" r:id="rId8"/>
    <p:sldId id="261" r:id="rId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p:scale>
          <a:sx n="66" d="100"/>
          <a:sy n="66" d="100"/>
        </p:scale>
        <p:origin x="648"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Ty&#246;kirja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fi-FI"/>
              <a:t>Teollisuuden kiinteät investoinnit ja –suunnitelmat Suomessa v. 2017–2019, milj. euroa (käyvin hinnoin)</a:t>
            </a:r>
          </a:p>
          <a:p>
            <a:pPr>
              <a:defRPr/>
            </a:pPr>
            <a:r>
              <a:rPr lang="fi-FI"/>
              <a:t>Lähde: EK</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fi-FI"/>
        </a:p>
      </c:txPr>
    </c:title>
    <c:autoTitleDeleted val="0"/>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clustered"/>
        <c:varyColors val="0"/>
        <c:ser>
          <c:idx val="0"/>
          <c:order val="0"/>
          <c:tx>
            <c:strRef>
              <c:f>Taul1!$B$3</c:f>
              <c:strCache>
                <c:ptCount val="1"/>
                <c:pt idx="0">
                  <c:v>Elintarviketeollisuus</c:v>
                </c:pt>
              </c:strCache>
            </c:strRef>
          </c:tx>
          <c:spPr>
            <a:solidFill>
              <a:schemeClr val="accent1"/>
            </a:solidFill>
            <a:ln>
              <a:noFill/>
            </a:ln>
            <a:effectLst/>
            <a:sp3d/>
          </c:spPr>
          <c:invertIfNegative val="0"/>
          <c:cat>
            <c:numRef>
              <c:f>Taul1!$C$2:$E$2</c:f>
              <c:numCache>
                <c:formatCode>General</c:formatCode>
                <c:ptCount val="3"/>
                <c:pt idx="0">
                  <c:v>2017</c:v>
                </c:pt>
                <c:pt idx="1">
                  <c:v>2018</c:v>
                </c:pt>
                <c:pt idx="2">
                  <c:v>2019</c:v>
                </c:pt>
              </c:numCache>
            </c:numRef>
          </c:cat>
          <c:val>
            <c:numRef>
              <c:f>Taul1!$C$3:$E$3</c:f>
              <c:numCache>
                <c:formatCode>General</c:formatCode>
                <c:ptCount val="3"/>
                <c:pt idx="0">
                  <c:v>554</c:v>
                </c:pt>
                <c:pt idx="1">
                  <c:v>323</c:v>
                </c:pt>
                <c:pt idx="2">
                  <c:v>444</c:v>
                </c:pt>
              </c:numCache>
            </c:numRef>
          </c:val>
          <c:extLst>
            <c:ext xmlns:c16="http://schemas.microsoft.com/office/drawing/2014/chart" uri="{C3380CC4-5D6E-409C-BE32-E72D297353CC}">
              <c16:uniqueId val="{00000000-C469-4B8B-83D8-CCF681A34191}"/>
            </c:ext>
          </c:extLst>
        </c:ser>
        <c:ser>
          <c:idx val="1"/>
          <c:order val="1"/>
          <c:tx>
            <c:strRef>
              <c:f>Taul1!$B$4</c:f>
              <c:strCache>
                <c:ptCount val="1"/>
                <c:pt idx="0">
                  <c:v>Metsäteollisuus</c:v>
                </c:pt>
              </c:strCache>
            </c:strRef>
          </c:tx>
          <c:spPr>
            <a:solidFill>
              <a:schemeClr val="accent2"/>
            </a:solidFill>
            <a:ln>
              <a:noFill/>
            </a:ln>
            <a:effectLst/>
            <a:sp3d/>
          </c:spPr>
          <c:invertIfNegative val="0"/>
          <c:cat>
            <c:numRef>
              <c:f>Taul1!$C$2:$E$2</c:f>
              <c:numCache>
                <c:formatCode>General</c:formatCode>
                <c:ptCount val="3"/>
                <c:pt idx="0">
                  <c:v>2017</c:v>
                </c:pt>
                <c:pt idx="1">
                  <c:v>2018</c:v>
                </c:pt>
                <c:pt idx="2">
                  <c:v>2019</c:v>
                </c:pt>
              </c:numCache>
            </c:numRef>
          </c:cat>
          <c:val>
            <c:numRef>
              <c:f>Taul1!$C$4:$E$4</c:f>
              <c:numCache>
                <c:formatCode>General</c:formatCode>
                <c:ptCount val="3"/>
                <c:pt idx="0">
                  <c:v>816</c:v>
                </c:pt>
                <c:pt idx="1">
                  <c:v>648</c:v>
                </c:pt>
                <c:pt idx="2">
                  <c:v>512</c:v>
                </c:pt>
              </c:numCache>
            </c:numRef>
          </c:val>
          <c:extLst>
            <c:ext xmlns:c16="http://schemas.microsoft.com/office/drawing/2014/chart" uri="{C3380CC4-5D6E-409C-BE32-E72D297353CC}">
              <c16:uniqueId val="{00000001-C469-4B8B-83D8-CCF681A34191}"/>
            </c:ext>
          </c:extLst>
        </c:ser>
        <c:ser>
          <c:idx val="2"/>
          <c:order val="2"/>
          <c:tx>
            <c:strRef>
              <c:f>Taul1!$B$5</c:f>
              <c:strCache>
                <c:ptCount val="1"/>
                <c:pt idx="0">
                  <c:v>Keminateollisuus</c:v>
                </c:pt>
              </c:strCache>
            </c:strRef>
          </c:tx>
          <c:spPr>
            <a:solidFill>
              <a:schemeClr val="accent3"/>
            </a:solidFill>
            <a:ln>
              <a:noFill/>
            </a:ln>
            <a:effectLst/>
            <a:sp3d/>
          </c:spPr>
          <c:invertIfNegative val="0"/>
          <c:cat>
            <c:numRef>
              <c:f>Taul1!$C$2:$E$2</c:f>
              <c:numCache>
                <c:formatCode>General</c:formatCode>
                <c:ptCount val="3"/>
                <c:pt idx="0">
                  <c:v>2017</c:v>
                </c:pt>
                <c:pt idx="1">
                  <c:v>2018</c:v>
                </c:pt>
                <c:pt idx="2">
                  <c:v>2019</c:v>
                </c:pt>
              </c:numCache>
            </c:numRef>
          </c:cat>
          <c:val>
            <c:numRef>
              <c:f>Taul1!$C$5:$E$5</c:f>
              <c:numCache>
                <c:formatCode>General</c:formatCode>
                <c:ptCount val="3"/>
                <c:pt idx="0">
                  <c:v>1051</c:v>
                </c:pt>
                <c:pt idx="1">
                  <c:v>805</c:v>
                </c:pt>
                <c:pt idx="2">
                  <c:v>993</c:v>
                </c:pt>
              </c:numCache>
            </c:numRef>
          </c:val>
          <c:extLst>
            <c:ext xmlns:c16="http://schemas.microsoft.com/office/drawing/2014/chart" uri="{C3380CC4-5D6E-409C-BE32-E72D297353CC}">
              <c16:uniqueId val="{00000002-C469-4B8B-83D8-CCF681A34191}"/>
            </c:ext>
          </c:extLst>
        </c:ser>
        <c:ser>
          <c:idx val="3"/>
          <c:order val="3"/>
          <c:tx>
            <c:strRef>
              <c:f>Taul1!$B$6</c:f>
              <c:strCache>
                <c:ptCount val="1"/>
                <c:pt idx="0">
                  <c:v>Rakennustuoteteollisuus</c:v>
                </c:pt>
              </c:strCache>
            </c:strRef>
          </c:tx>
          <c:spPr>
            <a:solidFill>
              <a:schemeClr val="accent4"/>
            </a:solidFill>
            <a:ln>
              <a:noFill/>
            </a:ln>
            <a:effectLst/>
            <a:sp3d/>
          </c:spPr>
          <c:invertIfNegative val="0"/>
          <c:cat>
            <c:numRef>
              <c:f>Taul1!$C$2:$E$2</c:f>
              <c:numCache>
                <c:formatCode>General</c:formatCode>
                <c:ptCount val="3"/>
                <c:pt idx="0">
                  <c:v>2017</c:v>
                </c:pt>
                <c:pt idx="1">
                  <c:v>2018</c:v>
                </c:pt>
                <c:pt idx="2">
                  <c:v>2019</c:v>
                </c:pt>
              </c:numCache>
            </c:numRef>
          </c:cat>
          <c:val>
            <c:numRef>
              <c:f>Taul1!$C$6:$E$6</c:f>
              <c:numCache>
                <c:formatCode>General</c:formatCode>
                <c:ptCount val="3"/>
                <c:pt idx="0">
                  <c:v>164</c:v>
                </c:pt>
                <c:pt idx="1">
                  <c:v>178</c:v>
                </c:pt>
                <c:pt idx="2">
                  <c:v>229</c:v>
                </c:pt>
              </c:numCache>
            </c:numRef>
          </c:val>
          <c:extLst>
            <c:ext xmlns:c16="http://schemas.microsoft.com/office/drawing/2014/chart" uri="{C3380CC4-5D6E-409C-BE32-E72D297353CC}">
              <c16:uniqueId val="{00000003-C469-4B8B-83D8-CCF681A34191}"/>
            </c:ext>
          </c:extLst>
        </c:ser>
        <c:ser>
          <c:idx val="4"/>
          <c:order val="4"/>
          <c:tx>
            <c:strRef>
              <c:f>Taul1!$B$7</c:f>
              <c:strCache>
                <c:ptCount val="1"/>
                <c:pt idx="0">
                  <c:v>Metallien jalostus</c:v>
                </c:pt>
              </c:strCache>
            </c:strRef>
          </c:tx>
          <c:spPr>
            <a:solidFill>
              <a:schemeClr val="accent5"/>
            </a:solidFill>
            <a:ln>
              <a:noFill/>
            </a:ln>
            <a:effectLst/>
            <a:sp3d/>
          </c:spPr>
          <c:invertIfNegative val="0"/>
          <c:cat>
            <c:numRef>
              <c:f>Taul1!$C$2:$E$2</c:f>
              <c:numCache>
                <c:formatCode>General</c:formatCode>
                <c:ptCount val="3"/>
                <c:pt idx="0">
                  <c:v>2017</c:v>
                </c:pt>
                <c:pt idx="1">
                  <c:v>2018</c:v>
                </c:pt>
                <c:pt idx="2">
                  <c:v>2019</c:v>
                </c:pt>
              </c:numCache>
            </c:numRef>
          </c:cat>
          <c:val>
            <c:numRef>
              <c:f>Taul1!$C$7:$E$7</c:f>
              <c:numCache>
                <c:formatCode>General</c:formatCode>
                <c:ptCount val="3"/>
                <c:pt idx="0">
                  <c:v>222</c:v>
                </c:pt>
                <c:pt idx="1">
                  <c:v>351</c:v>
                </c:pt>
                <c:pt idx="2">
                  <c:v>398</c:v>
                </c:pt>
              </c:numCache>
            </c:numRef>
          </c:val>
          <c:extLst>
            <c:ext xmlns:c16="http://schemas.microsoft.com/office/drawing/2014/chart" uri="{C3380CC4-5D6E-409C-BE32-E72D297353CC}">
              <c16:uniqueId val="{00000004-C469-4B8B-83D8-CCF681A34191}"/>
            </c:ext>
          </c:extLst>
        </c:ser>
        <c:ser>
          <c:idx val="5"/>
          <c:order val="5"/>
          <c:tx>
            <c:strRef>
              <c:f>Taul1!$B$8</c:f>
              <c:strCache>
                <c:ptCount val="1"/>
                <c:pt idx="0">
                  <c:v>Kone- ja metalliteollisuus</c:v>
                </c:pt>
              </c:strCache>
            </c:strRef>
          </c:tx>
          <c:spPr>
            <a:solidFill>
              <a:schemeClr val="accent6"/>
            </a:solidFill>
            <a:ln>
              <a:noFill/>
            </a:ln>
            <a:effectLst/>
            <a:sp3d/>
          </c:spPr>
          <c:invertIfNegative val="0"/>
          <c:cat>
            <c:numRef>
              <c:f>Taul1!$C$2:$E$2</c:f>
              <c:numCache>
                <c:formatCode>General</c:formatCode>
                <c:ptCount val="3"/>
                <c:pt idx="0">
                  <c:v>2017</c:v>
                </c:pt>
                <c:pt idx="1">
                  <c:v>2018</c:v>
                </c:pt>
                <c:pt idx="2">
                  <c:v>2019</c:v>
                </c:pt>
              </c:numCache>
            </c:numRef>
          </c:cat>
          <c:val>
            <c:numRef>
              <c:f>Taul1!$C$8:$E$8</c:f>
              <c:numCache>
                <c:formatCode>General</c:formatCode>
                <c:ptCount val="3"/>
                <c:pt idx="0">
                  <c:v>871</c:v>
                </c:pt>
                <c:pt idx="1">
                  <c:v>899</c:v>
                </c:pt>
                <c:pt idx="2">
                  <c:v>821</c:v>
                </c:pt>
              </c:numCache>
            </c:numRef>
          </c:val>
          <c:extLst>
            <c:ext xmlns:c16="http://schemas.microsoft.com/office/drawing/2014/chart" uri="{C3380CC4-5D6E-409C-BE32-E72D297353CC}">
              <c16:uniqueId val="{00000005-C469-4B8B-83D8-CCF681A34191}"/>
            </c:ext>
          </c:extLst>
        </c:ser>
        <c:ser>
          <c:idx val="6"/>
          <c:order val="6"/>
          <c:tx>
            <c:strRef>
              <c:f>Taul1!$B$9</c:f>
              <c:strCache>
                <c:ptCount val="1"/>
                <c:pt idx="0">
                  <c:v>Elektroniikka- ja sähköteollisuus</c:v>
                </c:pt>
              </c:strCache>
            </c:strRef>
          </c:tx>
          <c:spPr>
            <a:solidFill>
              <a:schemeClr val="accent1">
                <a:lumMod val="60000"/>
              </a:schemeClr>
            </a:solidFill>
            <a:ln>
              <a:noFill/>
            </a:ln>
            <a:effectLst/>
            <a:sp3d/>
          </c:spPr>
          <c:invertIfNegative val="0"/>
          <c:cat>
            <c:numRef>
              <c:f>Taul1!$C$2:$E$2</c:f>
              <c:numCache>
                <c:formatCode>General</c:formatCode>
                <c:ptCount val="3"/>
                <c:pt idx="0">
                  <c:v>2017</c:v>
                </c:pt>
                <c:pt idx="1">
                  <c:v>2018</c:v>
                </c:pt>
                <c:pt idx="2">
                  <c:v>2019</c:v>
                </c:pt>
              </c:numCache>
            </c:numRef>
          </c:cat>
          <c:val>
            <c:numRef>
              <c:f>Taul1!$C$9:$E$9</c:f>
              <c:numCache>
                <c:formatCode>General</c:formatCode>
                <c:ptCount val="3"/>
                <c:pt idx="0">
                  <c:v>397</c:v>
                </c:pt>
                <c:pt idx="1">
                  <c:v>344</c:v>
                </c:pt>
                <c:pt idx="2">
                  <c:v>326</c:v>
                </c:pt>
              </c:numCache>
            </c:numRef>
          </c:val>
          <c:extLst>
            <c:ext xmlns:c16="http://schemas.microsoft.com/office/drawing/2014/chart" uri="{C3380CC4-5D6E-409C-BE32-E72D297353CC}">
              <c16:uniqueId val="{00000006-C469-4B8B-83D8-CCF681A34191}"/>
            </c:ext>
          </c:extLst>
        </c:ser>
        <c:ser>
          <c:idx val="7"/>
          <c:order val="7"/>
          <c:tx>
            <c:strRef>
              <c:f>Taul1!$B$10</c:f>
              <c:strCache>
                <c:ptCount val="1"/>
                <c:pt idx="0">
                  <c:v>Muu teollisuus</c:v>
                </c:pt>
              </c:strCache>
            </c:strRef>
          </c:tx>
          <c:spPr>
            <a:solidFill>
              <a:schemeClr val="accent2">
                <a:lumMod val="60000"/>
              </a:schemeClr>
            </a:solidFill>
            <a:ln>
              <a:noFill/>
            </a:ln>
            <a:effectLst/>
            <a:sp3d/>
          </c:spPr>
          <c:invertIfNegative val="0"/>
          <c:cat>
            <c:numRef>
              <c:f>Taul1!$C$2:$E$2</c:f>
              <c:numCache>
                <c:formatCode>General</c:formatCode>
                <c:ptCount val="3"/>
                <c:pt idx="0">
                  <c:v>2017</c:v>
                </c:pt>
                <c:pt idx="1">
                  <c:v>2018</c:v>
                </c:pt>
                <c:pt idx="2">
                  <c:v>2019</c:v>
                </c:pt>
              </c:numCache>
            </c:numRef>
          </c:cat>
          <c:val>
            <c:numRef>
              <c:f>Taul1!$C$10:$E$10</c:f>
              <c:numCache>
                <c:formatCode>General</c:formatCode>
                <c:ptCount val="3"/>
                <c:pt idx="0">
                  <c:v>175</c:v>
                </c:pt>
                <c:pt idx="1">
                  <c:v>188</c:v>
                </c:pt>
                <c:pt idx="2">
                  <c:v>225</c:v>
                </c:pt>
              </c:numCache>
            </c:numRef>
          </c:val>
          <c:extLst>
            <c:ext xmlns:c16="http://schemas.microsoft.com/office/drawing/2014/chart" uri="{C3380CC4-5D6E-409C-BE32-E72D297353CC}">
              <c16:uniqueId val="{00000007-C469-4B8B-83D8-CCF681A34191}"/>
            </c:ext>
          </c:extLst>
        </c:ser>
        <c:ser>
          <c:idx val="8"/>
          <c:order val="8"/>
          <c:tx>
            <c:strRef>
              <c:f>Taul1!$B$11</c:f>
              <c:strCache>
                <c:ptCount val="1"/>
                <c:pt idx="0">
                  <c:v>Energiahuolto</c:v>
                </c:pt>
              </c:strCache>
            </c:strRef>
          </c:tx>
          <c:spPr>
            <a:solidFill>
              <a:schemeClr val="accent3">
                <a:lumMod val="60000"/>
              </a:schemeClr>
            </a:solidFill>
            <a:ln>
              <a:noFill/>
            </a:ln>
            <a:effectLst/>
            <a:sp3d/>
          </c:spPr>
          <c:invertIfNegative val="0"/>
          <c:cat>
            <c:numRef>
              <c:f>Taul1!$C$2:$E$2</c:f>
              <c:numCache>
                <c:formatCode>General</c:formatCode>
                <c:ptCount val="3"/>
                <c:pt idx="0">
                  <c:v>2017</c:v>
                </c:pt>
                <c:pt idx="1">
                  <c:v>2018</c:v>
                </c:pt>
                <c:pt idx="2">
                  <c:v>2019</c:v>
                </c:pt>
              </c:numCache>
            </c:numRef>
          </c:cat>
          <c:val>
            <c:numRef>
              <c:f>Taul1!$C$11:$E$11</c:f>
              <c:numCache>
                <c:formatCode>General</c:formatCode>
                <c:ptCount val="3"/>
                <c:pt idx="0">
                  <c:v>2733</c:v>
                </c:pt>
                <c:pt idx="1">
                  <c:v>2459</c:v>
                </c:pt>
                <c:pt idx="2">
                  <c:v>2937</c:v>
                </c:pt>
              </c:numCache>
            </c:numRef>
          </c:val>
          <c:extLst>
            <c:ext xmlns:c16="http://schemas.microsoft.com/office/drawing/2014/chart" uri="{C3380CC4-5D6E-409C-BE32-E72D297353CC}">
              <c16:uniqueId val="{00000008-C469-4B8B-83D8-CCF681A34191}"/>
            </c:ext>
          </c:extLst>
        </c:ser>
        <c:dLbls>
          <c:showLegendKey val="0"/>
          <c:showVal val="0"/>
          <c:showCatName val="0"/>
          <c:showSerName val="0"/>
          <c:showPercent val="0"/>
          <c:showBubbleSize val="0"/>
        </c:dLbls>
        <c:gapWidth val="150"/>
        <c:shape val="box"/>
        <c:axId val="536251232"/>
        <c:axId val="536260744"/>
        <c:axId val="0"/>
      </c:bar3DChart>
      <c:catAx>
        <c:axId val="5362512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36260744"/>
        <c:crosses val="autoZero"/>
        <c:auto val="1"/>
        <c:lblAlgn val="ctr"/>
        <c:lblOffset val="100"/>
        <c:noMultiLvlLbl val="0"/>
      </c:catAx>
      <c:valAx>
        <c:axId val="536260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Investoinnit [milj.€]</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36251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sz="1200"/>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F87C76-4ABE-469E-8A70-1670D29AD16B}" type="doc">
      <dgm:prSet loTypeId="urn:microsoft.com/office/officeart/2005/8/layout/radial5" loCatId="cycle" qsTypeId="urn:microsoft.com/office/officeart/2005/8/quickstyle/3d3" qsCatId="3D" csTypeId="urn:microsoft.com/office/officeart/2005/8/colors/colorful3" csCatId="colorful" phldr="1"/>
      <dgm:spPr/>
      <dgm:t>
        <a:bodyPr/>
        <a:lstStyle/>
        <a:p>
          <a:endParaRPr lang="fi-FI"/>
        </a:p>
      </dgm:t>
    </dgm:pt>
    <dgm:pt modelId="{8D4AF43D-0118-4F9E-A126-FDA4E7CC1B39}">
      <dgm:prSet phldrT="[Teksti]" custT="1"/>
      <dgm:spPr/>
      <dgm:t>
        <a:bodyPr/>
        <a:lstStyle/>
        <a:p>
          <a:r>
            <a:rPr lang="fi-FI" sz="1400" b="1" cap="none" spc="0" dirty="0">
              <a:ln w="9525">
                <a:prstDash val="solid"/>
              </a:ln>
              <a:solidFill>
                <a:schemeClr val="bg1"/>
              </a:solidFill>
              <a:effectLst>
                <a:outerShdw blurRad="12700" dist="38100" dir="2700000" algn="tl" rotWithShape="0">
                  <a:schemeClr val="bg1">
                    <a:lumMod val="50000"/>
                  </a:schemeClr>
                </a:outerShdw>
              </a:effectLst>
            </a:rPr>
            <a:t>Sähköistyvä yhteiskunta</a:t>
          </a:r>
        </a:p>
      </dgm:t>
    </dgm:pt>
    <dgm:pt modelId="{7356FDE2-DD48-4470-B13F-49343F697164}" type="parTrans" cxnId="{153BA4AD-8E2E-413E-A964-CBB5BCF514DD}">
      <dgm:prSet/>
      <dgm:spPr/>
      <dgm:t>
        <a:bodyPr/>
        <a:lstStyle/>
        <a:p>
          <a:endParaRPr lang="fi-FI" sz="1100">
            <a:solidFill>
              <a:schemeClr val="bg2">
                <a:lumMod val="10000"/>
              </a:schemeClr>
            </a:solidFill>
          </a:endParaRPr>
        </a:p>
      </dgm:t>
    </dgm:pt>
    <dgm:pt modelId="{08596869-36A4-4CE3-A854-8716A6AA63A0}" type="sibTrans" cxnId="{153BA4AD-8E2E-413E-A964-CBB5BCF514DD}">
      <dgm:prSet/>
      <dgm:spPr/>
      <dgm:t>
        <a:bodyPr/>
        <a:lstStyle/>
        <a:p>
          <a:endParaRPr lang="fi-FI" sz="1100">
            <a:solidFill>
              <a:schemeClr val="bg2">
                <a:lumMod val="10000"/>
              </a:schemeClr>
            </a:solidFill>
          </a:endParaRPr>
        </a:p>
      </dgm:t>
    </dgm:pt>
    <dgm:pt modelId="{D8AFDB30-6192-4030-9075-5B8E0355BFFF}">
      <dgm:prSet phldrT="[Teksti]" custT="1"/>
      <dgm:spPr/>
      <dgm:t>
        <a:bodyPr/>
        <a:lstStyle/>
        <a:p>
          <a:r>
            <a:rPr lang="fi-FI" sz="1100">
              <a:solidFill>
                <a:schemeClr val="bg2">
                  <a:lumMod val="10000"/>
                </a:schemeClr>
              </a:solidFill>
            </a:rPr>
            <a:t>Energia-järjestelmä</a:t>
          </a:r>
          <a:endParaRPr lang="fi-FI" sz="1100" dirty="0">
            <a:solidFill>
              <a:schemeClr val="bg2">
                <a:lumMod val="10000"/>
              </a:schemeClr>
            </a:solidFill>
          </a:endParaRPr>
        </a:p>
      </dgm:t>
    </dgm:pt>
    <dgm:pt modelId="{86585224-04E3-4503-8A78-D2506C6E01D7}" type="parTrans" cxnId="{63CF9055-3FF9-4E04-BBA0-CD8D7E80E37D}">
      <dgm:prSet custT="1"/>
      <dgm:spPr/>
      <dgm:t>
        <a:bodyPr/>
        <a:lstStyle/>
        <a:p>
          <a:endParaRPr lang="fi-FI" sz="1100">
            <a:solidFill>
              <a:schemeClr val="bg2">
                <a:lumMod val="10000"/>
              </a:schemeClr>
            </a:solidFill>
          </a:endParaRPr>
        </a:p>
      </dgm:t>
    </dgm:pt>
    <dgm:pt modelId="{65CE215D-5627-4EB0-AF99-F8D633F2C487}" type="sibTrans" cxnId="{63CF9055-3FF9-4E04-BBA0-CD8D7E80E37D}">
      <dgm:prSet/>
      <dgm:spPr/>
      <dgm:t>
        <a:bodyPr/>
        <a:lstStyle/>
        <a:p>
          <a:endParaRPr lang="fi-FI" sz="1100">
            <a:solidFill>
              <a:schemeClr val="bg2">
                <a:lumMod val="10000"/>
              </a:schemeClr>
            </a:solidFill>
          </a:endParaRPr>
        </a:p>
      </dgm:t>
    </dgm:pt>
    <dgm:pt modelId="{2FEC548C-DB23-482C-8EB3-4FDB7D58B43F}">
      <dgm:prSet phldrT="[Teksti]" custT="1"/>
      <dgm:spPr/>
      <dgm:t>
        <a:bodyPr/>
        <a:lstStyle/>
        <a:p>
          <a:r>
            <a:rPr lang="fi-FI" sz="1100">
              <a:solidFill>
                <a:schemeClr val="bg2">
                  <a:lumMod val="10000"/>
                </a:schemeClr>
              </a:solidFill>
            </a:rPr>
            <a:t>Liikenne</a:t>
          </a:r>
          <a:endParaRPr lang="fi-FI" sz="1100" dirty="0">
            <a:solidFill>
              <a:schemeClr val="bg2">
                <a:lumMod val="10000"/>
              </a:schemeClr>
            </a:solidFill>
          </a:endParaRPr>
        </a:p>
      </dgm:t>
    </dgm:pt>
    <dgm:pt modelId="{B68D39BD-FAF3-4FB6-B73D-189F11B125D2}" type="parTrans" cxnId="{C838C0D8-E570-4BB5-AC0E-12793A705645}">
      <dgm:prSet custT="1"/>
      <dgm:spPr/>
      <dgm:t>
        <a:bodyPr/>
        <a:lstStyle/>
        <a:p>
          <a:endParaRPr lang="fi-FI" sz="1100">
            <a:solidFill>
              <a:schemeClr val="bg2">
                <a:lumMod val="10000"/>
              </a:schemeClr>
            </a:solidFill>
          </a:endParaRPr>
        </a:p>
      </dgm:t>
    </dgm:pt>
    <dgm:pt modelId="{9F67C5B3-E641-4C83-95F7-7B91FC088CA4}" type="sibTrans" cxnId="{C838C0D8-E570-4BB5-AC0E-12793A705645}">
      <dgm:prSet/>
      <dgm:spPr/>
      <dgm:t>
        <a:bodyPr/>
        <a:lstStyle/>
        <a:p>
          <a:endParaRPr lang="fi-FI" sz="1100">
            <a:solidFill>
              <a:schemeClr val="bg2">
                <a:lumMod val="10000"/>
              </a:schemeClr>
            </a:solidFill>
          </a:endParaRPr>
        </a:p>
      </dgm:t>
    </dgm:pt>
    <dgm:pt modelId="{36D19A0D-6CEC-4655-BCD2-202761D2FB0B}">
      <dgm:prSet phldrT="[Teksti]" custT="1"/>
      <dgm:spPr/>
      <dgm:t>
        <a:bodyPr/>
        <a:lstStyle/>
        <a:p>
          <a:r>
            <a:rPr lang="fi-FI" sz="1100" dirty="0">
              <a:solidFill>
                <a:schemeClr val="bg2">
                  <a:lumMod val="10000"/>
                </a:schemeClr>
              </a:solidFill>
            </a:rPr>
            <a:t>Tieto-</a:t>
          </a:r>
        </a:p>
        <a:p>
          <a:r>
            <a:rPr lang="fi-FI" sz="1100" dirty="0">
              <a:solidFill>
                <a:schemeClr val="bg2">
                  <a:lumMod val="10000"/>
                </a:schemeClr>
              </a:solidFill>
            </a:rPr>
            <a:t>järjestelmät</a:t>
          </a:r>
        </a:p>
      </dgm:t>
    </dgm:pt>
    <dgm:pt modelId="{5D8A6691-BB1E-4DFD-9FD1-456EB1EA3E34}" type="parTrans" cxnId="{1D833F5C-0F34-48C7-81C7-5A41332FD3AA}">
      <dgm:prSet custT="1"/>
      <dgm:spPr/>
      <dgm:t>
        <a:bodyPr/>
        <a:lstStyle/>
        <a:p>
          <a:endParaRPr lang="fi-FI" sz="1100">
            <a:solidFill>
              <a:schemeClr val="bg2">
                <a:lumMod val="10000"/>
              </a:schemeClr>
            </a:solidFill>
          </a:endParaRPr>
        </a:p>
      </dgm:t>
    </dgm:pt>
    <dgm:pt modelId="{1AA37B00-21B4-43D7-BC64-FBC71A407014}" type="sibTrans" cxnId="{1D833F5C-0F34-48C7-81C7-5A41332FD3AA}">
      <dgm:prSet/>
      <dgm:spPr/>
      <dgm:t>
        <a:bodyPr/>
        <a:lstStyle/>
        <a:p>
          <a:endParaRPr lang="fi-FI" sz="1100">
            <a:solidFill>
              <a:schemeClr val="bg2">
                <a:lumMod val="10000"/>
              </a:schemeClr>
            </a:solidFill>
          </a:endParaRPr>
        </a:p>
      </dgm:t>
    </dgm:pt>
    <dgm:pt modelId="{52D9EFF3-18CC-479C-9197-9F9E86232095}">
      <dgm:prSet phldrT="[Teksti]" custT="1"/>
      <dgm:spPr/>
      <dgm:t>
        <a:bodyPr/>
        <a:lstStyle/>
        <a:p>
          <a:r>
            <a:rPr lang="fi-FI" sz="1100">
              <a:solidFill>
                <a:schemeClr val="bg2">
                  <a:lumMod val="10000"/>
                </a:schemeClr>
              </a:solidFill>
            </a:rPr>
            <a:t>Teollisuus</a:t>
          </a:r>
          <a:endParaRPr lang="fi-FI" sz="1100" dirty="0">
            <a:solidFill>
              <a:schemeClr val="bg2">
                <a:lumMod val="10000"/>
              </a:schemeClr>
            </a:solidFill>
          </a:endParaRPr>
        </a:p>
      </dgm:t>
    </dgm:pt>
    <dgm:pt modelId="{DF30B01E-569A-47EB-8628-EA7196CB1D86}" type="parTrans" cxnId="{88413303-C0E7-4EC9-9EFC-82DC1610F3A9}">
      <dgm:prSet custT="1"/>
      <dgm:spPr/>
      <dgm:t>
        <a:bodyPr/>
        <a:lstStyle/>
        <a:p>
          <a:endParaRPr lang="fi-FI" sz="1100">
            <a:solidFill>
              <a:schemeClr val="bg2">
                <a:lumMod val="10000"/>
              </a:schemeClr>
            </a:solidFill>
          </a:endParaRPr>
        </a:p>
      </dgm:t>
    </dgm:pt>
    <dgm:pt modelId="{4C987B4C-C58A-4F00-A999-87E0564D366E}" type="sibTrans" cxnId="{88413303-C0E7-4EC9-9EFC-82DC1610F3A9}">
      <dgm:prSet/>
      <dgm:spPr/>
      <dgm:t>
        <a:bodyPr/>
        <a:lstStyle/>
        <a:p>
          <a:endParaRPr lang="fi-FI" sz="1100">
            <a:solidFill>
              <a:schemeClr val="bg2">
                <a:lumMod val="10000"/>
              </a:schemeClr>
            </a:solidFill>
          </a:endParaRPr>
        </a:p>
      </dgm:t>
    </dgm:pt>
    <dgm:pt modelId="{C4778089-9310-480B-BBAA-E7737FBCA4E5}">
      <dgm:prSet phldrT="[Teksti]" custT="1"/>
      <dgm:spPr/>
      <dgm:t>
        <a:bodyPr/>
        <a:lstStyle/>
        <a:p>
          <a:r>
            <a:rPr lang="fi-FI" sz="1100">
              <a:solidFill>
                <a:schemeClr val="bg2">
                  <a:lumMod val="10000"/>
                </a:schemeClr>
              </a:solidFill>
            </a:rPr>
            <a:t>Kiinteistöt</a:t>
          </a:r>
          <a:endParaRPr lang="fi-FI" sz="1100" dirty="0">
            <a:solidFill>
              <a:schemeClr val="bg2">
                <a:lumMod val="10000"/>
              </a:schemeClr>
            </a:solidFill>
          </a:endParaRPr>
        </a:p>
      </dgm:t>
    </dgm:pt>
    <dgm:pt modelId="{867FA9E7-0ED8-4622-BB5F-2DC2462977F6}" type="parTrans" cxnId="{401F8210-9E3D-4BA1-8829-DFAE2A448E28}">
      <dgm:prSet custT="1"/>
      <dgm:spPr/>
      <dgm:t>
        <a:bodyPr/>
        <a:lstStyle/>
        <a:p>
          <a:endParaRPr lang="fi-FI" sz="1100">
            <a:solidFill>
              <a:schemeClr val="bg2">
                <a:lumMod val="10000"/>
              </a:schemeClr>
            </a:solidFill>
          </a:endParaRPr>
        </a:p>
      </dgm:t>
    </dgm:pt>
    <dgm:pt modelId="{D0C111F0-291E-4296-BB2C-C23812975A46}" type="sibTrans" cxnId="{401F8210-9E3D-4BA1-8829-DFAE2A448E28}">
      <dgm:prSet/>
      <dgm:spPr/>
      <dgm:t>
        <a:bodyPr/>
        <a:lstStyle/>
        <a:p>
          <a:endParaRPr lang="fi-FI" sz="1100">
            <a:solidFill>
              <a:schemeClr val="bg2">
                <a:lumMod val="10000"/>
              </a:schemeClr>
            </a:solidFill>
          </a:endParaRPr>
        </a:p>
      </dgm:t>
    </dgm:pt>
    <dgm:pt modelId="{67C79F01-CA29-4069-A508-C49FFCECDACE}">
      <dgm:prSet phldrT="[Teksti]" custT="1"/>
      <dgm:spPr/>
      <dgm:t>
        <a:bodyPr/>
        <a:lstStyle/>
        <a:p>
          <a:r>
            <a:rPr lang="fi-FI" sz="1100">
              <a:solidFill>
                <a:schemeClr val="bg2">
                  <a:lumMod val="10000"/>
                </a:schemeClr>
              </a:solidFill>
            </a:rPr>
            <a:t>Ruoan-tuotanto</a:t>
          </a:r>
          <a:endParaRPr lang="fi-FI" sz="1100" dirty="0">
            <a:solidFill>
              <a:schemeClr val="bg2">
                <a:lumMod val="10000"/>
              </a:schemeClr>
            </a:solidFill>
          </a:endParaRPr>
        </a:p>
      </dgm:t>
    </dgm:pt>
    <dgm:pt modelId="{79D4C644-E8EE-4B87-99E2-E3645B366BC6}" type="parTrans" cxnId="{91BFD52B-A38C-4A7A-B9AB-5EFF5F3059BB}">
      <dgm:prSet custT="1"/>
      <dgm:spPr/>
      <dgm:t>
        <a:bodyPr/>
        <a:lstStyle/>
        <a:p>
          <a:endParaRPr lang="fi-FI" sz="1100">
            <a:solidFill>
              <a:schemeClr val="bg2">
                <a:lumMod val="10000"/>
              </a:schemeClr>
            </a:solidFill>
          </a:endParaRPr>
        </a:p>
      </dgm:t>
    </dgm:pt>
    <dgm:pt modelId="{8CD91741-B257-4505-BD32-A97AE7950143}" type="sibTrans" cxnId="{91BFD52B-A38C-4A7A-B9AB-5EFF5F3059BB}">
      <dgm:prSet/>
      <dgm:spPr/>
      <dgm:t>
        <a:bodyPr/>
        <a:lstStyle/>
        <a:p>
          <a:endParaRPr lang="fi-FI" sz="1100">
            <a:solidFill>
              <a:schemeClr val="bg2">
                <a:lumMod val="10000"/>
              </a:schemeClr>
            </a:solidFill>
          </a:endParaRPr>
        </a:p>
      </dgm:t>
    </dgm:pt>
    <dgm:pt modelId="{731B8CFD-A6F2-4266-BDA1-965AE0621B60}">
      <dgm:prSet phldrT="[Teksti]" custT="1"/>
      <dgm:spPr/>
      <dgm:t>
        <a:bodyPr/>
        <a:lstStyle/>
        <a:p>
          <a:r>
            <a:rPr lang="fi-FI" sz="1100">
              <a:solidFill>
                <a:schemeClr val="bg2">
                  <a:lumMod val="10000"/>
                </a:schemeClr>
              </a:solidFill>
            </a:rPr>
            <a:t>Toimivuus</a:t>
          </a:r>
          <a:endParaRPr lang="fi-FI" sz="1100" dirty="0">
            <a:solidFill>
              <a:schemeClr val="bg2">
                <a:lumMod val="10000"/>
              </a:schemeClr>
            </a:solidFill>
          </a:endParaRPr>
        </a:p>
      </dgm:t>
    </dgm:pt>
    <dgm:pt modelId="{BC903EC1-D3CD-4C73-9521-3578024DC389}" type="parTrans" cxnId="{2F84D3DD-45EA-4189-A374-7EB2472BAEC2}">
      <dgm:prSet custT="1"/>
      <dgm:spPr/>
      <dgm:t>
        <a:bodyPr/>
        <a:lstStyle/>
        <a:p>
          <a:endParaRPr lang="fi-FI" sz="1100">
            <a:solidFill>
              <a:schemeClr val="bg2">
                <a:lumMod val="10000"/>
              </a:schemeClr>
            </a:solidFill>
          </a:endParaRPr>
        </a:p>
      </dgm:t>
    </dgm:pt>
    <dgm:pt modelId="{94233E66-6D08-4212-AAB7-C6883FAEB2B4}" type="sibTrans" cxnId="{2F84D3DD-45EA-4189-A374-7EB2472BAEC2}">
      <dgm:prSet/>
      <dgm:spPr/>
      <dgm:t>
        <a:bodyPr/>
        <a:lstStyle/>
        <a:p>
          <a:endParaRPr lang="fi-FI" sz="1100">
            <a:solidFill>
              <a:schemeClr val="bg2">
                <a:lumMod val="10000"/>
              </a:schemeClr>
            </a:solidFill>
          </a:endParaRPr>
        </a:p>
      </dgm:t>
    </dgm:pt>
    <dgm:pt modelId="{67542D84-27EF-4C06-AF67-2103E49D9FB7}">
      <dgm:prSet phldrT="[Teksti]" custT="1"/>
      <dgm:spPr/>
      <dgm:t>
        <a:bodyPr/>
        <a:lstStyle/>
        <a:p>
          <a:r>
            <a:rPr lang="fi-FI" sz="1100">
              <a:solidFill>
                <a:schemeClr val="bg2">
                  <a:lumMod val="10000"/>
                </a:schemeClr>
              </a:solidFill>
            </a:rPr>
            <a:t>Palvelut</a:t>
          </a:r>
          <a:endParaRPr lang="fi-FI" sz="1100" dirty="0">
            <a:solidFill>
              <a:schemeClr val="bg2">
                <a:lumMod val="10000"/>
              </a:schemeClr>
            </a:solidFill>
          </a:endParaRPr>
        </a:p>
      </dgm:t>
    </dgm:pt>
    <dgm:pt modelId="{6EE3FED4-4D2E-48CF-B30E-D379D8A4C9BE}" type="parTrans" cxnId="{FD35C9A8-C7CD-4172-8E73-FC29F528D2E2}">
      <dgm:prSet custT="1"/>
      <dgm:spPr/>
      <dgm:t>
        <a:bodyPr/>
        <a:lstStyle/>
        <a:p>
          <a:endParaRPr lang="fi-FI" sz="1100">
            <a:solidFill>
              <a:schemeClr val="bg2">
                <a:lumMod val="10000"/>
              </a:schemeClr>
            </a:solidFill>
          </a:endParaRPr>
        </a:p>
      </dgm:t>
    </dgm:pt>
    <dgm:pt modelId="{FA8276A8-D28E-4007-99DB-EC1E754FA88D}" type="sibTrans" cxnId="{FD35C9A8-C7CD-4172-8E73-FC29F528D2E2}">
      <dgm:prSet/>
      <dgm:spPr/>
      <dgm:t>
        <a:bodyPr/>
        <a:lstStyle/>
        <a:p>
          <a:endParaRPr lang="fi-FI" sz="1100">
            <a:solidFill>
              <a:schemeClr val="bg2">
                <a:lumMod val="10000"/>
              </a:schemeClr>
            </a:solidFill>
          </a:endParaRPr>
        </a:p>
      </dgm:t>
    </dgm:pt>
    <dgm:pt modelId="{36A78F89-3CD5-4B6C-83C5-58ADEAFD29D6}" type="pres">
      <dgm:prSet presAssocID="{74F87C76-4ABE-469E-8A70-1670D29AD16B}" presName="Name0" presStyleCnt="0">
        <dgm:presLayoutVars>
          <dgm:chMax val="1"/>
          <dgm:dir/>
          <dgm:animLvl val="ctr"/>
          <dgm:resizeHandles val="exact"/>
        </dgm:presLayoutVars>
      </dgm:prSet>
      <dgm:spPr/>
    </dgm:pt>
    <dgm:pt modelId="{E06B1310-87A1-4CBD-8017-E7B656D3E2CF}" type="pres">
      <dgm:prSet presAssocID="{8D4AF43D-0118-4F9E-A126-FDA4E7CC1B39}" presName="centerShape" presStyleLbl="node0" presStyleIdx="0" presStyleCnt="1" custScaleX="209806" custScaleY="213123"/>
      <dgm:spPr/>
    </dgm:pt>
    <dgm:pt modelId="{7FCC8E6A-C6F0-4F66-8688-5D15809D6883}" type="pres">
      <dgm:prSet presAssocID="{86585224-04E3-4503-8A78-D2506C6E01D7}" presName="parTrans" presStyleLbl="sibTrans2D1" presStyleIdx="0" presStyleCnt="8"/>
      <dgm:spPr/>
    </dgm:pt>
    <dgm:pt modelId="{575B4426-8B24-428D-9EF4-C29369CEDB9F}" type="pres">
      <dgm:prSet presAssocID="{86585224-04E3-4503-8A78-D2506C6E01D7}" presName="connectorText" presStyleLbl="sibTrans2D1" presStyleIdx="0" presStyleCnt="8"/>
      <dgm:spPr/>
    </dgm:pt>
    <dgm:pt modelId="{F258159A-7F18-433C-9BCC-DA1F0A555F95}" type="pres">
      <dgm:prSet presAssocID="{D8AFDB30-6192-4030-9075-5B8E0355BFFF}" presName="node" presStyleLbl="node1" presStyleIdx="0" presStyleCnt="8" custScaleX="116582" custScaleY="118233">
        <dgm:presLayoutVars>
          <dgm:bulletEnabled val="1"/>
        </dgm:presLayoutVars>
      </dgm:prSet>
      <dgm:spPr/>
    </dgm:pt>
    <dgm:pt modelId="{00D0F11E-D5D5-4061-ACDA-A71C1A3E847B}" type="pres">
      <dgm:prSet presAssocID="{867FA9E7-0ED8-4622-BB5F-2DC2462977F6}" presName="parTrans" presStyleLbl="sibTrans2D1" presStyleIdx="1" presStyleCnt="8"/>
      <dgm:spPr/>
    </dgm:pt>
    <dgm:pt modelId="{DD1FE788-77C3-4D6C-94DD-1AA468FF42DC}" type="pres">
      <dgm:prSet presAssocID="{867FA9E7-0ED8-4622-BB5F-2DC2462977F6}" presName="connectorText" presStyleLbl="sibTrans2D1" presStyleIdx="1" presStyleCnt="8"/>
      <dgm:spPr/>
    </dgm:pt>
    <dgm:pt modelId="{ECD37764-015B-43CF-9404-50579021F614}" type="pres">
      <dgm:prSet presAssocID="{C4778089-9310-480B-BBAA-E7737FBCA4E5}" presName="node" presStyleLbl="node1" presStyleIdx="1" presStyleCnt="8" custScaleX="116582" custScaleY="118233">
        <dgm:presLayoutVars>
          <dgm:bulletEnabled val="1"/>
        </dgm:presLayoutVars>
      </dgm:prSet>
      <dgm:spPr/>
    </dgm:pt>
    <dgm:pt modelId="{2F5D0A77-41D4-4168-B885-39BB41A19D05}" type="pres">
      <dgm:prSet presAssocID="{B68D39BD-FAF3-4FB6-B73D-189F11B125D2}" presName="parTrans" presStyleLbl="sibTrans2D1" presStyleIdx="2" presStyleCnt="8"/>
      <dgm:spPr/>
    </dgm:pt>
    <dgm:pt modelId="{186F41E3-E417-4438-A2F3-62CC2B0EB9D8}" type="pres">
      <dgm:prSet presAssocID="{B68D39BD-FAF3-4FB6-B73D-189F11B125D2}" presName="connectorText" presStyleLbl="sibTrans2D1" presStyleIdx="2" presStyleCnt="8"/>
      <dgm:spPr/>
    </dgm:pt>
    <dgm:pt modelId="{624FBBEE-CCB2-403D-9F5E-24DA7794AA86}" type="pres">
      <dgm:prSet presAssocID="{2FEC548C-DB23-482C-8EB3-4FDB7D58B43F}" presName="node" presStyleLbl="node1" presStyleIdx="2" presStyleCnt="8" custScaleX="116582" custScaleY="118233">
        <dgm:presLayoutVars>
          <dgm:bulletEnabled val="1"/>
        </dgm:presLayoutVars>
      </dgm:prSet>
      <dgm:spPr/>
    </dgm:pt>
    <dgm:pt modelId="{CE03B772-D351-4C31-8DBE-9CE6D059E154}" type="pres">
      <dgm:prSet presAssocID="{5D8A6691-BB1E-4DFD-9FD1-456EB1EA3E34}" presName="parTrans" presStyleLbl="sibTrans2D1" presStyleIdx="3" presStyleCnt="8"/>
      <dgm:spPr/>
    </dgm:pt>
    <dgm:pt modelId="{CC7EB40E-CE67-45D4-A627-FA81EFA793EF}" type="pres">
      <dgm:prSet presAssocID="{5D8A6691-BB1E-4DFD-9FD1-456EB1EA3E34}" presName="connectorText" presStyleLbl="sibTrans2D1" presStyleIdx="3" presStyleCnt="8"/>
      <dgm:spPr/>
    </dgm:pt>
    <dgm:pt modelId="{ACC5B8A2-8D8F-407A-8659-E8BE0CE492E4}" type="pres">
      <dgm:prSet presAssocID="{36D19A0D-6CEC-4655-BCD2-202761D2FB0B}" presName="node" presStyleLbl="node1" presStyleIdx="3" presStyleCnt="8" custScaleX="116582" custScaleY="118233">
        <dgm:presLayoutVars>
          <dgm:bulletEnabled val="1"/>
        </dgm:presLayoutVars>
      </dgm:prSet>
      <dgm:spPr/>
    </dgm:pt>
    <dgm:pt modelId="{F2B1DF8F-D3D7-4171-BE47-B0BDB18063D6}" type="pres">
      <dgm:prSet presAssocID="{DF30B01E-569A-47EB-8628-EA7196CB1D86}" presName="parTrans" presStyleLbl="sibTrans2D1" presStyleIdx="4" presStyleCnt="8"/>
      <dgm:spPr/>
    </dgm:pt>
    <dgm:pt modelId="{F55DFC7D-4C38-4C6D-A3E7-6C9B301EACAD}" type="pres">
      <dgm:prSet presAssocID="{DF30B01E-569A-47EB-8628-EA7196CB1D86}" presName="connectorText" presStyleLbl="sibTrans2D1" presStyleIdx="4" presStyleCnt="8"/>
      <dgm:spPr/>
    </dgm:pt>
    <dgm:pt modelId="{56D31A70-A74C-424C-9C4A-B19CED6F2FDA}" type="pres">
      <dgm:prSet presAssocID="{52D9EFF3-18CC-479C-9197-9F9E86232095}" presName="node" presStyleLbl="node1" presStyleIdx="4" presStyleCnt="8" custScaleX="116582" custScaleY="118233">
        <dgm:presLayoutVars>
          <dgm:bulletEnabled val="1"/>
        </dgm:presLayoutVars>
      </dgm:prSet>
      <dgm:spPr/>
    </dgm:pt>
    <dgm:pt modelId="{5BD955B6-477E-4F36-91C6-2998A080FD05}" type="pres">
      <dgm:prSet presAssocID="{79D4C644-E8EE-4B87-99E2-E3645B366BC6}" presName="parTrans" presStyleLbl="sibTrans2D1" presStyleIdx="5" presStyleCnt="8"/>
      <dgm:spPr/>
    </dgm:pt>
    <dgm:pt modelId="{BEB6C6F9-3EB7-4C8E-9628-9A9C4D1F3937}" type="pres">
      <dgm:prSet presAssocID="{79D4C644-E8EE-4B87-99E2-E3645B366BC6}" presName="connectorText" presStyleLbl="sibTrans2D1" presStyleIdx="5" presStyleCnt="8"/>
      <dgm:spPr/>
    </dgm:pt>
    <dgm:pt modelId="{63B6BDD1-C4BE-4FA0-89F6-3400E34B04A3}" type="pres">
      <dgm:prSet presAssocID="{67C79F01-CA29-4069-A508-C49FFCECDACE}" presName="node" presStyleLbl="node1" presStyleIdx="5" presStyleCnt="8" custScaleX="116582" custScaleY="118233">
        <dgm:presLayoutVars>
          <dgm:bulletEnabled val="1"/>
        </dgm:presLayoutVars>
      </dgm:prSet>
      <dgm:spPr/>
    </dgm:pt>
    <dgm:pt modelId="{71826C85-D48C-48BD-8CAF-5B84465FB9C9}" type="pres">
      <dgm:prSet presAssocID="{BC903EC1-D3CD-4C73-9521-3578024DC389}" presName="parTrans" presStyleLbl="sibTrans2D1" presStyleIdx="6" presStyleCnt="8"/>
      <dgm:spPr/>
    </dgm:pt>
    <dgm:pt modelId="{69376988-9F0D-4436-8342-AACFFE30EABA}" type="pres">
      <dgm:prSet presAssocID="{BC903EC1-D3CD-4C73-9521-3578024DC389}" presName="connectorText" presStyleLbl="sibTrans2D1" presStyleIdx="6" presStyleCnt="8"/>
      <dgm:spPr/>
    </dgm:pt>
    <dgm:pt modelId="{48554244-D1BF-48B6-8C05-1AE2F112FC3A}" type="pres">
      <dgm:prSet presAssocID="{731B8CFD-A6F2-4266-BDA1-965AE0621B60}" presName="node" presStyleLbl="node1" presStyleIdx="6" presStyleCnt="8" custScaleX="116582" custScaleY="118233">
        <dgm:presLayoutVars>
          <dgm:bulletEnabled val="1"/>
        </dgm:presLayoutVars>
      </dgm:prSet>
      <dgm:spPr/>
    </dgm:pt>
    <dgm:pt modelId="{987DFB34-C551-41E1-A12F-0E84E9688540}" type="pres">
      <dgm:prSet presAssocID="{6EE3FED4-4D2E-48CF-B30E-D379D8A4C9BE}" presName="parTrans" presStyleLbl="sibTrans2D1" presStyleIdx="7" presStyleCnt="8"/>
      <dgm:spPr/>
    </dgm:pt>
    <dgm:pt modelId="{4800CE50-1A64-434F-9B92-5F25F3CEEB43}" type="pres">
      <dgm:prSet presAssocID="{6EE3FED4-4D2E-48CF-B30E-D379D8A4C9BE}" presName="connectorText" presStyleLbl="sibTrans2D1" presStyleIdx="7" presStyleCnt="8"/>
      <dgm:spPr/>
    </dgm:pt>
    <dgm:pt modelId="{0CFD9BC6-9C11-402A-90E0-19BF64E38239}" type="pres">
      <dgm:prSet presAssocID="{67542D84-27EF-4C06-AF67-2103E49D9FB7}" presName="node" presStyleLbl="node1" presStyleIdx="7" presStyleCnt="8" custScaleX="116582" custScaleY="118233">
        <dgm:presLayoutVars>
          <dgm:bulletEnabled val="1"/>
        </dgm:presLayoutVars>
      </dgm:prSet>
      <dgm:spPr/>
    </dgm:pt>
  </dgm:ptLst>
  <dgm:cxnLst>
    <dgm:cxn modelId="{88413303-C0E7-4EC9-9EFC-82DC1610F3A9}" srcId="{8D4AF43D-0118-4F9E-A126-FDA4E7CC1B39}" destId="{52D9EFF3-18CC-479C-9197-9F9E86232095}" srcOrd="4" destOrd="0" parTransId="{DF30B01E-569A-47EB-8628-EA7196CB1D86}" sibTransId="{4C987B4C-C58A-4F00-A999-87E0564D366E}"/>
    <dgm:cxn modelId="{63943006-44D8-40E3-9C30-8DCD6A7711E3}" type="presOf" srcId="{B68D39BD-FAF3-4FB6-B73D-189F11B125D2}" destId="{2F5D0A77-41D4-4168-B885-39BB41A19D05}" srcOrd="0" destOrd="0" presId="urn:microsoft.com/office/officeart/2005/8/layout/radial5"/>
    <dgm:cxn modelId="{CACC840D-0D60-4D35-B185-381474C6B3D7}" type="presOf" srcId="{BC903EC1-D3CD-4C73-9521-3578024DC389}" destId="{69376988-9F0D-4436-8342-AACFFE30EABA}" srcOrd="1" destOrd="0" presId="urn:microsoft.com/office/officeart/2005/8/layout/radial5"/>
    <dgm:cxn modelId="{9226C60D-0D38-4C24-A9AC-29F1B308326D}" type="presOf" srcId="{D8AFDB30-6192-4030-9075-5B8E0355BFFF}" destId="{F258159A-7F18-433C-9BCC-DA1F0A555F95}" srcOrd="0" destOrd="0" presId="urn:microsoft.com/office/officeart/2005/8/layout/radial5"/>
    <dgm:cxn modelId="{F917BD0E-F72C-48E7-B955-45289AD02B83}" type="presOf" srcId="{867FA9E7-0ED8-4622-BB5F-2DC2462977F6}" destId="{00D0F11E-D5D5-4061-ACDA-A71C1A3E847B}" srcOrd="0" destOrd="0" presId="urn:microsoft.com/office/officeart/2005/8/layout/radial5"/>
    <dgm:cxn modelId="{401F8210-9E3D-4BA1-8829-DFAE2A448E28}" srcId="{8D4AF43D-0118-4F9E-A126-FDA4E7CC1B39}" destId="{C4778089-9310-480B-BBAA-E7737FBCA4E5}" srcOrd="1" destOrd="0" parTransId="{867FA9E7-0ED8-4622-BB5F-2DC2462977F6}" sibTransId="{D0C111F0-291E-4296-BB2C-C23812975A46}"/>
    <dgm:cxn modelId="{91BFD52B-A38C-4A7A-B9AB-5EFF5F3059BB}" srcId="{8D4AF43D-0118-4F9E-A126-FDA4E7CC1B39}" destId="{67C79F01-CA29-4069-A508-C49FFCECDACE}" srcOrd="5" destOrd="0" parTransId="{79D4C644-E8EE-4B87-99E2-E3645B366BC6}" sibTransId="{8CD91741-B257-4505-BD32-A97AE7950143}"/>
    <dgm:cxn modelId="{1D833F5C-0F34-48C7-81C7-5A41332FD3AA}" srcId="{8D4AF43D-0118-4F9E-A126-FDA4E7CC1B39}" destId="{36D19A0D-6CEC-4655-BCD2-202761D2FB0B}" srcOrd="3" destOrd="0" parTransId="{5D8A6691-BB1E-4DFD-9FD1-456EB1EA3E34}" sibTransId="{1AA37B00-21B4-43D7-BC64-FBC71A407014}"/>
    <dgm:cxn modelId="{FFC2F946-B8C2-4D9D-9559-D18D8D0CE556}" type="presOf" srcId="{86585224-04E3-4503-8A78-D2506C6E01D7}" destId="{575B4426-8B24-428D-9EF4-C29369CEDB9F}" srcOrd="1" destOrd="0" presId="urn:microsoft.com/office/officeart/2005/8/layout/radial5"/>
    <dgm:cxn modelId="{4B9FBE4A-0D4F-4FEB-9AC3-D6C0261F5252}" type="presOf" srcId="{5D8A6691-BB1E-4DFD-9FD1-456EB1EA3E34}" destId="{CC7EB40E-CE67-45D4-A627-FA81EFA793EF}" srcOrd="1" destOrd="0" presId="urn:microsoft.com/office/officeart/2005/8/layout/radial5"/>
    <dgm:cxn modelId="{6136156D-5239-49C2-808B-FC0A331775ED}" type="presOf" srcId="{67C79F01-CA29-4069-A508-C49FFCECDACE}" destId="{63B6BDD1-C4BE-4FA0-89F6-3400E34B04A3}" srcOrd="0" destOrd="0" presId="urn:microsoft.com/office/officeart/2005/8/layout/radial5"/>
    <dgm:cxn modelId="{A0A7EC4E-F862-4B7B-A78C-81A2D24D7EAF}" type="presOf" srcId="{79D4C644-E8EE-4B87-99E2-E3645B366BC6}" destId="{5BD955B6-477E-4F36-91C6-2998A080FD05}" srcOrd="0" destOrd="0" presId="urn:microsoft.com/office/officeart/2005/8/layout/radial5"/>
    <dgm:cxn modelId="{E527AD52-A630-4961-A6FC-09885B19CDE1}" type="presOf" srcId="{8D4AF43D-0118-4F9E-A126-FDA4E7CC1B39}" destId="{E06B1310-87A1-4CBD-8017-E7B656D3E2CF}" srcOrd="0" destOrd="0" presId="urn:microsoft.com/office/officeart/2005/8/layout/radial5"/>
    <dgm:cxn modelId="{63CF9055-3FF9-4E04-BBA0-CD8D7E80E37D}" srcId="{8D4AF43D-0118-4F9E-A126-FDA4E7CC1B39}" destId="{D8AFDB30-6192-4030-9075-5B8E0355BFFF}" srcOrd="0" destOrd="0" parTransId="{86585224-04E3-4503-8A78-D2506C6E01D7}" sibTransId="{65CE215D-5627-4EB0-AF99-F8D633F2C487}"/>
    <dgm:cxn modelId="{09B9E256-741F-482D-BF53-312DE24FFDEA}" type="presOf" srcId="{731B8CFD-A6F2-4266-BDA1-965AE0621B60}" destId="{48554244-D1BF-48B6-8C05-1AE2F112FC3A}" srcOrd="0" destOrd="0" presId="urn:microsoft.com/office/officeart/2005/8/layout/radial5"/>
    <dgm:cxn modelId="{29ACE277-5980-4905-A80B-5ECD300C4D20}" type="presOf" srcId="{79D4C644-E8EE-4B87-99E2-E3645B366BC6}" destId="{BEB6C6F9-3EB7-4C8E-9628-9A9C4D1F3937}" srcOrd="1" destOrd="0" presId="urn:microsoft.com/office/officeart/2005/8/layout/radial5"/>
    <dgm:cxn modelId="{8DFC6A58-81FA-497C-8AEE-5C1C95891B2A}" type="presOf" srcId="{74F87C76-4ABE-469E-8A70-1670D29AD16B}" destId="{36A78F89-3CD5-4B6C-83C5-58ADEAFD29D6}" srcOrd="0" destOrd="0" presId="urn:microsoft.com/office/officeart/2005/8/layout/radial5"/>
    <dgm:cxn modelId="{02D9B68B-3381-4120-B108-A165EC5C69B7}" type="presOf" srcId="{BC903EC1-D3CD-4C73-9521-3578024DC389}" destId="{71826C85-D48C-48BD-8CAF-5B84465FB9C9}" srcOrd="0" destOrd="0" presId="urn:microsoft.com/office/officeart/2005/8/layout/radial5"/>
    <dgm:cxn modelId="{FDF8D69F-2B07-4072-9A0E-76F42C622386}" type="presOf" srcId="{2FEC548C-DB23-482C-8EB3-4FDB7D58B43F}" destId="{624FBBEE-CCB2-403D-9F5E-24DA7794AA86}" srcOrd="0" destOrd="0" presId="urn:microsoft.com/office/officeart/2005/8/layout/radial5"/>
    <dgm:cxn modelId="{5039FDA3-EBCD-4989-93F0-06190CF96751}" type="presOf" srcId="{DF30B01E-569A-47EB-8628-EA7196CB1D86}" destId="{F2B1DF8F-D3D7-4171-BE47-B0BDB18063D6}" srcOrd="0" destOrd="0" presId="urn:microsoft.com/office/officeart/2005/8/layout/radial5"/>
    <dgm:cxn modelId="{FD35C9A8-C7CD-4172-8E73-FC29F528D2E2}" srcId="{8D4AF43D-0118-4F9E-A126-FDA4E7CC1B39}" destId="{67542D84-27EF-4C06-AF67-2103E49D9FB7}" srcOrd="7" destOrd="0" parTransId="{6EE3FED4-4D2E-48CF-B30E-D379D8A4C9BE}" sibTransId="{FA8276A8-D28E-4007-99DB-EC1E754FA88D}"/>
    <dgm:cxn modelId="{B51B53AB-A60D-4746-AF76-7B174937A3B1}" type="presOf" srcId="{C4778089-9310-480B-BBAA-E7737FBCA4E5}" destId="{ECD37764-015B-43CF-9404-50579021F614}" srcOrd="0" destOrd="0" presId="urn:microsoft.com/office/officeart/2005/8/layout/radial5"/>
    <dgm:cxn modelId="{153BA4AD-8E2E-413E-A964-CBB5BCF514DD}" srcId="{74F87C76-4ABE-469E-8A70-1670D29AD16B}" destId="{8D4AF43D-0118-4F9E-A126-FDA4E7CC1B39}" srcOrd="0" destOrd="0" parTransId="{7356FDE2-DD48-4470-B13F-49343F697164}" sibTransId="{08596869-36A4-4CE3-A854-8716A6AA63A0}"/>
    <dgm:cxn modelId="{0F8C57B1-B3FA-47D3-BAFD-6E54A8BA4CAB}" type="presOf" srcId="{52D9EFF3-18CC-479C-9197-9F9E86232095}" destId="{56D31A70-A74C-424C-9C4A-B19CED6F2FDA}" srcOrd="0" destOrd="0" presId="urn:microsoft.com/office/officeart/2005/8/layout/radial5"/>
    <dgm:cxn modelId="{824E70B2-FFF6-4EA4-B579-51F7D7B4643D}" type="presOf" srcId="{36D19A0D-6CEC-4655-BCD2-202761D2FB0B}" destId="{ACC5B8A2-8D8F-407A-8659-E8BE0CE492E4}" srcOrd="0" destOrd="0" presId="urn:microsoft.com/office/officeart/2005/8/layout/radial5"/>
    <dgm:cxn modelId="{CFDB93B7-B3CE-4518-BC5E-1ACC24DB4D15}" type="presOf" srcId="{867FA9E7-0ED8-4622-BB5F-2DC2462977F6}" destId="{DD1FE788-77C3-4D6C-94DD-1AA468FF42DC}" srcOrd="1" destOrd="0" presId="urn:microsoft.com/office/officeart/2005/8/layout/radial5"/>
    <dgm:cxn modelId="{93D11EB9-A50A-43D5-A71A-1BBE485EFFA3}" type="presOf" srcId="{6EE3FED4-4D2E-48CF-B30E-D379D8A4C9BE}" destId="{4800CE50-1A64-434F-9B92-5F25F3CEEB43}" srcOrd="1" destOrd="0" presId="urn:microsoft.com/office/officeart/2005/8/layout/radial5"/>
    <dgm:cxn modelId="{FC7253BD-0280-4FB5-BE03-50861CCF9C4B}" type="presOf" srcId="{DF30B01E-569A-47EB-8628-EA7196CB1D86}" destId="{F55DFC7D-4C38-4C6D-A3E7-6C9B301EACAD}" srcOrd="1" destOrd="0" presId="urn:microsoft.com/office/officeart/2005/8/layout/radial5"/>
    <dgm:cxn modelId="{FDD0A6CB-5A1C-4349-8ADF-46AA9926D887}" type="presOf" srcId="{86585224-04E3-4503-8A78-D2506C6E01D7}" destId="{7FCC8E6A-C6F0-4F66-8688-5D15809D6883}" srcOrd="0" destOrd="0" presId="urn:microsoft.com/office/officeart/2005/8/layout/radial5"/>
    <dgm:cxn modelId="{959854CF-F6E3-4780-8605-81889635F35C}" type="presOf" srcId="{B68D39BD-FAF3-4FB6-B73D-189F11B125D2}" destId="{186F41E3-E417-4438-A2F3-62CC2B0EB9D8}" srcOrd="1" destOrd="0" presId="urn:microsoft.com/office/officeart/2005/8/layout/radial5"/>
    <dgm:cxn modelId="{C838C0D8-E570-4BB5-AC0E-12793A705645}" srcId="{8D4AF43D-0118-4F9E-A126-FDA4E7CC1B39}" destId="{2FEC548C-DB23-482C-8EB3-4FDB7D58B43F}" srcOrd="2" destOrd="0" parTransId="{B68D39BD-FAF3-4FB6-B73D-189F11B125D2}" sibTransId="{9F67C5B3-E641-4C83-95F7-7B91FC088CA4}"/>
    <dgm:cxn modelId="{2F84D3DD-45EA-4189-A374-7EB2472BAEC2}" srcId="{8D4AF43D-0118-4F9E-A126-FDA4E7CC1B39}" destId="{731B8CFD-A6F2-4266-BDA1-965AE0621B60}" srcOrd="6" destOrd="0" parTransId="{BC903EC1-D3CD-4C73-9521-3578024DC389}" sibTransId="{94233E66-6D08-4212-AAB7-C6883FAEB2B4}"/>
    <dgm:cxn modelId="{9AB85DE9-9123-4A3F-A5E1-F1050F82CFFF}" type="presOf" srcId="{6EE3FED4-4D2E-48CF-B30E-D379D8A4C9BE}" destId="{987DFB34-C551-41E1-A12F-0E84E9688540}" srcOrd="0" destOrd="0" presId="urn:microsoft.com/office/officeart/2005/8/layout/radial5"/>
    <dgm:cxn modelId="{BA2906EB-7346-4FC1-8996-8EC202F392DE}" type="presOf" srcId="{5D8A6691-BB1E-4DFD-9FD1-456EB1EA3E34}" destId="{CE03B772-D351-4C31-8DBE-9CE6D059E154}" srcOrd="0" destOrd="0" presId="urn:microsoft.com/office/officeart/2005/8/layout/radial5"/>
    <dgm:cxn modelId="{227C92FB-994E-4802-B27B-8EC0E7FE0292}" type="presOf" srcId="{67542D84-27EF-4C06-AF67-2103E49D9FB7}" destId="{0CFD9BC6-9C11-402A-90E0-19BF64E38239}" srcOrd="0" destOrd="0" presId="urn:microsoft.com/office/officeart/2005/8/layout/radial5"/>
    <dgm:cxn modelId="{333B4B02-9DDB-49FA-BB88-7C1F8FB3843E}" type="presParOf" srcId="{36A78F89-3CD5-4B6C-83C5-58ADEAFD29D6}" destId="{E06B1310-87A1-4CBD-8017-E7B656D3E2CF}" srcOrd="0" destOrd="0" presId="urn:microsoft.com/office/officeart/2005/8/layout/radial5"/>
    <dgm:cxn modelId="{4B06DEA8-9E10-478D-96C3-AD65F5AD9831}" type="presParOf" srcId="{36A78F89-3CD5-4B6C-83C5-58ADEAFD29D6}" destId="{7FCC8E6A-C6F0-4F66-8688-5D15809D6883}" srcOrd="1" destOrd="0" presId="urn:microsoft.com/office/officeart/2005/8/layout/radial5"/>
    <dgm:cxn modelId="{ECD8F933-18BB-4601-BA78-EE86308855AE}" type="presParOf" srcId="{7FCC8E6A-C6F0-4F66-8688-5D15809D6883}" destId="{575B4426-8B24-428D-9EF4-C29369CEDB9F}" srcOrd="0" destOrd="0" presId="urn:microsoft.com/office/officeart/2005/8/layout/radial5"/>
    <dgm:cxn modelId="{EADB5052-1C10-4823-9D5B-250EBEE74214}" type="presParOf" srcId="{36A78F89-3CD5-4B6C-83C5-58ADEAFD29D6}" destId="{F258159A-7F18-433C-9BCC-DA1F0A555F95}" srcOrd="2" destOrd="0" presId="urn:microsoft.com/office/officeart/2005/8/layout/radial5"/>
    <dgm:cxn modelId="{A7DC20DB-B109-4C1B-B877-201C36CD3F82}" type="presParOf" srcId="{36A78F89-3CD5-4B6C-83C5-58ADEAFD29D6}" destId="{00D0F11E-D5D5-4061-ACDA-A71C1A3E847B}" srcOrd="3" destOrd="0" presId="urn:microsoft.com/office/officeart/2005/8/layout/radial5"/>
    <dgm:cxn modelId="{8DAED7EF-F51E-4CD0-98B0-6CB9649FDBC7}" type="presParOf" srcId="{00D0F11E-D5D5-4061-ACDA-A71C1A3E847B}" destId="{DD1FE788-77C3-4D6C-94DD-1AA468FF42DC}" srcOrd="0" destOrd="0" presId="urn:microsoft.com/office/officeart/2005/8/layout/radial5"/>
    <dgm:cxn modelId="{FBA4CB3A-7E0C-4FF3-A3F5-44898DFFB9E3}" type="presParOf" srcId="{36A78F89-3CD5-4B6C-83C5-58ADEAFD29D6}" destId="{ECD37764-015B-43CF-9404-50579021F614}" srcOrd="4" destOrd="0" presId="urn:microsoft.com/office/officeart/2005/8/layout/radial5"/>
    <dgm:cxn modelId="{515F93E7-C72F-4748-B129-2D4A804318BA}" type="presParOf" srcId="{36A78F89-3CD5-4B6C-83C5-58ADEAFD29D6}" destId="{2F5D0A77-41D4-4168-B885-39BB41A19D05}" srcOrd="5" destOrd="0" presId="urn:microsoft.com/office/officeart/2005/8/layout/radial5"/>
    <dgm:cxn modelId="{3BB30574-1FEC-4F47-90F8-5253734D7F19}" type="presParOf" srcId="{2F5D0A77-41D4-4168-B885-39BB41A19D05}" destId="{186F41E3-E417-4438-A2F3-62CC2B0EB9D8}" srcOrd="0" destOrd="0" presId="urn:microsoft.com/office/officeart/2005/8/layout/radial5"/>
    <dgm:cxn modelId="{AB93996B-D93F-4BA9-9371-4680C4EF2308}" type="presParOf" srcId="{36A78F89-3CD5-4B6C-83C5-58ADEAFD29D6}" destId="{624FBBEE-CCB2-403D-9F5E-24DA7794AA86}" srcOrd="6" destOrd="0" presId="urn:microsoft.com/office/officeart/2005/8/layout/radial5"/>
    <dgm:cxn modelId="{C3C75A93-0104-41BC-8883-FA37BA221523}" type="presParOf" srcId="{36A78F89-3CD5-4B6C-83C5-58ADEAFD29D6}" destId="{CE03B772-D351-4C31-8DBE-9CE6D059E154}" srcOrd="7" destOrd="0" presId="urn:microsoft.com/office/officeart/2005/8/layout/radial5"/>
    <dgm:cxn modelId="{898C8AF4-74B6-4B2A-B6C3-CB21A50695D6}" type="presParOf" srcId="{CE03B772-D351-4C31-8DBE-9CE6D059E154}" destId="{CC7EB40E-CE67-45D4-A627-FA81EFA793EF}" srcOrd="0" destOrd="0" presId="urn:microsoft.com/office/officeart/2005/8/layout/radial5"/>
    <dgm:cxn modelId="{0D6B32C9-15EB-47E3-8125-FD2E5B0ABCD6}" type="presParOf" srcId="{36A78F89-3CD5-4B6C-83C5-58ADEAFD29D6}" destId="{ACC5B8A2-8D8F-407A-8659-E8BE0CE492E4}" srcOrd="8" destOrd="0" presId="urn:microsoft.com/office/officeart/2005/8/layout/radial5"/>
    <dgm:cxn modelId="{FCB32EC5-2B4D-4905-9AC4-BAA564C9BB3E}" type="presParOf" srcId="{36A78F89-3CD5-4B6C-83C5-58ADEAFD29D6}" destId="{F2B1DF8F-D3D7-4171-BE47-B0BDB18063D6}" srcOrd="9" destOrd="0" presId="urn:microsoft.com/office/officeart/2005/8/layout/radial5"/>
    <dgm:cxn modelId="{57922A13-6607-42AA-8C1C-42B666E9CACF}" type="presParOf" srcId="{F2B1DF8F-D3D7-4171-BE47-B0BDB18063D6}" destId="{F55DFC7D-4C38-4C6D-A3E7-6C9B301EACAD}" srcOrd="0" destOrd="0" presId="urn:microsoft.com/office/officeart/2005/8/layout/radial5"/>
    <dgm:cxn modelId="{58777BB5-A4A9-46EE-A9BE-9EE162AA0DDF}" type="presParOf" srcId="{36A78F89-3CD5-4B6C-83C5-58ADEAFD29D6}" destId="{56D31A70-A74C-424C-9C4A-B19CED6F2FDA}" srcOrd="10" destOrd="0" presId="urn:microsoft.com/office/officeart/2005/8/layout/radial5"/>
    <dgm:cxn modelId="{971D8244-C7F7-4497-988E-28E368D57530}" type="presParOf" srcId="{36A78F89-3CD5-4B6C-83C5-58ADEAFD29D6}" destId="{5BD955B6-477E-4F36-91C6-2998A080FD05}" srcOrd="11" destOrd="0" presId="urn:microsoft.com/office/officeart/2005/8/layout/radial5"/>
    <dgm:cxn modelId="{BBDCC231-BC66-47C6-8114-58AEEB1850F8}" type="presParOf" srcId="{5BD955B6-477E-4F36-91C6-2998A080FD05}" destId="{BEB6C6F9-3EB7-4C8E-9628-9A9C4D1F3937}" srcOrd="0" destOrd="0" presId="urn:microsoft.com/office/officeart/2005/8/layout/radial5"/>
    <dgm:cxn modelId="{E2D6153F-A2B2-450A-A2CF-694ABEE76566}" type="presParOf" srcId="{36A78F89-3CD5-4B6C-83C5-58ADEAFD29D6}" destId="{63B6BDD1-C4BE-4FA0-89F6-3400E34B04A3}" srcOrd="12" destOrd="0" presId="urn:microsoft.com/office/officeart/2005/8/layout/radial5"/>
    <dgm:cxn modelId="{D6547E35-4710-4D38-AC87-297D469F30ED}" type="presParOf" srcId="{36A78F89-3CD5-4B6C-83C5-58ADEAFD29D6}" destId="{71826C85-D48C-48BD-8CAF-5B84465FB9C9}" srcOrd="13" destOrd="0" presId="urn:microsoft.com/office/officeart/2005/8/layout/radial5"/>
    <dgm:cxn modelId="{8B37866E-1E5A-472D-92D0-864ACE212A64}" type="presParOf" srcId="{71826C85-D48C-48BD-8CAF-5B84465FB9C9}" destId="{69376988-9F0D-4436-8342-AACFFE30EABA}" srcOrd="0" destOrd="0" presId="urn:microsoft.com/office/officeart/2005/8/layout/radial5"/>
    <dgm:cxn modelId="{3726BA5D-74EF-4D5A-89AE-65079D35FE86}" type="presParOf" srcId="{36A78F89-3CD5-4B6C-83C5-58ADEAFD29D6}" destId="{48554244-D1BF-48B6-8C05-1AE2F112FC3A}" srcOrd="14" destOrd="0" presId="urn:microsoft.com/office/officeart/2005/8/layout/radial5"/>
    <dgm:cxn modelId="{5E1C3E61-5ED7-4A06-AAEA-C004695C1356}" type="presParOf" srcId="{36A78F89-3CD5-4B6C-83C5-58ADEAFD29D6}" destId="{987DFB34-C551-41E1-A12F-0E84E9688540}" srcOrd="15" destOrd="0" presId="urn:microsoft.com/office/officeart/2005/8/layout/radial5"/>
    <dgm:cxn modelId="{C76746FC-9017-4255-A44E-3D27FF181D2A}" type="presParOf" srcId="{987DFB34-C551-41E1-A12F-0E84E9688540}" destId="{4800CE50-1A64-434F-9B92-5F25F3CEEB43}" srcOrd="0" destOrd="0" presId="urn:microsoft.com/office/officeart/2005/8/layout/radial5"/>
    <dgm:cxn modelId="{90C09286-A885-4D6B-B33D-C148BBDFA660}" type="presParOf" srcId="{36A78F89-3CD5-4B6C-83C5-58ADEAFD29D6}" destId="{0CFD9BC6-9C11-402A-90E0-19BF64E38239}" srcOrd="1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35CBE5-5D6C-4D9A-AEB2-22ECF2C41848}" type="doc">
      <dgm:prSet loTypeId="urn:microsoft.com/office/officeart/2005/8/layout/radial3" loCatId="cycle" qsTypeId="urn:microsoft.com/office/officeart/2005/8/quickstyle/3d2" qsCatId="3D" csTypeId="urn:microsoft.com/office/officeart/2005/8/colors/accent2_3" csCatId="accent2" phldr="1"/>
      <dgm:spPr/>
    </dgm:pt>
    <dgm:pt modelId="{ADBC35BC-EFCF-4601-9821-D1857589CFF8}">
      <dgm:prSet phldrT="[Teksti]" custT="1"/>
      <dgm:spPr/>
      <dgm:t>
        <a:bodyPr/>
        <a:lstStyle/>
        <a:p>
          <a:r>
            <a:rPr lang="fi-FI" sz="1800" dirty="0">
              <a:solidFill>
                <a:schemeClr val="bg1"/>
              </a:solidFill>
            </a:rPr>
            <a:t>Yhteiskuntien muutos</a:t>
          </a:r>
        </a:p>
      </dgm:t>
    </dgm:pt>
    <dgm:pt modelId="{C7446737-7BC6-4EB6-A0A8-3EE9DC60FBAE}" type="parTrans" cxnId="{A78D9EB5-3F59-4586-8F3E-C7A8A0D4BB0B}">
      <dgm:prSet/>
      <dgm:spPr/>
      <dgm:t>
        <a:bodyPr/>
        <a:lstStyle/>
        <a:p>
          <a:endParaRPr lang="fi-FI"/>
        </a:p>
      </dgm:t>
    </dgm:pt>
    <dgm:pt modelId="{576EA430-5A52-4766-9570-2825BF3EFA3B}" type="sibTrans" cxnId="{A78D9EB5-3F59-4586-8F3E-C7A8A0D4BB0B}">
      <dgm:prSet/>
      <dgm:spPr/>
      <dgm:t>
        <a:bodyPr/>
        <a:lstStyle/>
        <a:p>
          <a:endParaRPr lang="fi-FI"/>
        </a:p>
      </dgm:t>
    </dgm:pt>
    <dgm:pt modelId="{25A06740-625B-46AD-A096-D6680FBDF3C5}">
      <dgm:prSet phldrT="[Teksti]" custT="1"/>
      <dgm:spPr/>
      <dgm:t>
        <a:bodyPr/>
        <a:lstStyle/>
        <a:p>
          <a:r>
            <a:rPr lang="fi-FI" sz="1800" dirty="0">
              <a:solidFill>
                <a:schemeClr val="bg1"/>
              </a:solidFill>
            </a:rPr>
            <a:t>Sääntely ja päätökset</a:t>
          </a:r>
        </a:p>
      </dgm:t>
    </dgm:pt>
    <dgm:pt modelId="{26D7242D-AE7C-48B3-B892-AA5A6882BD15}" type="parTrans" cxnId="{9431B89B-A187-41BD-B125-4B8CE20D32E1}">
      <dgm:prSet/>
      <dgm:spPr/>
      <dgm:t>
        <a:bodyPr/>
        <a:lstStyle/>
        <a:p>
          <a:endParaRPr lang="fi-FI"/>
        </a:p>
      </dgm:t>
    </dgm:pt>
    <dgm:pt modelId="{116241EB-13B7-48F0-84CC-405EFE6DC228}" type="sibTrans" cxnId="{9431B89B-A187-41BD-B125-4B8CE20D32E1}">
      <dgm:prSet/>
      <dgm:spPr/>
      <dgm:t>
        <a:bodyPr/>
        <a:lstStyle/>
        <a:p>
          <a:endParaRPr lang="fi-FI"/>
        </a:p>
      </dgm:t>
    </dgm:pt>
    <dgm:pt modelId="{7A0FF970-C524-40D7-A50E-AC8AE30DC3A2}">
      <dgm:prSet phldrT="[Teksti]" custT="1"/>
      <dgm:spPr/>
      <dgm:t>
        <a:bodyPr/>
        <a:lstStyle/>
        <a:p>
          <a:r>
            <a:rPr lang="fi-FI" sz="1800" dirty="0">
              <a:solidFill>
                <a:schemeClr val="bg1"/>
              </a:solidFill>
            </a:rPr>
            <a:t>Liiketoiminta ja uudet palvelut</a:t>
          </a:r>
        </a:p>
      </dgm:t>
    </dgm:pt>
    <dgm:pt modelId="{A007F506-1C5E-44F4-9CD3-352B55B327D6}" type="parTrans" cxnId="{4CBEC462-98A3-451D-97A6-F575349D82FB}">
      <dgm:prSet/>
      <dgm:spPr/>
      <dgm:t>
        <a:bodyPr/>
        <a:lstStyle/>
        <a:p>
          <a:endParaRPr lang="fi-FI"/>
        </a:p>
      </dgm:t>
    </dgm:pt>
    <dgm:pt modelId="{228D99BA-D876-481F-BF21-B159AD22C69E}" type="sibTrans" cxnId="{4CBEC462-98A3-451D-97A6-F575349D82FB}">
      <dgm:prSet/>
      <dgm:spPr/>
      <dgm:t>
        <a:bodyPr/>
        <a:lstStyle/>
        <a:p>
          <a:endParaRPr lang="fi-FI"/>
        </a:p>
      </dgm:t>
    </dgm:pt>
    <dgm:pt modelId="{417B2C12-03E5-4FB3-9792-62E27C16BA32}">
      <dgm:prSet phldrT="[Teksti]" custT="1"/>
      <dgm:spPr/>
      <dgm:t>
        <a:bodyPr/>
        <a:lstStyle/>
        <a:p>
          <a:r>
            <a:rPr lang="fi-FI" sz="1800" dirty="0">
              <a:solidFill>
                <a:schemeClr val="bg1"/>
              </a:solidFill>
            </a:rPr>
            <a:t>Energia-järjestelmän muutos</a:t>
          </a:r>
        </a:p>
      </dgm:t>
    </dgm:pt>
    <dgm:pt modelId="{DEAC31E6-1F4E-4700-80B0-E5D7E58F3561}" type="parTrans" cxnId="{1F68C279-E3CF-4818-AB75-869E0EF6B132}">
      <dgm:prSet/>
      <dgm:spPr/>
      <dgm:t>
        <a:bodyPr/>
        <a:lstStyle/>
        <a:p>
          <a:endParaRPr lang="fi-FI"/>
        </a:p>
      </dgm:t>
    </dgm:pt>
    <dgm:pt modelId="{FE23BB42-767D-4583-AE9E-96258EB68728}" type="sibTrans" cxnId="{1F68C279-E3CF-4818-AB75-869E0EF6B132}">
      <dgm:prSet/>
      <dgm:spPr/>
      <dgm:t>
        <a:bodyPr/>
        <a:lstStyle/>
        <a:p>
          <a:endParaRPr lang="fi-FI"/>
        </a:p>
      </dgm:t>
    </dgm:pt>
    <dgm:pt modelId="{25C3B02F-3FF9-4BC8-9038-AF3D7F1B6E96}">
      <dgm:prSet phldrT="[Teksti]"/>
      <dgm:spPr>
        <a:blipFill rotWithShape="0">
          <a:blip xmlns:r="http://schemas.openxmlformats.org/officeDocument/2006/relationships" r:embed="rId1"/>
          <a:stretch>
            <a:fillRect/>
          </a:stretch>
        </a:blipFill>
      </dgm:spPr>
      <dgm:t>
        <a:bodyPr/>
        <a:lstStyle/>
        <a:p>
          <a:endParaRPr lang="fi-FI" dirty="0"/>
        </a:p>
        <a:p>
          <a:endParaRPr lang="fi-FI" dirty="0"/>
        </a:p>
        <a:p>
          <a:endParaRPr lang="fi-FI" dirty="0"/>
        </a:p>
        <a:p>
          <a:endParaRPr lang="fi-FI" dirty="0"/>
        </a:p>
        <a:p>
          <a:endParaRPr lang="fi-FI" dirty="0"/>
        </a:p>
      </dgm:t>
    </dgm:pt>
    <dgm:pt modelId="{9BF758F0-9162-4F00-9F62-AA483BFE88D6}" type="sibTrans" cxnId="{9B5B315D-2AB2-4BFE-8744-B7239BA83288}">
      <dgm:prSet/>
      <dgm:spPr/>
      <dgm:t>
        <a:bodyPr/>
        <a:lstStyle/>
        <a:p>
          <a:endParaRPr lang="fi-FI"/>
        </a:p>
      </dgm:t>
    </dgm:pt>
    <dgm:pt modelId="{65B520CC-B049-4FE3-AEB6-28B913CFE94B}" type="parTrans" cxnId="{9B5B315D-2AB2-4BFE-8744-B7239BA83288}">
      <dgm:prSet/>
      <dgm:spPr/>
      <dgm:t>
        <a:bodyPr/>
        <a:lstStyle/>
        <a:p>
          <a:endParaRPr lang="fi-FI"/>
        </a:p>
      </dgm:t>
    </dgm:pt>
    <dgm:pt modelId="{F4B268E2-0423-488D-BA3F-079EC1255FA1}" type="pres">
      <dgm:prSet presAssocID="{DC35CBE5-5D6C-4D9A-AEB2-22ECF2C41848}" presName="composite" presStyleCnt="0">
        <dgm:presLayoutVars>
          <dgm:chMax val="1"/>
          <dgm:dir/>
          <dgm:resizeHandles val="exact"/>
        </dgm:presLayoutVars>
      </dgm:prSet>
      <dgm:spPr/>
    </dgm:pt>
    <dgm:pt modelId="{894D2577-3A46-4226-AAE2-A1D6051968CC}" type="pres">
      <dgm:prSet presAssocID="{DC35CBE5-5D6C-4D9A-AEB2-22ECF2C41848}" presName="radial" presStyleCnt="0">
        <dgm:presLayoutVars>
          <dgm:animLvl val="ctr"/>
        </dgm:presLayoutVars>
      </dgm:prSet>
      <dgm:spPr/>
    </dgm:pt>
    <dgm:pt modelId="{22F454E3-3238-4891-AB69-9BC554AC0F48}" type="pres">
      <dgm:prSet presAssocID="{25C3B02F-3FF9-4BC8-9038-AF3D7F1B6E96}" presName="centerShape" presStyleLbl="vennNode1" presStyleIdx="0" presStyleCnt="5" custScaleX="132333" custScaleY="124510" custLinFactNeighborX="-1563" custLinFactNeighborY="1431"/>
      <dgm:spPr/>
    </dgm:pt>
    <dgm:pt modelId="{9CD2BEC0-1CEE-4645-B24C-9744D84A51CD}" type="pres">
      <dgm:prSet presAssocID="{417B2C12-03E5-4FB3-9792-62E27C16BA32}" presName="node" presStyleLbl="vennNode1" presStyleIdx="1" presStyleCnt="5" custScaleX="128291" custScaleY="123363">
        <dgm:presLayoutVars>
          <dgm:bulletEnabled val="1"/>
        </dgm:presLayoutVars>
      </dgm:prSet>
      <dgm:spPr/>
    </dgm:pt>
    <dgm:pt modelId="{5F035B37-4086-4B73-9CA9-7CC0ECB54BBA}" type="pres">
      <dgm:prSet presAssocID="{ADBC35BC-EFCF-4601-9821-D1857589CFF8}" presName="node" presStyleLbl="vennNode1" presStyleIdx="2" presStyleCnt="5" custScaleX="126324" custScaleY="125281">
        <dgm:presLayoutVars>
          <dgm:bulletEnabled val="1"/>
        </dgm:presLayoutVars>
      </dgm:prSet>
      <dgm:spPr/>
    </dgm:pt>
    <dgm:pt modelId="{B77094D6-3F46-46E1-BFA6-03356841961F}" type="pres">
      <dgm:prSet presAssocID="{7A0FF970-C524-40D7-A50E-AC8AE30DC3A2}" presName="node" presStyleLbl="vennNode1" presStyleIdx="3" presStyleCnt="5" custScaleX="121236" custScaleY="108005">
        <dgm:presLayoutVars>
          <dgm:bulletEnabled val="1"/>
        </dgm:presLayoutVars>
      </dgm:prSet>
      <dgm:spPr/>
    </dgm:pt>
    <dgm:pt modelId="{C71069DF-AC3D-47A2-8FAC-455396404252}" type="pres">
      <dgm:prSet presAssocID="{25A06740-625B-46AD-A096-D6680FBDF3C5}" presName="node" presStyleLbl="vennNode1" presStyleIdx="4" presStyleCnt="5" custScaleX="117877" custScaleY="125330">
        <dgm:presLayoutVars>
          <dgm:bulletEnabled val="1"/>
        </dgm:presLayoutVars>
      </dgm:prSet>
      <dgm:spPr/>
    </dgm:pt>
  </dgm:ptLst>
  <dgm:cxnLst>
    <dgm:cxn modelId="{9B5B315D-2AB2-4BFE-8744-B7239BA83288}" srcId="{DC35CBE5-5D6C-4D9A-AEB2-22ECF2C41848}" destId="{25C3B02F-3FF9-4BC8-9038-AF3D7F1B6E96}" srcOrd="0" destOrd="0" parTransId="{65B520CC-B049-4FE3-AEB6-28B913CFE94B}" sibTransId="{9BF758F0-9162-4F00-9F62-AA483BFE88D6}"/>
    <dgm:cxn modelId="{4CBEC462-98A3-451D-97A6-F575349D82FB}" srcId="{25C3B02F-3FF9-4BC8-9038-AF3D7F1B6E96}" destId="{7A0FF970-C524-40D7-A50E-AC8AE30DC3A2}" srcOrd="2" destOrd="0" parTransId="{A007F506-1C5E-44F4-9CD3-352B55B327D6}" sibTransId="{228D99BA-D876-481F-BF21-B159AD22C69E}"/>
    <dgm:cxn modelId="{1F68C279-E3CF-4818-AB75-869E0EF6B132}" srcId="{25C3B02F-3FF9-4BC8-9038-AF3D7F1B6E96}" destId="{417B2C12-03E5-4FB3-9792-62E27C16BA32}" srcOrd="0" destOrd="0" parTransId="{DEAC31E6-1F4E-4700-80B0-E5D7E58F3561}" sibTransId="{FE23BB42-767D-4583-AE9E-96258EB68728}"/>
    <dgm:cxn modelId="{D4DD7B89-372F-4FB0-BDE3-94CA767801D0}" type="presOf" srcId="{25C3B02F-3FF9-4BC8-9038-AF3D7F1B6E96}" destId="{22F454E3-3238-4891-AB69-9BC554AC0F48}" srcOrd="0" destOrd="0" presId="urn:microsoft.com/office/officeart/2005/8/layout/radial3"/>
    <dgm:cxn modelId="{4BF6B48D-A220-4CE3-9E63-FF272813B5D5}" type="presOf" srcId="{DC35CBE5-5D6C-4D9A-AEB2-22ECF2C41848}" destId="{F4B268E2-0423-488D-BA3F-079EC1255FA1}" srcOrd="0" destOrd="0" presId="urn:microsoft.com/office/officeart/2005/8/layout/radial3"/>
    <dgm:cxn modelId="{9431B89B-A187-41BD-B125-4B8CE20D32E1}" srcId="{25C3B02F-3FF9-4BC8-9038-AF3D7F1B6E96}" destId="{25A06740-625B-46AD-A096-D6680FBDF3C5}" srcOrd="3" destOrd="0" parTransId="{26D7242D-AE7C-48B3-B892-AA5A6882BD15}" sibTransId="{116241EB-13B7-48F0-84CC-405EFE6DC228}"/>
    <dgm:cxn modelId="{A78D9EB5-3F59-4586-8F3E-C7A8A0D4BB0B}" srcId="{25C3B02F-3FF9-4BC8-9038-AF3D7F1B6E96}" destId="{ADBC35BC-EFCF-4601-9821-D1857589CFF8}" srcOrd="1" destOrd="0" parTransId="{C7446737-7BC6-4EB6-A0A8-3EE9DC60FBAE}" sibTransId="{576EA430-5A52-4766-9570-2825BF3EFA3B}"/>
    <dgm:cxn modelId="{DEF1A0CF-621A-4FC2-A90A-26042DA3B293}" type="presOf" srcId="{ADBC35BC-EFCF-4601-9821-D1857589CFF8}" destId="{5F035B37-4086-4B73-9CA9-7CC0ECB54BBA}" srcOrd="0" destOrd="0" presId="urn:microsoft.com/office/officeart/2005/8/layout/radial3"/>
    <dgm:cxn modelId="{1A269DD9-5314-452B-BE9D-B7DB956F8548}" type="presOf" srcId="{25A06740-625B-46AD-A096-D6680FBDF3C5}" destId="{C71069DF-AC3D-47A2-8FAC-455396404252}" srcOrd="0" destOrd="0" presId="urn:microsoft.com/office/officeart/2005/8/layout/radial3"/>
    <dgm:cxn modelId="{6B72B2E9-4E8A-4FCC-9812-C3ED97968582}" type="presOf" srcId="{417B2C12-03E5-4FB3-9792-62E27C16BA32}" destId="{9CD2BEC0-1CEE-4645-B24C-9744D84A51CD}" srcOrd="0" destOrd="0" presId="urn:microsoft.com/office/officeart/2005/8/layout/radial3"/>
    <dgm:cxn modelId="{5803B6EE-248C-4D23-938B-54458852BA5C}" type="presOf" srcId="{7A0FF970-C524-40D7-A50E-AC8AE30DC3A2}" destId="{B77094D6-3F46-46E1-BFA6-03356841961F}" srcOrd="0" destOrd="0" presId="urn:microsoft.com/office/officeart/2005/8/layout/radial3"/>
    <dgm:cxn modelId="{C56D3085-DC7B-46C6-AAB5-ECF84E24AD4D}" type="presParOf" srcId="{F4B268E2-0423-488D-BA3F-079EC1255FA1}" destId="{894D2577-3A46-4226-AAE2-A1D6051968CC}" srcOrd="0" destOrd="0" presId="urn:microsoft.com/office/officeart/2005/8/layout/radial3"/>
    <dgm:cxn modelId="{AD74E242-36F6-4C68-8736-B89BD637C566}" type="presParOf" srcId="{894D2577-3A46-4226-AAE2-A1D6051968CC}" destId="{22F454E3-3238-4891-AB69-9BC554AC0F48}" srcOrd="0" destOrd="0" presId="urn:microsoft.com/office/officeart/2005/8/layout/radial3"/>
    <dgm:cxn modelId="{57761634-8E59-47E1-BBA0-EBA109CD1F1C}" type="presParOf" srcId="{894D2577-3A46-4226-AAE2-A1D6051968CC}" destId="{9CD2BEC0-1CEE-4645-B24C-9744D84A51CD}" srcOrd="1" destOrd="0" presId="urn:microsoft.com/office/officeart/2005/8/layout/radial3"/>
    <dgm:cxn modelId="{2B38B0B1-E3E5-4AB6-8721-2A20CAA92233}" type="presParOf" srcId="{894D2577-3A46-4226-AAE2-A1D6051968CC}" destId="{5F035B37-4086-4B73-9CA9-7CC0ECB54BBA}" srcOrd="2" destOrd="0" presId="urn:microsoft.com/office/officeart/2005/8/layout/radial3"/>
    <dgm:cxn modelId="{F85556F2-6D8E-4F5C-93D2-CFE970D1B715}" type="presParOf" srcId="{894D2577-3A46-4226-AAE2-A1D6051968CC}" destId="{B77094D6-3F46-46E1-BFA6-03356841961F}" srcOrd="3" destOrd="0" presId="urn:microsoft.com/office/officeart/2005/8/layout/radial3"/>
    <dgm:cxn modelId="{A7A3D13B-36BC-4848-8A89-FB67A8F29A1C}" type="presParOf" srcId="{894D2577-3A46-4226-AAE2-A1D6051968CC}" destId="{C71069DF-AC3D-47A2-8FAC-455396404252}"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B1310-87A1-4CBD-8017-E7B656D3E2CF}">
      <dsp:nvSpPr>
        <dsp:cNvPr id="0" name=""/>
        <dsp:cNvSpPr/>
      </dsp:nvSpPr>
      <dsp:spPr>
        <a:xfrm>
          <a:off x="3698101" y="1193074"/>
          <a:ext cx="1675059" cy="1701541"/>
        </a:xfrm>
        <a:prstGeom prst="ellipse">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i-FI" sz="1400" b="1" kern="1200" cap="none" spc="0" dirty="0">
              <a:ln w="9525">
                <a:prstDash val="solid"/>
              </a:ln>
              <a:solidFill>
                <a:schemeClr val="bg1"/>
              </a:solidFill>
              <a:effectLst>
                <a:outerShdw blurRad="12700" dist="38100" dir="2700000" algn="tl" rotWithShape="0">
                  <a:schemeClr val="bg1">
                    <a:lumMod val="50000"/>
                  </a:schemeClr>
                </a:outerShdw>
              </a:effectLst>
            </a:rPr>
            <a:t>Sähköistyvä yhteiskunta</a:t>
          </a:r>
        </a:p>
      </dsp:txBody>
      <dsp:txXfrm>
        <a:off x="3943408" y="1442259"/>
        <a:ext cx="1184445" cy="1203171"/>
      </dsp:txXfrm>
    </dsp:sp>
    <dsp:sp modelId="{7FCC8E6A-C6F0-4F66-8688-5D15809D6883}">
      <dsp:nvSpPr>
        <dsp:cNvPr id="0" name=""/>
        <dsp:cNvSpPr/>
      </dsp:nvSpPr>
      <dsp:spPr>
        <a:xfrm rot="16200000">
          <a:off x="4489910" y="935321"/>
          <a:ext cx="91441" cy="348149"/>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i-FI" sz="1100" kern="1200">
            <a:solidFill>
              <a:schemeClr val="bg2">
                <a:lumMod val="10000"/>
              </a:schemeClr>
            </a:solidFill>
          </a:endParaRPr>
        </a:p>
      </dsp:txBody>
      <dsp:txXfrm>
        <a:off x="4503626" y="1018667"/>
        <a:ext cx="64009" cy="208889"/>
      </dsp:txXfrm>
    </dsp:sp>
    <dsp:sp modelId="{F258159A-7F18-433C-9BCC-DA1F0A555F95}">
      <dsp:nvSpPr>
        <dsp:cNvPr id="0" name=""/>
        <dsp:cNvSpPr/>
      </dsp:nvSpPr>
      <dsp:spPr>
        <a:xfrm>
          <a:off x="3998437" y="-69061"/>
          <a:ext cx="1074388" cy="1089604"/>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i-FI" sz="1100" kern="1200">
              <a:solidFill>
                <a:schemeClr val="bg2">
                  <a:lumMod val="10000"/>
                </a:schemeClr>
              </a:solidFill>
            </a:rPr>
            <a:t>Energia-järjestelmä</a:t>
          </a:r>
          <a:endParaRPr lang="fi-FI" sz="1100" kern="1200" dirty="0">
            <a:solidFill>
              <a:schemeClr val="bg2">
                <a:lumMod val="10000"/>
              </a:schemeClr>
            </a:solidFill>
          </a:endParaRPr>
        </a:p>
      </dsp:txBody>
      <dsp:txXfrm>
        <a:off x="4155777" y="90508"/>
        <a:ext cx="759708" cy="770466"/>
      </dsp:txXfrm>
    </dsp:sp>
    <dsp:sp modelId="{00D0F11E-D5D5-4061-ACDA-A71C1A3E847B}">
      <dsp:nvSpPr>
        <dsp:cNvPr id="0" name=""/>
        <dsp:cNvSpPr/>
      </dsp:nvSpPr>
      <dsp:spPr>
        <a:xfrm rot="18900000">
          <a:off x="5146750" y="1210135"/>
          <a:ext cx="97029" cy="348149"/>
        </a:xfrm>
        <a:prstGeom prst="rightArrow">
          <a:avLst>
            <a:gd name="adj1" fmla="val 60000"/>
            <a:gd name="adj2" fmla="val 50000"/>
          </a:avLst>
        </a:prstGeom>
        <a:solidFill>
          <a:schemeClr val="accent3">
            <a:hueOff val="-262183"/>
            <a:satOff val="-1279"/>
            <a:lumOff val="-25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i-FI" sz="1100" kern="1200">
            <a:solidFill>
              <a:schemeClr val="bg2">
                <a:lumMod val="10000"/>
              </a:schemeClr>
            </a:solidFill>
          </a:endParaRPr>
        </a:p>
      </dsp:txBody>
      <dsp:txXfrm>
        <a:off x="5151013" y="1290057"/>
        <a:ext cx="67920" cy="208889"/>
      </dsp:txXfrm>
    </dsp:sp>
    <dsp:sp modelId="{ECD37764-015B-43CF-9404-50579021F614}">
      <dsp:nvSpPr>
        <dsp:cNvPr id="0" name=""/>
        <dsp:cNvSpPr/>
      </dsp:nvSpPr>
      <dsp:spPr>
        <a:xfrm>
          <a:off x="5107254" y="390225"/>
          <a:ext cx="1074388" cy="1089604"/>
        </a:xfrm>
        <a:prstGeom prst="ellipse">
          <a:avLst/>
        </a:prstGeom>
        <a:solidFill>
          <a:schemeClr val="accent3">
            <a:hueOff val="-262183"/>
            <a:satOff val="-1279"/>
            <a:lumOff val="-25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i-FI" sz="1100" kern="1200">
              <a:solidFill>
                <a:schemeClr val="bg2">
                  <a:lumMod val="10000"/>
                </a:schemeClr>
              </a:solidFill>
            </a:rPr>
            <a:t>Kiinteistöt</a:t>
          </a:r>
          <a:endParaRPr lang="fi-FI" sz="1100" kern="1200" dirty="0">
            <a:solidFill>
              <a:schemeClr val="bg2">
                <a:lumMod val="10000"/>
              </a:schemeClr>
            </a:solidFill>
          </a:endParaRPr>
        </a:p>
      </dsp:txBody>
      <dsp:txXfrm>
        <a:off x="5264594" y="549794"/>
        <a:ext cx="759708" cy="770466"/>
      </dsp:txXfrm>
    </dsp:sp>
    <dsp:sp modelId="{2F5D0A77-41D4-4168-B885-39BB41A19D05}">
      <dsp:nvSpPr>
        <dsp:cNvPr id="0" name=""/>
        <dsp:cNvSpPr/>
      </dsp:nvSpPr>
      <dsp:spPr>
        <a:xfrm>
          <a:off x="5415705" y="1869770"/>
          <a:ext cx="102491" cy="348149"/>
        </a:xfrm>
        <a:prstGeom prst="rightArrow">
          <a:avLst>
            <a:gd name="adj1" fmla="val 60000"/>
            <a:gd name="adj2" fmla="val 50000"/>
          </a:avLst>
        </a:prstGeom>
        <a:solidFill>
          <a:schemeClr val="accent3">
            <a:hueOff val="-524366"/>
            <a:satOff val="-2557"/>
            <a:lumOff val="-50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i-FI" sz="1100" kern="1200">
            <a:solidFill>
              <a:schemeClr val="bg2">
                <a:lumMod val="10000"/>
              </a:schemeClr>
            </a:solidFill>
          </a:endParaRPr>
        </a:p>
      </dsp:txBody>
      <dsp:txXfrm>
        <a:off x="5415705" y="1939400"/>
        <a:ext cx="71744" cy="208889"/>
      </dsp:txXfrm>
    </dsp:sp>
    <dsp:sp modelId="{624FBBEE-CCB2-403D-9F5E-24DA7794AA86}">
      <dsp:nvSpPr>
        <dsp:cNvPr id="0" name=""/>
        <dsp:cNvSpPr/>
      </dsp:nvSpPr>
      <dsp:spPr>
        <a:xfrm>
          <a:off x="5566542" y="1499042"/>
          <a:ext cx="1074388" cy="1089604"/>
        </a:xfrm>
        <a:prstGeom prst="ellipse">
          <a:avLst/>
        </a:prstGeom>
        <a:solidFill>
          <a:schemeClr val="accent3">
            <a:hueOff val="-524366"/>
            <a:satOff val="-2557"/>
            <a:lumOff val="-50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i-FI" sz="1100" kern="1200">
              <a:solidFill>
                <a:schemeClr val="bg2">
                  <a:lumMod val="10000"/>
                </a:schemeClr>
              </a:solidFill>
            </a:rPr>
            <a:t>Liikenne</a:t>
          </a:r>
          <a:endParaRPr lang="fi-FI" sz="1100" kern="1200" dirty="0">
            <a:solidFill>
              <a:schemeClr val="bg2">
                <a:lumMod val="10000"/>
              </a:schemeClr>
            </a:solidFill>
          </a:endParaRPr>
        </a:p>
      </dsp:txBody>
      <dsp:txXfrm>
        <a:off x="5723882" y="1658611"/>
        <a:ext cx="759708" cy="770466"/>
      </dsp:txXfrm>
    </dsp:sp>
    <dsp:sp modelId="{CE03B772-D351-4C31-8DBE-9CE6D059E154}">
      <dsp:nvSpPr>
        <dsp:cNvPr id="0" name=""/>
        <dsp:cNvSpPr/>
      </dsp:nvSpPr>
      <dsp:spPr>
        <a:xfrm rot="2700000">
          <a:off x="5146750" y="2529404"/>
          <a:ext cx="97029" cy="348149"/>
        </a:xfrm>
        <a:prstGeom prst="rightArrow">
          <a:avLst>
            <a:gd name="adj1" fmla="val 60000"/>
            <a:gd name="adj2" fmla="val 50000"/>
          </a:avLst>
        </a:prstGeom>
        <a:solidFill>
          <a:schemeClr val="accent3">
            <a:hueOff val="-786549"/>
            <a:satOff val="-3836"/>
            <a:lumOff val="-75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i-FI" sz="1100" kern="1200">
            <a:solidFill>
              <a:schemeClr val="bg2">
                <a:lumMod val="10000"/>
              </a:schemeClr>
            </a:solidFill>
          </a:endParaRPr>
        </a:p>
      </dsp:txBody>
      <dsp:txXfrm>
        <a:off x="5151013" y="2588742"/>
        <a:ext cx="67920" cy="208889"/>
      </dsp:txXfrm>
    </dsp:sp>
    <dsp:sp modelId="{ACC5B8A2-8D8F-407A-8659-E8BE0CE492E4}">
      <dsp:nvSpPr>
        <dsp:cNvPr id="0" name=""/>
        <dsp:cNvSpPr/>
      </dsp:nvSpPr>
      <dsp:spPr>
        <a:xfrm>
          <a:off x="5107254" y="2607860"/>
          <a:ext cx="1074388" cy="1089604"/>
        </a:xfrm>
        <a:prstGeom prst="ellipse">
          <a:avLst/>
        </a:prstGeom>
        <a:solidFill>
          <a:schemeClr val="accent3">
            <a:hueOff val="-786549"/>
            <a:satOff val="-3836"/>
            <a:lumOff val="-75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i-FI" sz="1100" kern="1200" dirty="0">
              <a:solidFill>
                <a:schemeClr val="bg2">
                  <a:lumMod val="10000"/>
                </a:schemeClr>
              </a:solidFill>
            </a:rPr>
            <a:t>Tieto-</a:t>
          </a:r>
        </a:p>
        <a:p>
          <a:pPr marL="0" lvl="0" indent="0" algn="ctr" defTabSz="488950">
            <a:lnSpc>
              <a:spcPct val="90000"/>
            </a:lnSpc>
            <a:spcBef>
              <a:spcPct val="0"/>
            </a:spcBef>
            <a:spcAft>
              <a:spcPct val="35000"/>
            </a:spcAft>
            <a:buNone/>
          </a:pPr>
          <a:r>
            <a:rPr lang="fi-FI" sz="1100" kern="1200" dirty="0">
              <a:solidFill>
                <a:schemeClr val="bg2">
                  <a:lumMod val="10000"/>
                </a:schemeClr>
              </a:solidFill>
            </a:rPr>
            <a:t>järjestelmät</a:t>
          </a:r>
        </a:p>
      </dsp:txBody>
      <dsp:txXfrm>
        <a:off x="5264594" y="2767429"/>
        <a:ext cx="759708" cy="770466"/>
      </dsp:txXfrm>
    </dsp:sp>
    <dsp:sp modelId="{F2B1DF8F-D3D7-4171-BE47-B0BDB18063D6}">
      <dsp:nvSpPr>
        <dsp:cNvPr id="0" name=""/>
        <dsp:cNvSpPr/>
      </dsp:nvSpPr>
      <dsp:spPr>
        <a:xfrm rot="5400000">
          <a:off x="4489910" y="2804218"/>
          <a:ext cx="91441" cy="348149"/>
        </a:xfrm>
        <a:prstGeom prst="rightArrow">
          <a:avLst>
            <a:gd name="adj1" fmla="val 60000"/>
            <a:gd name="adj2" fmla="val 50000"/>
          </a:avLst>
        </a:prstGeom>
        <a:solidFill>
          <a:schemeClr val="accent3">
            <a:hueOff val="-1048733"/>
            <a:satOff val="-5115"/>
            <a:lumOff val="-100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i-FI" sz="1100" kern="1200">
            <a:solidFill>
              <a:schemeClr val="bg2">
                <a:lumMod val="10000"/>
              </a:schemeClr>
            </a:solidFill>
          </a:endParaRPr>
        </a:p>
      </dsp:txBody>
      <dsp:txXfrm>
        <a:off x="4503626" y="2860132"/>
        <a:ext cx="64009" cy="208889"/>
      </dsp:txXfrm>
    </dsp:sp>
    <dsp:sp modelId="{56D31A70-A74C-424C-9C4A-B19CED6F2FDA}">
      <dsp:nvSpPr>
        <dsp:cNvPr id="0" name=""/>
        <dsp:cNvSpPr/>
      </dsp:nvSpPr>
      <dsp:spPr>
        <a:xfrm>
          <a:off x="3998437" y="3067147"/>
          <a:ext cx="1074388" cy="1089604"/>
        </a:xfrm>
        <a:prstGeom prst="ellipse">
          <a:avLst/>
        </a:prstGeom>
        <a:solidFill>
          <a:schemeClr val="accent3">
            <a:hueOff val="-1048733"/>
            <a:satOff val="-5115"/>
            <a:lumOff val="-100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i-FI" sz="1100" kern="1200">
              <a:solidFill>
                <a:schemeClr val="bg2">
                  <a:lumMod val="10000"/>
                </a:schemeClr>
              </a:solidFill>
            </a:rPr>
            <a:t>Teollisuus</a:t>
          </a:r>
          <a:endParaRPr lang="fi-FI" sz="1100" kern="1200" dirty="0">
            <a:solidFill>
              <a:schemeClr val="bg2">
                <a:lumMod val="10000"/>
              </a:schemeClr>
            </a:solidFill>
          </a:endParaRPr>
        </a:p>
      </dsp:txBody>
      <dsp:txXfrm>
        <a:off x="4155777" y="3226716"/>
        <a:ext cx="759708" cy="770466"/>
      </dsp:txXfrm>
    </dsp:sp>
    <dsp:sp modelId="{5BD955B6-477E-4F36-91C6-2998A080FD05}">
      <dsp:nvSpPr>
        <dsp:cNvPr id="0" name=""/>
        <dsp:cNvSpPr/>
      </dsp:nvSpPr>
      <dsp:spPr>
        <a:xfrm rot="8100000">
          <a:off x="3827482" y="2529404"/>
          <a:ext cx="97029" cy="348149"/>
        </a:xfrm>
        <a:prstGeom prst="rightArrow">
          <a:avLst>
            <a:gd name="adj1" fmla="val 60000"/>
            <a:gd name="adj2" fmla="val 50000"/>
          </a:avLst>
        </a:prstGeom>
        <a:solidFill>
          <a:schemeClr val="accent3">
            <a:hueOff val="-1310916"/>
            <a:satOff val="-6394"/>
            <a:lumOff val="-125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i-FI" sz="1100" kern="1200">
            <a:solidFill>
              <a:schemeClr val="bg2">
                <a:lumMod val="10000"/>
              </a:schemeClr>
            </a:solidFill>
          </a:endParaRPr>
        </a:p>
      </dsp:txBody>
      <dsp:txXfrm rot="10800000">
        <a:off x="3852328" y="2588742"/>
        <a:ext cx="67920" cy="208889"/>
      </dsp:txXfrm>
    </dsp:sp>
    <dsp:sp modelId="{63B6BDD1-C4BE-4FA0-89F6-3400E34B04A3}">
      <dsp:nvSpPr>
        <dsp:cNvPr id="0" name=""/>
        <dsp:cNvSpPr/>
      </dsp:nvSpPr>
      <dsp:spPr>
        <a:xfrm>
          <a:off x="2889619" y="2607860"/>
          <a:ext cx="1074388" cy="1089604"/>
        </a:xfrm>
        <a:prstGeom prst="ellipse">
          <a:avLst/>
        </a:prstGeom>
        <a:solidFill>
          <a:schemeClr val="accent3">
            <a:hueOff val="-1310916"/>
            <a:satOff val="-6394"/>
            <a:lumOff val="-125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i-FI" sz="1100" kern="1200">
              <a:solidFill>
                <a:schemeClr val="bg2">
                  <a:lumMod val="10000"/>
                </a:schemeClr>
              </a:solidFill>
            </a:rPr>
            <a:t>Ruoan-tuotanto</a:t>
          </a:r>
          <a:endParaRPr lang="fi-FI" sz="1100" kern="1200" dirty="0">
            <a:solidFill>
              <a:schemeClr val="bg2">
                <a:lumMod val="10000"/>
              </a:schemeClr>
            </a:solidFill>
          </a:endParaRPr>
        </a:p>
      </dsp:txBody>
      <dsp:txXfrm>
        <a:off x="3046959" y="2767429"/>
        <a:ext cx="759708" cy="770466"/>
      </dsp:txXfrm>
    </dsp:sp>
    <dsp:sp modelId="{71826C85-D48C-48BD-8CAF-5B84465FB9C9}">
      <dsp:nvSpPr>
        <dsp:cNvPr id="0" name=""/>
        <dsp:cNvSpPr/>
      </dsp:nvSpPr>
      <dsp:spPr>
        <a:xfrm rot="10800000">
          <a:off x="3553066" y="1869770"/>
          <a:ext cx="102491" cy="348149"/>
        </a:xfrm>
        <a:prstGeom prst="rightArrow">
          <a:avLst>
            <a:gd name="adj1" fmla="val 60000"/>
            <a:gd name="adj2" fmla="val 50000"/>
          </a:avLst>
        </a:prstGeom>
        <a:solidFill>
          <a:schemeClr val="accent3">
            <a:hueOff val="-1573099"/>
            <a:satOff val="-7672"/>
            <a:lumOff val="-151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i-FI" sz="1100" kern="1200">
            <a:solidFill>
              <a:schemeClr val="bg2">
                <a:lumMod val="10000"/>
              </a:schemeClr>
            </a:solidFill>
          </a:endParaRPr>
        </a:p>
      </dsp:txBody>
      <dsp:txXfrm rot="10800000">
        <a:off x="3583813" y="1939400"/>
        <a:ext cx="71744" cy="208889"/>
      </dsp:txXfrm>
    </dsp:sp>
    <dsp:sp modelId="{48554244-D1BF-48B6-8C05-1AE2F112FC3A}">
      <dsp:nvSpPr>
        <dsp:cNvPr id="0" name=""/>
        <dsp:cNvSpPr/>
      </dsp:nvSpPr>
      <dsp:spPr>
        <a:xfrm>
          <a:off x="2430332" y="1499042"/>
          <a:ext cx="1074388" cy="1089604"/>
        </a:xfrm>
        <a:prstGeom prst="ellipse">
          <a:avLst/>
        </a:prstGeom>
        <a:solidFill>
          <a:schemeClr val="accent3">
            <a:hueOff val="-1573099"/>
            <a:satOff val="-7672"/>
            <a:lumOff val="-151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i-FI" sz="1100" kern="1200">
              <a:solidFill>
                <a:schemeClr val="bg2">
                  <a:lumMod val="10000"/>
                </a:schemeClr>
              </a:solidFill>
            </a:rPr>
            <a:t>Toimivuus</a:t>
          </a:r>
          <a:endParaRPr lang="fi-FI" sz="1100" kern="1200" dirty="0">
            <a:solidFill>
              <a:schemeClr val="bg2">
                <a:lumMod val="10000"/>
              </a:schemeClr>
            </a:solidFill>
          </a:endParaRPr>
        </a:p>
      </dsp:txBody>
      <dsp:txXfrm>
        <a:off x="2587672" y="1658611"/>
        <a:ext cx="759708" cy="770466"/>
      </dsp:txXfrm>
    </dsp:sp>
    <dsp:sp modelId="{987DFB34-C551-41E1-A12F-0E84E9688540}">
      <dsp:nvSpPr>
        <dsp:cNvPr id="0" name=""/>
        <dsp:cNvSpPr/>
      </dsp:nvSpPr>
      <dsp:spPr>
        <a:xfrm rot="13500000">
          <a:off x="3827482" y="1210135"/>
          <a:ext cx="97029" cy="348149"/>
        </a:xfrm>
        <a:prstGeom prst="rightArrow">
          <a:avLst>
            <a:gd name="adj1" fmla="val 60000"/>
            <a:gd name="adj2" fmla="val 50000"/>
          </a:avLst>
        </a:prstGeom>
        <a:solidFill>
          <a:schemeClr val="accent3">
            <a:hueOff val="-1835282"/>
            <a:satOff val="-8951"/>
            <a:lumOff val="-176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i-FI" sz="1100" kern="1200">
            <a:solidFill>
              <a:schemeClr val="bg2">
                <a:lumMod val="10000"/>
              </a:schemeClr>
            </a:solidFill>
          </a:endParaRPr>
        </a:p>
      </dsp:txBody>
      <dsp:txXfrm rot="10800000">
        <a:off x="3852328" y="1290057"/>
        <a:ext cx="67920" cy="208889"/>
      </dsp:txXfrm>
    </dsp:sp>
    <dsp:sp modelId="{0CFD9BC6-9C11-402A-90E0-19BF64E38239}">
      <dsp:nvSpPr>
        <dsp:cNvPr id="0" name=""/>
        <dsp:cNvSpPr/>
      </dsp:nvSpPr>
      <dsp:spPr>
        <a:xfrm>
          <a:off x="2889619" y="390225"/>
          <a:ext cx="1074388" cy="1089604"/>
        </a:xfrm>
        <a:prstGeom prst="ellipse">
          <a:avLst/>
        </a:prstGeom>
        <a:solidFill>
          <a:schemeClr val="accent3">
            <a:hueOff val="-1835282"/>
            <a:satOff val="-8951"/>
            <a:lumOff val="-176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i-FI" sz="1100" kern="1200">
              <a:solidFill>
                <a:schemeClr val="bg2">
                  <a:lumMod val="10000"/>
                </a:schemeClr>
              </a:solidFill>
            </a:rPr>
            <a:t>Palvelut</a:t>
          </a:r>
          <a:endParaRPr lang="fi-FI" sz="1100" kern="1200" dirty="0">
            <a:solidFill>
              <a:schemeClr val="bg2">
                <a:lumMod val="10000"/>
              </a:schemeClr>
            </a:solidFill>
          </a:endParaRPr>
        </a:p>
      </dsp:txBody>
      <dsp:txXfrm>
        <a:off x="3046959" y="549794"/>
        <a:ext cx="759708" cy="7704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454E3-3238-4891-AB69-9BC554AC0F48}">
      <dsp:nvSpPr>
        <dsp:cNvPr id="0" name=""/>
        <dsp:cNvSpPr/>
      </dsp:nvSpPr>
      <dsp:spPr>
        <a:xfrm>
          <a:off x="1986007" y="1048185"/>
          <a:ext cx="4379921" cy="4120997"/>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fi-FI" sz="3000" kern="1200" dirty="0"/>
        </a:p>
        <a:p>
          <a:pPr marL="0" lvl="0" indent="0" algn="ctr" defTabSz="1333500">
            <a:lnSpc>
              <a:spcPct val="90000"/>
            </a:lnSpc>
            <a:spcBef>
              <a:spcPct val="0"/>
            </a:spcBef>
            <a:spcAft>
              <a:spcPct val="35000"/>
            </a:spcAft>
            <a:buNone/>
          </a:pPr>
          <a:endParaRPr lang="fi-FI" sz="3000" kern="1200" dirty="0"/>
        </a:p>
        <a:p>
          <a:pPr marL="0" lvl="0" indent="0" algn="ctr" defTabSz="1333500">
            <a:lnSpc>
              <a:spcPct val="90000"/>
            </a:lnSpc>
            <a:spcBef>
              <a:spcPct val="0"/>
            </a:spcBef>
            <a:spcAft>
              <a:spcPct val="35000"/>
            </a:spcAft>
            <a:buNone/>
          </a:pPr>
          <a:endParaRPr lang="fi-FI" sz="3000" kern="1200" dirty="0"/>
        </a:p>
        <a:p>
          <a:pPr marL="0" lvl="0" indent="0" algn="ctr" defTabSz="1333500">
            <a:lnSpc>
              <a:spcPct val="90000"/>
            </a:lnSpc>
            <a:spcBef>
              <a:spcPct val="0"/>
            </a:spcBef>
            <a:spcAft>
              <a:spcPct val="35000"/>
            </a:spcAft>
            <a:buNone/>
          </a:pPr>
          <a:endParaRPr lang="fi-FI" sz="3000" kern="1200" dirty="0"/>
        </a:p>
        <a:p>
          <a:pPr marL="0" lvl="0" indent="0" algn="ctr" defTabSz="1333500">
            <a:lnSpc>
              <a:spcPct val="90000"/>
            </a:lnSpc>
            <a:spcBef>
              <a:spcPct val="0"/>
            </a:spcBef>
            <a:spcAft>
              <a:spcPct val="35000"/>
            </a:spcAft>
            <a:buNone/>
          </a:pPr>
          <a:endParaRPr lang="fi-FI" sz="3000" kern="1200" dirty="0"/>
        </a:p>
      </dsp:txBody>
      <dsp:txXfrm>
        <a:off x="2627432" y="1651691"/>
        <a:ext cx="3097071" cy="2913985"/>
      </dsp:txXfrm>
    </dsp:sp>
    <dsp:sp modelId="{9CD2BEC0-1CEE-4645-B24C-9744D84A51CD}">
      <dsp:nvSpPr>
        <dsp:cNvPr id="0" name=""/>
        <dsp:cNvSpPr/>
      </dsp:nvSpPr>
      <dsp:spPr>
        <a:xfrm>
          <a:off x="3181811" y="-129185"/>
          <a:ext cx="2123070" cy="2041517"/>
        </a:xfrm>
        <a:prstGeom prst="ellipse">
          <a:avLst/>
        </a:prstGeom>
        <a:gradFill rotWithShape="0">
          <a:gsLst>
            <a:gs pos="0">
              <a:schemeClr val="accent2">
                <a:shade val="80000"/>
                <a:alpha val="50000"/>
                <a:hueOff val="185024"/>
                <a:satOff val="-22537"/>
                <a:lumOff val="11078"/>
                <a:alphaOff val="0"/>
                <a:shade val="51000"/>
                <a:satMod val="130000"/>
              </a:schemeClr>
            </a:gs>
            <a:gs pos="80000">
              <a:schemeClr val="accent2">
                <a:shade val="80000"/>
                <a:alpha val="50000"/>
                <a:hueOff val="185024"/>
                <a:satOff val="-22537"/>
                <a:lumOff val="11078"/>
                <a:alphaOff val="0"/>
                <a:shade val="93000"/>
                <a:satMod val="130000"/>
              </a:schemeClr>
            </a:gs>
            <a:gs pos="100000">
              <a:schemeClr val="accent2">
                <a:shade val="80000"/>
                <a:alpha val="50000"/>
                <a:hueOff val="185024"/>
                <a:satOff val="-22537"/>
                <a:lumOff val="1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i-FI" sz="1800" kern="1200" dirty="0">
              <a:solidFill>
                <a:schemeClr val="bg1"/>
              </a:solidFill>
            </a:rPr>
            <a:t>Energia-järjestelmän muutos</a:t>
          </a:r>
        </a:p>
      </dsp:txBody>
      <dsp:txXfrm>
        <a:off x="3492727" y="169788"/>
        <a:ext cx="1501238" cy="1443571"/>
      </dsp:txXfrm>
    </dsp:sp>
    <dsp:sp modelId="{5F035B37-4086-4B73-9CA9-7CC0ECB54BBA}">
      <dsp:nvSpPr>
        <dsp:cNvPr id="0" name=""/>
        <dsp:cNvSpPr/>
      </dsp:nvSpPr>
      <dsp:spPr>
        <a:xfrm>
          <a:off x="5353510" y="2010367"/>
          <a:ext cx="2090518" cy="2073258"/>
        </a:xfrm>
        <a:prstGeom prst="ellipse">
          <a:avLst/>
        </a:prstGeom>
        <a:gradFill rotWithShape="0">
          <a:gsLst>
            <a:gs pos="0">
              <a:schemeClr val="accent2">
                <a:shade val="80000"/>
                <a:alpha val="50000"/>
                <a:hueOff val="370049"/>
                <a:satOff val="-45075"/>
                <a:lumOff val="22157"/>
                <a:alphaOff val="0"/>
                <a:shade val="51000"/>
                <a:satMod val="130000"/>
              </a:schemeClr>
            </a:gs>
            <a:gs pos="80000">
              <a:schemeClr val="accent2">
                <a:shade val="80000"/>
                <a:alpha val="50000"/>
                <a:hueOff val="370049"/>
                <a:satOff val="-45075"/>
                <a:lumOff val="22157"/>
                <a:alphaOff val="0"/>
                <a:shade val="93000"/>
                <a:satMod val="130000"/>
              </a:schemeClr>
            </a:gs>
            <a:gs pos="100000">
              <a:schemeClr val="accent2">
                <a:shade val="80000"/>
                <a:alpha val="50000"/>
                <a:hueOff val="370049"/>
                <a:satOff val="-45075"/>
                <a:lumOff val="2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i-FI" sz="1800" kern="1200" dirty="0">
              <a:solidFill>
                <a:schemeClr val="bg1"/>
              </a:solidFill>
            </a:rPr>
            <a:t>Yhteiskuntien muutos</a:t>
          </a:r>
        </a:p>
      </dsp:txBody>
      <dsp:txXfrm>
        <a:off x="5659659" y="2313989"/>
        <a:ext cx="1478220" cy="1466014"/>
      </dsp:txXfrm>
    </dsp:sp>
    <dsp:sp modelId="{B77094D6-3F46-46E1-BFA6-03356841961F}">
      <dsp:nvSpPr>
        <dsp:cNvPr id="0" name=""/>
        <dsp:cNvSpPr/>
      </dsp:nvSpPr>
      <dsp:spPr>
        <a:xfrm>
          <a:off x="3240187" y="4308739"/>
          <a:ext cx="2006317" cy="1787359"/>
        </a:xfrm>
        <a:prstGeom prst="ellipse">
          <a:avLst/>
        </a:prstGeom>
        <a:gradFill rotWithShape="0">
          <a:gsLst>
            <a:gs pos="0">
              <a:schemeClr val="accent2">
                <a:shade val="80000"/>
                <a:alpha val="50000"/>
                <a:hueOff val="555073"/>
                <a:satOff val="-67612"/>
                <a:lumOff val="33235"/>
                <a:alphaOff val="0"/>
                <a:shade val="51000"/>
                <a:satMod val="130000"/>
              </a:schemeClr>
            </a:gs>
            <a:gs pos="80000">
              <a:schemeClr val="accent2">
                <a:shade val="80000"/>
                <a:alpha val="50000"/>
                <a:hueOff val="555073"/>
                <a:satOff val="-67612"/>
                <a:lumOff val="33235"/>
                <a:alphaOff val="0"/>
                <a:shade val="93000"/>
                <a:satMod val="130000"/>
              </a:schemeClr>
            </a:gs>
            <a:gs pos="100000">
              <a:schemeClr val="accent2">
                <a:shade val="80000"/>
                <a:alpha val="50000"/>
                <a:hueOff val="555073"/>
                <a:satOff val="-67612"/>
                <a:lumOff val="33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i-FI" sz="1800" kern="1200" dirty="0">
              <a:solidFill>
                <a:schemeClr val="bg1"/>
              </a:solidFill>
            </a:rPr>
            <a:t>Liiketoiminta ja uudet palvelut</a:t>
          </a:r>
        </a:p>
      </dsp:txBody>
      <dsp:txXfrm>
        <a:off x="3534005" y="4570492"/>
        <a:ext cx="1418681" cy="1263853"/>
      </dsp:txXfrm>
    </dsp:sp>
    <dsp:sp modelId="{C71069DF-AC3D-47A2-8FAC-455396404252}">
      <dsp:nvSpPr>
        <dsp:cNvPr id="0" name=""/>
        <dsp:cNvSpPr/>
      </dsp:nvSpPr>
      <dsp:spPr>
        <a:xfrm>
          <a:off x="1112558" y="2009961"/>
          <a:ext cx="1950730" cy="2074069"/>
        </a:xfrm>
        <a:prstGeom prst="ellipse">
          <a:avLst/>
        </a:prstGeom>
        <a:gradFill rotWithShape="0">
          <a:gsLst>
            <a:gs pos="0">
              <a:schemeClr val="accent2">
                <a:shade val="80000"/>
                <a:alpha val="50000"/>
                <a:hueOff val="740098"/>
                <a:satOff val="-90150"/>
                <a:lumOff val="44313"/>
                <a:alphaOff val="0"/>
                <a:shade val="51000"/>
                <a:satMod val="130000"/>
              </a:schemeClr>
            </a:gs>
            <a:gs pos="80000">
              <a:schemeClr val="accent2">
                <a:shade val="80000"/>
                <a:alpha val="50000"/>
                <a:hueOff val="740098"/>
                <a:satOff val="-90150"/>
                <a:lumOff val="44313"/>
                <a:alphaOff val="0"/>
                <a:shade val="93000"/>
                <a:satMod val="130000"/>
              </a:schemeClr>
            </a:gs>
            <a:gs pos="100000">
              <a:schemeClr val="accent2">
                <a:shade val="80000"/>
                <a:alpha val="50000"/>
                <a:hueOff val="740098"/>
                <a:satOff val="-90150"/>
                <a:lumOff val="443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i-FI" sz="1800" kern="1200" dirty="0">
              <a:solidFill>
                <a:schemeClr val="bg1"/>
              </a:solidFill>
            </a:rPr>
            <a:t>Sääntely ja päätökset</a:t>
          </a:r>
        </a:p>
      </dsp:txBody>
      <dsp:txXfrm>
        <a:off x="1398236" y="2313701"/>
        <a:ext cx="1379374" cy="146658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3BB758-A704-465A-AF3A-1694F18D350D}" type="datetimeFigureOut">
              <a:rPr lang="fi-FI" smtClean="0"/>
              <a:t>9.4.2020</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428DA0-08CD-4C86-A86C-580569209962}" type="slidenum">
              <a:rPr lang="fi-FI" smtClean="0"/>
              <a:t>‹#›</a:t>
            </a:fld>
            <a:endParaRPr lang="fi-FI"/>
          </a:p>
        </p:txBody>
      </p:sp>
    </p:spTree>
    <p:extLst>
      <p:ext uri="{BB962C8B-B14F-4D97-AF65-F5344CB8AC3E}">
        <p14:creationId xmlns:p14="http://schemas.microsoft.com/office/powerpoint/2010/main" val="3334863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Globaalisti sähköenergia tulee muodostamaan koko energiajärjestelmän sydämen.</a:t>
            </a:r>
            <a:r>
              <a:rPr lang="fi-FI" baseline="0" dirty="0"/>
              <a:t> </a:t>
            </a:r>
            <a:r>
              <a:rPr lang="fi-FI" dirty="0"/>
              <a:t>Muutosta kuvataan vähintään yhtä suureksi kuin sähkön käyttöönotto on ollut.</a:t>
            </a:r>
          </a:p>
          <a:p>
            <a:endParaRPr lang="fi-FI" baseline="0" dirty="0"/>
          </a:p>
          <a:p>
            <a:r>
              <a:rPr lang="fi-FI" baseline="0" dirty="0"/>
              <a:t>Suomessa on merkittävä sähkötekninen teollisuus, jolla on merkittävä rooli myös Suomen viennistä joko suoraan tai muun teollisuuden viennin osana. Esimerkiksi sähkökäyttöjen ja sähkömoottorien osalta Suomessa on kansainvälistä kärkeä olevaa tuotekehitystä ja –valmistusta.</a:t>
            </a:r>
            <a:endParaRPr lang="fi-FI" dirty="0"/>
          </a:p>
        </p:txBody>
      </p:sp>
      <p:sp>
        <p:nvSpPr>
          <p:cNvPr id="4" name="Dian numeron paikkamerkki 3"/>
          <p:cNvSpPr>
            <a:spLocks noGrp="1"/>
          </p:cNvSpPr>
          <p:nvPr>
            <p:ph type="sldNum" sz="quarter" idx="10"/>
          </p:nvPr>
        </p:nvSpPr>
        <p:spPr/>
        <p:txBody>
          <a:bodyPr/>
          <a:lstStyle/>
          <a:p>
            <a:fld id="{B05F9054-37CA-4D88-A925-567E547B4855}" type="slidenum">
              <a:rPr lang="fi-FI" smtClean="0"/>
              <a:t>4</a:t>
            </a:fld>
            <a:endParaRPr lang="fi-FI"/>
          </a:p>
        </p:txBody>
      </p:sp>
    </p:spTree>
    <p:extLst>
      <p:ext uri="{BB962C8B-B14F-4D97-AF65-F5344CB8AC3E}">
        <p14:creationId xmlns:p14="http://schemas.microsoft.com/office/powerpoint/2010/main" val="104568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Energiaan ja erityisesti sähköenergiaan</a:t>
            </a:r>
            <a:r>
              <a:rPr lang="fi-FI" baseline="0" dirty="0"/>
              <a:t> liittyvät investoinnit ovat niin Suomessa kuin globaalisti suuria ja vaativat sekä paljon asiantuntijatyövoimaa että myös teollista tuotantoa.</a:t>
            </a:r>
            <a:endParaRPr lang="fi-FI" dirty="0"/>
          </a:p>
        </p:txBody>
      </p:sp>
      <p:sp>
        <p:nvSpPr>
          <p:cNvPr id="4" name="Dian numeron paikkamerkki 3"/>
          <p:cNvSpPr>
            <a:spLocks noGrp="1"/>
          </p:cNvSpPr>
          <p:nvPr>
            <p:ph type="sldNum" sz="quarter" idx="10"/>
          </p:nvPr>
        </p:nvSpPr>
        <p:spPr/>
        <p:txBody>
          <a:bodyPr/>
          <a:lstStyle/>
          <a:p>
            <a:fld id="{B05F9054-37CA-4D88-A925-567E547B4855}" type="slidenum">
              <a:rPr lang="fi-FI" smtClean="0"/>
              <a:t>5</a:t>
            </a:fld>
            <a:endParaRPr lang="fi-FI"/>
          </a:p>
        </p:txBody>
      </p:sp>
    </p:spTree>
    <p:extLst>
      <p:ext uri="{BB962C8B-B14F-4D97-AF65-F5344CB8AC3E}">
        <p14:creationId xmlns:p14="http://schemas.microsoft.com/office/powerpoint/2010/main" val="3652168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TAMK</a:t>
            </a:r>
            <a:r>
              <a:rPr lang="fi-FI" baseline="0" dirty="0"/>
              <a:t> on ollut mukana kehittämässä </a:t>
            </a:r>
            <a:r>
              <a:rPr lang="fi-FI" baseline="0" dirty="0" err="1"/>
              <a:t>TUNI:ssa</a:t>
            </a:r>
            <a:r>
              <a:rPr lang="fi-FI" baseline="0" dirty="0"/>
              <a:t> energia-alan tutkimuksen yhteistyöverkostoa, jota on esitelty myös </a:t>
            </a:r>
            <a:r>
              <a:rPr lang="fi-FI" baseline="0" dirty="0" err="1"/>
              <a:t>TAU:n</a:t>
            </a:r>
            <a:r>
              <a:rPr lang="fi-FI" baseline="0" dirty="0"/>
              <a:t> hallitukselle. Parhaillaan on tekeillä </a:t>
            </a:r>
            <a:r>
              <a:rPr lang="fi-FI" baseline="0" dirty="0" err="1"/>
              <a:t>TAU:ssa</a:t>
            </a:r>
            <a:r>
              <a:rPr lang="fi-FI" baseline="0" dirty="0"/>
              <a:t> monialainen Profit6-haku aiheena ”</a:t>
            </a:r>
            <a:r>
              <a:rPr lang="en-US" sz="1200" kern="1200" dirty="0">
                <a:solidFill>
                  <a:schemeClr val="tx1"/>
                </a:solidFill>
                <a:effectLst/>
                <a:latin typeface="+mn-lt"/>
                <a:ea typeface="+mn-ea"/>
                <a:cs typeface="+mn-cs"/>
              </a:rPr>
              <a:t> Climate Neutral Energy &amp; Society”</a:t>
            </a:r>
          </a:p>
          <a:p>
            <a:endParaRPr lang="fi-FI" dirty="0"/>
          </a:p>
        </p:txBody>
      </p:sp>
      <p:sp>
        <p:nvSpPr>
          <p:cNvPr id="4" name="Dian numeron paikkamerkki 3"/>
          <p:cNvSpPr>
            <a:spLocks noGrp="1"/>
          </p:cNvSpPr>
          <p:nvPr>
            <p:ph type="sldNum" sz="quarter" idx="10"/>
          </p:nvPr>
        </p:nvSpPr>
        <p:spPr/>
        <p:txBody>
          <a:bodyPr/>
          <a:lstStyle/>
          <a:p>
            <a:fld id="{B05F9054-37CA-4D88-A925-567E547B4855}" type="slidenum">
              <a:rPr lang="fi-FI" smtClean="0"/>
              <a:t>6</a:t>
            </a:fld>
            <a:endParaRPr lang="fi-FI"/>
          </a:p>
        </p:txBody>
      </p:sp>
    </p:spTree>
    <p:extLst>
      <p:ext uri="{BB962C8B-B14F-4D97-AF65-F5344CB8AC3E}">
        <p14:creationId xmlns:p14="http://schemas.microsoft.com/office/powerpoint/2010/main" val="265666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Rakennettu ympäristö</a:t>
            </a:r>
            <a:r>
              <a:rPr lang="fi-FI" baseline="0" dirty="0"/>
              <a:t> ja sähköön perustuvat energia-, tieto- ja automaatioratkaisut muodostavat toimivan yhteiskunnan perusrakenteet. Muuttuvan energiatuotannon lisäksi energian käyttö muuttuu, eri ratkaisujen älykkyys ja automaatio lisääntyvät. </a:t>
            </a:r>
            <a:endParaRPr lang="fi-FI" dirty="0"/>
          </a:p>
        </p:txBody>
      </p:sp>
      <p:sp>
        <p:nvSpPr>
          <p:cNvPr id="4" name="Dian numeron paikkamerkki 3"/>
          <p:cNvSpPr>
            <a:spLocks noGrp="1"/>
          </p:cNvSpPr>
          <p:nvPr>
            <p:ph type="sldNum" sz="quarter" idx="10"/>
          </p:nvPr>
        </p:nvSpPr>
        <p:spPr/>
        <p:txBody>
          <a:bodyPr/>
          <a:lstStyle/>
          <a:p>
            <a:fld id="{B05F9054-37CA-4D88-A925-567E547B4855}" type="slidenum">
              <a:rPr lang="fi-FI" smtClean="0"/>
              <a:t>7</a:t>
            </a:fld>
            <a:endParaRPr lang="fi-FI"/>
          </a:p>
        </p:txBody>
      </p:sp>
    </p:spTree>
    <p:extLst>
      <p:ext uri="{BB962C8B-B14F-4D97-AF65-F5344CB8AC3E}">
        <p14:creationId xmlns:p14="http://schemas.microsoft.com/office/powerpoint/2010/main" val="2768432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0B1ED8-DCEC-4CDD-BFCA-3AB4F4487C24}"/>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4816EC11-12AD-4370-8A70-6AB150C725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AA13254E-38C8-4CD7-96FC-9463FDA2B75F}"/>
              </a:ext>
            </a:extLst>
          </p:cNvPr>
          <p:cNvSpPr>
            <a:spLocks noGrp="1"/>
          </p:cNvSpPr>
          <p:nvPr>
            <p:ph type="dt" sz="half" idx="10"/>
          </p:nvPr>
        </p:nvSpPr>
        <p:spPr/>
        <p:txBody>
          <a:bodyPr/>
          <a:lstStyle/>
          <a:p>
            <a:fld id="{912D9014-DB86-492E-8342-A8202ECEF037}" type="datetimeFigureOut">
              <a:rPr lang="fi-FI" smtClean="0"/>
              <a:t>9.4.2020</a:t>
            </a:fld>
            <a:endParaRPr lang="fi-FI"/>
          </a:p>
        </p:txBody>
      </p:sp>
      <p:sp>
        <p:nvSpPr>
          <p:cNvPr id="5" name="Alatunnisteen paikkamerkki 4">
            <a:extLst>
              <a:ext uri="{FF2B5EF4-FFF2-40B4-BE49-F238E27FC236}">
                <a16:creationId xmlns:a16="http://schemas.microsoft.com/office/drawing/2014/main" id="{4BBEF000-917F-4056-99B8-A5EC8B7C7D2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A8A1C09-E708-4821-A3FB-1C14AAA25A4F}"/>
              </a:ext>
            </a:extLst>
          </p:cNvPr>
          <p:cNvSpPr>
            <a:spLocks noGrp="1"/>
          </p:cNvSpPr>
          <p:nvPr>
            <p:ph type="sldNum" sz="quarter" idx="12"/>
          </p:nvPr>
        </p:nvSpPr>
        <p:spPr/>
        <p:txBody>
          <a:bodyPr/>
          <a:lstStyle/>
          <a:p>
            <a:fld id="{D7477533-322E-4839-9496-CF809AB487AC}" type="slidenum">
              <a:rPr lang="fi-FI" smtClean="0"/>
              <a:t>‹#›</a:t>
            </a:fld>
            <a:endParaRPr lang="fi-FI"/>
          </a:p>
        </p:txBody>
      </p:sp>
    </p:spTree>
    <p:extLst>
      <p:ext uri="{BB962C8B-B14F-4D97-AF65-F5344CB8AC3E}">
        <p14:creationId xmlns:p14="http://schemas.microsoft.com/office/powerpoint/2010/main" val="1656132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56DB82-7CE3-4DA9-B356-F11E03AA3F67}"/>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D754C1C9-D410-4952-A8A7-EC1677B1932C}"/>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1B1B169-376E-4F5D-AE57-87CDBC9524E6}"/>
              </a:ext>
            </a:extLst>
          </p:cNvPr>
          <p:cNvSpPr>
            <a:spLocks noGrp="1"/>
          </p:cNvSpPr>
          <p:nvPr>
            <p:ph type="dt" sz="half" idx="10"/>
          </p:nvPr>
        </p:nvSpPr>
        <p:spPr/>
        <p:txBody>
          <a:bodyPr/>
          <a:lstStyle/>
          <a:p>
            <a:fld id="{912D9014-DB86-492E-8342-A8202ECEF037}" type="datetimeFigureOut">
              <a:rPr lang="fi-FI" smtClean="0"/>
              <a:t>9.4.2020</a:t>
            </a:fld>
            <a:endParaRPr lang="fi-FI"/>
          </a:p>
        </p:txBody>
      </p:sp>
      <p:sp>
        <p:nvSpPr>
          <p:cNvPr id="5" name="Alatunnisteen paikkamerkki 4">
            <a:extLst>
              <a:ext uri="{FF2B5EF4-FFF2-40B4-BE49-F238E27FC236}">
                <a16:creationId xmlns:a16="http://schemas.microsoft.com/office/drawing/2014/main" id="{9FC8E222-D9BA-487A-9822-8B62AA434DC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EAB9669-87DB-417B-9CF6-48E1701F4648}"/>
              </a:ext>
            </a:extLst>
          </p:cNvPr>
          <p:cNvSpPr>
            <a:spLocks noGrp="1"/>
          </p:cNvSpPr>
          <p:nvPr>
            <p:ph type="sldNum" sz="quarter" idx="12"/>
          </p:nvPr>
        </p:nvSpPr>
        <p:spPr/>
        <p:txBody>
          <a:bodyPr/>
          <a:lstStyle/>
          <a:p>
            <a:fld id="{D7477533-322E-4839-9496-CF809AB487AC}" type="slidenum">
              <a:rPr lang="fi-FI" smtClean="0"/>
              <a:t>‹#›</a:t>
            </a:fld>
            <a:endParaRPr lang="fi-FI"/>
          </a:p>
        </p:txBody>
      </p:sp>
    </p:spTree>
    <p:extLst>
      <p:ext uri="{BB962C8B-B14F-4D97-AF65-F5344CB8AC3E}">
        <p14:creationId xmlns:p14="http://schemas.microsoft.com/office/powerpoint/2010/main" val="1372620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F56005FA-DA94-4083-9288-FD2F405F8785}"/>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94ECEA64-0392-44A4-A9BE-F8840A0BC7FD}"/>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0522CC1-6303-4676-980E-3A8CC5B77773}"/>
              </a:ext>
            </a:extLst>
          </p:cNvPr>
          <p:cNvSpPr>
            <a:spLocks noGrp="1"/>
          </p:cNvSpPr>
          <p:nvPr>
            <p:ph type="dt" sz="half" idx="10"/>
          </p:nvPr>
        </p:nvSpPr>
        <p:spPr/>
        <p:txBody>
          <a:bodyPr/>
          <a:lstStyle/>
          <a:p>
            <a:fld id="{912D9014-DB86-492E-8342-A8202ECEF037}" type="datetimeFigureOut">
              <a:rPr lang="fi-FI" smtClean="0"/>
              <a:t>9.4.2020</a:t>
            </a:fld>
            <a:endParaRPr lang="fi-FI"/>
          </a:p>
        </p:txBody>
      </p:sp>
      <p:sp>
        <p:nvSpPr>
          <p:cNvPr id="5" name="Alatunnisteen paikkamerkki 4">
            <a:extLst>
              <a:ext uri="{FF2B5EF4-FFF2-40B4-BE49-F238E27FC236}">
                <a16:creationId xmlns:a16="http://schemas.microsoft.com/office/drawing/2014/main" id="{7D794C9D-8B89-4DE7-BE0D-115CCBD4D30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B3E3FF8-D218-4448-AAAF-49C025BA73A6}"/>
              </a:ext>
            </a:extLst>
          </p:cNvPr>
          <p:cNvSpPr>
            <a:spLocks noGrp="1"/>
          </p:cNvSpPr>
          <p:nvPr>
            <p:ph type="sldNum" sz="quarter" idx="12"/>
          </p:nvPr>
        </p:nvSpPr>
        <p:spPr/>
        <p:txBody>
          <a:bodyPr/>
          <a:lstStyle/>
          <a:p>
            <a:fld id="{D7477533-322E-4839-9496-CF809AB487AC}" type="slidenum">
              <a:rPr lang="fi-FI" smtClean="0"/>
              <a:t>‹#›</a:t>
            </a:fld>
            <a:endParaRPr lang="fi-FI"/>
          </a:p>
        </p:txBody>
      </p:sp>
    </p:spTree>
    <p:extLst>
      <p:ext uri="{BB962C8B-B14F-4D97-AF65-F5344CB8AC3E}">
        <p14:creationId xmlns:p14="http://schemas.microsoft.com/office/powerpoint/2010/main" val="638012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Aloitusdia">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4490A02-6E83-9E42-A1AC-028E782AB223}"/>
              </a:ext>
            </a:extLst>
          </p:cNvPr>
          <p:cNvSpPr/>
          <p:nvPr userDrawn="1"/>
        </p:nvSpPr>
        <p:spPr>
          <a:xfrm>
            <a:off x="9149594" y="0"/>
            <a:ext cx="304240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fi-FI" sz="2400" dirty="0">
              <a:highlight>
                <a:srgbClr val="FFFF00"/>
              </a:highlight>
            </a:endParaRPr>
          </a:p>
        </p:txBody>
      </p:sp>
      <p:pic>
        <p:nvPicPr>
          <p:cNvPr id="16" name="Picture 15">
            <a:extLst>
              <a:ext uri="{FF2B5EF4-FFF2-40B4-BE49-F238E27FC236}">
                <a16:creationId xmlns:a16="http://schemas.microsoft.com/office/drawing/2014/main" id="{98547CFA-23BB-EA40-9111-F56C1BE5D7CE}"/>
              </a:ext>
            </a:extLst>
          </p:cNvPr>
          <p:cNvPicPr>
            <a:picLocks noChangeAspect="1"/>
          </p:cNvPicPr>
          <p:nvPr userDrawn="1"/>
        </p:nvPicPr>
        <p:blipFill>
          <a:blip r:embed="rId2"/>
          <a:stretch>
            <a:fillRect/>
          </a:stretch>
        </p:blipFill>
        <p:spPr>
          <a:xfrm>
            <a:off x="7829728" y="0"/>
            <a:ext cx="4362273" cy="6858000"/>
          </a:xfrm>
          <a:prstGeom prst="rect">
            <a:avLst/>
          </a:prstGeom>
        </p:spPr>
      </p:pic>
      <p:pic>
        <p:nvPicPr>
          <p:cNvPr id="7" name="Picture 6">
            <a:extLst>
              <a:ext uri="{FF2B5EF4-FFF2-40B4-BE49-F238E27FC236}">
                <a16:creationId xmlns:a16="http://schemas.microsoft.com/office/drawing/2014/main" id="{3AB5B563-B0BC-3E46-BFA8-5CF19F759F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8597" y="227265"/>
            <a:ext cx="4024985" cy="893737"/>
          </a:xfrm>
          <a:prstGeom prst="rect">
            <a:avLst/>
          </a:prstGeom>
        </p:spPr>
      </p:pic>
      <p:sp>
        <p:nvSpPr>
          <p:cNvPr id="8" name="Subtitle 2">
            <a:extLst>
              <a:ext uri="{FF2B5EF4-FFF2-40B4-BE49-F238E27FC236}">
                <a16:creationId xmlns:a16="http://schemas.microsoft.com/office/drawing/2014/main" id="{F4A7E7A5-829E-1242-A344-82049A779BB1}"/>
              </a:ext>
            </a:extLst>
          </p:cNvPr>
          <p:cNvSpPr>
            <a:spLocks noGrp="1"/>
          </p:cNvSpPr>
          <p:nvPr>
            <p:ph type="subTitle" idx="1" hasCustomPrompt="1"/>
          </p:nvPr>
        </p:nvSpPr>
        <p:spPr>
          <a:xfrm>
            <a:off x="334432" y="4806798"/>
            <a:ext cx="7219349" cy="1359204"/>
          </a:xfrm>
        </p:spPr>
        <p:txBody>
          <a:bodyPr lIns="0" anchor="b" anchorCtr="0">
            <a:normAutofit/>
          </a:bodyPr>
          <a:lstStyle>
            <a:lvl1pPr marL="0" indent="0" algn="l">
              <a:lnSpc>
                <a:spcPts val="2240"/>
              </a:lnSpc>
              <a:spcBef>
                <a:spcPts val="533"/>
              </a:spcBef>
              <a:buNone/>
              <a:defRPr sz="1867" b="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noProof="0" dirty="0"/>
              <a:t>&lt;Lisää esittäjän ja tilaisuuden tiedot&gt;</a:t>
            </a:r>
          </a:p>
        </p:txBody>
      </p:sp>
      <p:sp>
        <p:nvSpPr>
          <p:cNvPr id="10" name="Title 1">
            <a:extLst>
              <a:ext uri="{FF2B5EF4-FFF2-40B4-BE49-F238E27FC236}">
                <a16:creationId xmlns:a16="http://schemas.microsoft.com/office/drawing/2014/main" id="{51431DE4-4810-CA47-9E3C-024357C6B7F7}"/>
              </a:ext>
            </a:extLst>
          </p:cNvPr>
          <p:cNvSpPr>
            <a:spLocks noGrp="1"/>
          </p:cNvSpPr>
          <p:nvPr>
            <p:ph type="ctrTitle" hasCustomPrompt="1"/>
          </p:nvPr>
        </p:nvSpPr>
        <p:spPr>
          <a:xfrm>
            <a:off x="332509" y="2133601"/>
            <a:ext cx="7221864" cy="2669753"/>
          </a:xfrm>
        </p:spPr>
        <p:txBody>
          <a:bodyPr anchor="b">
            <a:normAutofit/>
          </a:bodyPr>
          <a:lstStyle>
            <a:lvl1pPr algn="l">
              <a:lnSpc>
                <a:spcPts val="7680"/>
              </a:lnSpc>
              <a:defRPr sz="4800" b="1">
                <a:solidFill>
                  <a:schemeClr val="tx2"/>
                </a:solidFill>
              </a:defRPr>
            </a:lvl1pPr>
          </a:lstStyle>
          <a:p>
            <a:r>
              <a:rPr lang="fi-FI" noProof="0" dirty="0"/>
              <a:t>&lt;Lisää otsikko&gt;</a:t>
            </a:r>
          </a:p>
        </p:txBody>
      </p:sp>
    </p:spTree>
    <p:extLst>
      <p:ext uri="{BB962C8B-B14F-4D97-AF65-F5344CB8AC3E}">
        <p14:creationId xmlns:p14="http://schemas.microsoft.com/office/powerpoint/2010/main" val="104832077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Aloitusdia">
    <p:bg>
      <p:bgPr>
        <a:solidFill>
          <a:schemeClr val="accent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169E23-3330-3C4B-928D-A989B72758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4808" y="224345"/>
            <a:ext cx="4123499" cy="918859"/>
          </a:xfrm>
          <a:prstGeom prst="rect">
            <a:avLst/>
          </a:prstGeom>
        </p:spPr>
      </p:pic>
      <p:sp>
        <p:nvSpPr>
          <p:cNvPr id="4" name="Rectangle 3">
            <a:extLst>
              <a:ext uri="{FF2B5EF4-FFF2-40B4-BE49-F238E27FC236}">
                <a16:creationId xmlns:a16="http://schemas.microsoft.com/office/drawing/2014/main" id="{0C5FC308-B8EF-DD4A-8914-00832F65F956}"/>
              </a:ext>
            </a:extLst>
          </p:cNvPr>
          <p:cNvSpPr/>
          <p:nvPr userDrawn="1"/>
        </p:nvSpPr>
        <p:spPr>
          <a:xfrm>
            <a:off x="9149593" y="0"/>
            <a:ext cx="304240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fi-FI" sz="2400" dirty="0">
              <a:highlight>
                <a:srgbClr val="FFFF00"/>
              </a:highlight>
            </a:endParaRPr>
          </a:p>
        </p:txBody>
      </p:sp>
      <p:pic>
        <p:nvPicPr>
          <p:cNvPr id="5" name="Picture 4">
            <a:extLst>
              <a:ext uri="{FF2B5EF4-FFF2-40B4-BE49-F238E27FC236}">
                <a16:creationId xmlns:a16="http://schemas.microsoft.com/office/drawing/2014/main" id="{D5D6C193-FEC4-4846-8506-8BB8C60D78D7}"/>
              </a:ext>
            </a:extLst>
          </p:cNvPr>
          <p:cNvPicPr>
            <a:picLocks noChangeAspect="1"/>
          </p:cNvPicPr>
          <p:nvPr userDrawn="1"/>
        </p:nvPicPr>
        <p:blipFill>
          <a:blip r:embed="rId3"/>
          <a:stretch>
            <a:fillRect/>
          </a:stretch>
        </p:blipFill>
        <p:spPr>
          <a:xfrm>
            <a:off x="7829726" y="0"/>
            <a:ext cx="4362273" cy="6858000"/>
          </a:xfrm>
          <a:prstGeom prst="rect">
            <a:avLst/>
          </a:prstGeom>
        </p:spPr>
      </p:pic>
      <p:sp>
        <p:nvSpPr>
          <p:cNvPr id="7" name="Subtitle 2">
            <a:extLst>
              <a:ext uri="{FF2B5EF4-FFF2-40B4-BE49-F238E27FC236}">
                <a16:creationId xmlns:a16="http://schemas.microsoft.com/office/drawing/2014/main" id="{7E53E9BA-4C7B-6F43-9AD6-BD9CF378B172}"/>
              </a:ext>
            </a:extLst>
          </p:cNvPr>
          <p:cNvSpPr>
            <a:spLocks noGrp="1"/>
          </p:cNvSpPr>
          <p:nvPr>
            <p:ph type="subTitle" idx="1" hasCustomPrompt="1"/>
          </p:nvPr>
        </p:nvSpPr>
        <p:spPr>
          <a:xfrm>
            <a:off x="334432" y="4806798"/>
            <a:ext cx="7219349" cy="1359204"/>
          </a:xfrm>
        </p:spPr>
        <p:txBody>
          <a:bodyPr lIns="0" anchor="b" anchorCtr="0">
            <a:normAutofit/>
          </a:bodyPr>
          <a:lstStyle>
            <a:lvl1pPr marL="0" indent="0" algn="l">
              <a:lnSpc>
                <a:spcPts val="2240"/>
              </a:lnSpc>
              <a:spcBef>
                <a:spcPts val="533"/>
              </a:spcBef>
              <a:buNone/>
              <a:defRPr sz="1867"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noProof="0" dirty="0"/>
              <a:t>&lt;Lisää esittäjän ja tilaisuuden tiedot&gt;</a:t>
            </a:r>
          </a:p>
        </p:txBody>
      </p:sp>
      <p:sp>
        <p:nvSpPr>
          <p:cNvPr id="8" name="Title 1">
            <a:extLst>
              <a:ext uri="{FF2B5EF4-FFF2-40B4-BE49-F238E27FC236}">
                <a16:creationId xmlns:a16="http://schemas.microsoft.com/office/drawing/2014/main" id="{C6E2A489-4768-E342-9ABA-24140F18DE07}"/>
              </a:ext>
            </a:extLst>
          </p:cNvPr>
          <p:cNvSpPr>
            <a:spLocks noGrp="1"/>
          </p:cNvSpPr>
          <p:nvPr>
            <p:ph type="ctrTitle" hasCustomPrompt="1"/>
          </p:nvPr>
        </p:nvSpPr>
        <p:spPr>
          <a:xfrm>
            <a:off x="332509" y="2133601"/>
            <a:ext cx="7221864" cy="2669753"/>
          </a:xfrm>
        </p:spPr>
        <p:txBody>
          <a:bodyPr anchor="b">
            <a:normAutofit/>
          </a:bodyPr>
          <a:lstStyle>
            <a:lvl1pPr algn="l">
              <a:lnSpc>
                <a:spcPts val="7680"/>
              </a:lnSpc>
              <a:defRPr sz="4800" b="1">
                <a:solidFill>
                  <a:schemeClr val="bg1"/>
                </a:solidFill>
              </a:defRPr>
            </a:lvl1pPr>
          </a:lstStyle>
          <a:p>
            <a:r>
              <a:rPr lang="fi-FI" noProof="0" dirty="0"/>
              <a:t>&lt;Lisää otsikko&gt;</a:t>
            </a:r>
          </a:p>
        </p:txBody>
      </p:sp>
    </p:spTree>
    <p:extLst>
      <p:ext uri="{BB962C8B-B14F-4D97-AF65-F5344CB8AC3E}">
        <p14:creationId xmlns:p14="http://schemas.microsoft.com/office/powerpoint/2010/main" val="884681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Aloitusdia">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ADB5C2-738D-9C47-96A3-4BBF1239C8A4}"/>
              </a:ext>
            </a:extLst>
          </p:cNvPr>
          <p:cNvSpPr/>
          <p:nvPr userDrawn="1"/>
        </p:nvSpPr>
        <p:spPr>
          <a:xfrm>
            <a:off x="11716692" y="0"/>
            <a:ext cx="47530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fi-FI" sz="2400" dirty="0">
              <a:highlight>
                <a:srgbClr val="FFFF00"/>
              </a:highlight>
            </a:endParaRPr>
          </a:p>
        </p:txBody>
      </p:sp>
      <p:sp>
        <p:nvSpPr>
          <p:cNvPr id="8" name="Rectangle 8"/>
          <p:cNvSpPr/>
          <p:nvPr userDrawn="1"/>
        </p:nvSpPr>
        <p:spPr>
          <a:xfrm>
            <a:off x="12329493" y="-3"/>
            <a:ext cx="2492820" cy="3060000"/>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Jos haluat vaihtaa aloitussivulle kuvan, käytä tätä pohjaa.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Napsauta hiiren oikealla painikkeella dian oikeassa laidassa sijaitsevaa kuvaa ja valitse ”Muuta kuva”.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Voit hakea mieleisesi kuvan P:lle tallennettavasta valikoimasta valmiiksi käsiteltyjä kuvia.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Etusivun kuvakokonaisuus muodostuu aina kolmesta suunnikkaasta, älä käytä tässä muunlaisia kuvia.</a:t>
            </a:r>
          </a:p>
        </p:txBody>
      </p:sp>
      <p:pic>
        <p:nvPicPr>
          <p:cNvPr id="13" name="Picture 12">
            <a:extLst>
              <a:ext uri="{FF2B5EF4-FFF2-40B4-BE49-F238E27FC236}">
                <a16:creationId xmlns:a16="http://schemas.microsoft.com/office/drawing/2014/main" id="{F3860428-2DAA-0E4D-8FF0-E464C3523A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217" y="494251"/>
            <a:ext cx="4024985" cy="893737"/>
          </a:xfrm>
          <a:prstGeom prst="rect">
            <a:avLst/>
          </a:prstGeom>
        </p:spPr>
      </p:pic>
      <p:pic>
        <p:nvPicPr>
          <p:cNvPr id="2" name="Picture 1">
            <a:extLst>
              <a:ext uri="{FF2B5EF4-FFF2-40B4-BE49-F238E27FC236}">
                <a16:creationId xmlns:a16="http://schemas.microsoft.com/office/drawing/2014/main" id="{61C62A25-A270-1849-BEEB-3375079E5164}"/>
              </a:ext>
            </a:extLst>
          </p:cNvPr>
          <p:cNvPicPr>
            <a:picLocks noChangeAspect="1"/>
          </p:cNvPicPr>
          <p:nvPr userDrawn="1"/>
        </p:nvPicPr>
        <p:blipFill>
          <a:blip r:embed="rId3"/>
          <a:stretch>
            <a:fillRect/>
          </a:stretch>
        </p:blipFill>
        <p:spPr>
          <a:xfrm>
            <a:off x="11716693" y="0"/>
            <a:ext cx="475307" cy="6858000"/>
          </a:xfrm>
          <a:prstGeom prst="rect">
            <a:avLst/>
          </a:prstGeom>
        </p:spPr>
      </p:pic>
      <p:sp>
        <p:nvSpPr>
          <p:cNvPr id="14" name="Rectangle 13">
            <a:extLst>
              <a:ext uri="{FF2B5EF4-FFF2-40B4-BE49-F238E27FC236}">
                <a16:creationId xmlns:a16="http://schemas.microsoft.com/office/drawing/2014/main" id="{9A8560C9-8F4E-A543-BEA3-AAD31F939663}"/>
              </a:ext>
            </a:extLst>
          </p:cNvPr>
          <p:cNvSpPr/>
          <p:nvPr userDrawn="1"/>
        </p:nvSpPr>
        <p:spPr>
          <a:xfrm>
            <a:off x="9149591" y="290819"/>
            <a:ext cx="2567101" cy="63197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fi-FI" sz="2400" dirty="0">
              <a:highlight>
                <a:srgbClr val="FFFF00"/>
              </a:highlight>
            </a:endParaRPr>
          </a:p>
        </p:txBody>
      </p:sp>
      <p:sp>
        <p:nvSpPr>
          <p:cNvPr id="5" name="Picture Placeholder 4"/>
          <p:cNvSpPr>
            <a:spLocks noGrp="1"/>
          </p:cNvSpPr>
          <p:nvPr>
            <p:ph type="pic" sz="quarter" idx="10" hasCustomPrompt="1"/>
          </p:nvPr>
        </p:nvSpPr>
        <p:spPr>
          <a:xfrm>
            <a:off x="6101833" y="361243"/>
            <a:ext cx="5614859" cy="6141156"/>
          </a:xfrm>
        </p:spPr>
        <p:txBody>
          <a:bodyPr>
            <a:normAutofit/>
          </a:bodyPr>
          <a:lstStyle>
            <a:lvl1pPr>
              <a:defRPr sz="2133">
                <a:solidFill>
                  <a:schemeClr val="bg1"/>
                </a:solidFill>
              </a:defRPr>
            </a:lvl1pPr>
          </a:lstStyle>
          <a:p>
            <a:r>
              <a:rPr lang="fi-FI" dirty="0"/>
              <a:t>&lt;Lisää kuva </a:t>
            </a:r>
            <a:r>
              <a:rPr lang="fi-FI" dirty="0" err="1"/>
              <a:t>napsautamalla</a:t>
            </a:r>
            <a:r>
              <a:rPr lang="fi-FI" dirty="0"/>
              <a:t>&gt;</a:t>
            </a:r>
          </a:p>
        </p:txBody>
      </p:sp>
      <p:pic>
        <p:nvPicPr>
          <p:cNvPr id="15" name="Picture 14">
            <a:extLst>
              <a:ext uri="{FF2B5EF4-FFF2-40B4-BE49-F238E27FC236}">
                <a16:creationId xmlns:a16="http://schemas.microsoft.com/office/drawing/2014/main" id="{07E23A46-601D-9C4A-AB55-1D7704B6302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4808" y="224345"/>
            <a:ext cx="4123499" cy="918859"/>
          </a:xfrm>
          <a:prstGeom prst="rect">
            <a:avLst/>
          </a:prstGeom>
        </p:spPr>
      </p:pic>
      <p:sp>
        <p:nvSpPr>
          <p:cNvPr id="16" name="Subtitle 2">
            <a:extLst>
              <a:ext uri="{FF2B5EF4-FFF2-40B4-BE49-F238E27FC236}">
                <a16:creationId xmlns:a16="http://schemas.microsoft.com/office/drawing/2014/main" id="{50AEB7A1-E32C-174C-AEE1-3D364C79A050}"/>
              </a:ext>
            </a:extLst>
          </p:cNvPr>
          <p:cNvSpPr>
            <a:spLocks noGrp="1"/>
          </p:cNvSpPr>
          <p:nvPr>
            <p:ph type="subTitle" idx="1" hasCustomPrompt="1"/>
          </p:nvPr>
        </p:nvSpPr>
        <p:spPr>
          <a:xfrm>
            <a:off x="334433" y="4806798"/>
            <a:ext cx="5522393" cy="1359204"/>
          </a:xfrm>
        </p:spPr>
        <p:txBody>
          <a:bodyPr lIns="0" anchor="b" anchorCtr="0">
            <a:normAutofit/>
          </a:bodyPr>
          <a:lstStyle>
            <a:lvl1pPr marL="0" indent="0" algn="l">
              <a:lnSpc>
                <a:spcPts val="2240"/>
              </a:lnSpc>
              <a:spcBef>
                <a:spcPts val="533"/>
              </a:spcBef>
              <a:buNone/>
              <a:defRPr sz="1867"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noProof="0" dirty="0"/>
              <a:t>&lt;Lisää esittäjän ja tilaisuuden tiedot&gt;</a:t>
            </a:r>
          </a:p>
        </p:txBody>
      </p:sp>
      <p:sp>
        <p:nvSpPr>
          <p:cNvPr id="17" name="Title 1">
            <a:extLst>
              <a:ext uri="{FF2B5EF4-FFF2-40B4-BE49-F238E27FC236}">
                <a16:creationId xmlns:a16="http://schemas.microsoft.com/office/drawing/2014/main" id="{1A07E7BD-C7D8-3745-AF2D-66061744D443}"/>
              </a:ext>
            </a:extLst>
          </p:cNvPr>
          <p:cNvSpPr>
            <a:spLocks noGrp="1"/>
          </p:cNvSpPr>
          <p:nvPr>
            <p:ph type="ctrTitle" hasCustomPrompt="1"/>
          </p:nvPr>
        </p:nvSpPr>
        <p:spPr>
          <a:xfrm>
            <a:off x="332510" y="2139924"/>
            <a:ext cx="5524317" cy="2663429"/>
          </a:xfrm>
        </p:spPr>
        <p:txBody>
          <a:bodyPr anchor="b">
            <a:normAutofit/>
          </a:bodyPr>
          <a:lstStyle>
            <a:lvl1pPr algn="l">
              <a:lnSpc>
                <a:spcPts val="7680"/>
              </a:lnSpc>
              <a:defRPr sz="4800" b="1">
                <a:solidFill>
                  <a:schemeClr val="bg1"/>
                </a:solidFill>
              </a:defRPr>
            </a:lvl1pPr>
          </a:lstStyle>
          <a:p>
            <a:r>
              <a:rPr lang="fi-FI" noProof="0" dirty="0"/>
              <a:t>&lt;Lisää otsikko&gt;</a:t>
            </a:r>
          </a:p>
        </p:txBody>
      </p:sp>
    </p:spTree>
    <p:extLst>
      <p:ext uri="{BB962C8B-B14F-4D97-AF65-F5344CB8AC3E}">
        <p14:creationId xmlns:p14="http://schemas.microsoft.com/office/powerpoint/2010/main" val="272328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Aloitusdia">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815B44-4CB0-D94E-A3CC-D17F43F97EA7}"/>
              </a:ext>
            </a:extLst>
          </p:cNvPr>
          <p:cNvSpPr/>
          <p:nvPr userDrawn="1"/>
        </p:nvSpPr>
        <p:spPr>
          <a:xfrm>
            <a:off x="12329493" y="-3"/>
            <a:ext cx="2492820" cy="3060000"/>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Jos haluat vaihtaa aloitussivulle kuvan, käytä tätä pohjaa.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Napsauta hiiren oikealla painikkeella dian oikeassa laidassa sijaitsevaa kuvaa ja valitse ”Muuta kuva”.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Voit hakea mieleisesi kuvan P:lle tallennettavasta valikoimasta valmiiksi käsiteltyjä kuvia.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Etusivun kuvakokonaisuus muodostuu aina kolmesta suunnikkaasta, älä käytä tässä muunlaisia kuvia.</a:t>
            </a:r>
          </a:p>
        </p:txBody>
      </p:sp>
      <p:sp>
        <p:nvSpPr>
          <p:cNvPr id="12" name="Subtitle 2">
            <a:extLst>
              <a:ext uri="{FF2B5EF4-FFF2-40B4-BE49-F238E27FC236}">
                <a16:creationId xmlns:a16="http://schemas.microsoft.com/office/drawing/2014/main" id="{F06F71A3-26EC-2443-8ED4-DBD089263EA1}"/>
              </a:ext>
            </a:extLst>
          </p:cNvPr>
          <p:cNvSpPr>
            <a:spLocks noGrp="1"/>
          </p:cNvSpPr>
          <p:nvPr>
            <p:ph type="subTitle" idx="1" hasCustomPrompt="1"/>
          </p:nvPr>
        </p:nvSpPr>
        <p:spPr>
          <a:xfrm>
            <a:off x="334433" y="4806798"/>
            <a:ext cx="5522393" cy="1359204"/>
          </a:xfrm>
        </p:spPr>
        <p:txBody>
          <a:bodyPr lIns="0" anchor="b" anchorCtr="0">
            <a:normAutofit/>
          </a:bodyPr>
          <a:lstStyle>
            <a:lvl1pPr marL="0" indent="0" algn="l">
              <a:lnSpc>
                <a:spcPts val="2240"/>
              </a:lnSpc>
              <a:spcBef>
                <a:spcPts val="533"/>
              </a:spcBef>
              <a:buNone/>
              <a:defRPr sz="1867" b="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noProof="0" dirty="0"/>
              <a:t>&lt;Lisää esittäjän ja tilaisuuden tiedot&gt;</a:t>
            </a:r>
          </a:p>
        </p:txBody>
      </p:sp>
      <p:pic>
        <p:nvPicPr>
          <p:cNvPr id="13" name="Picture 12">
            <a:extLst>
              <a:ext uri="{FF2B5EF4-FFF2-40B4-BE49-F238E27FC236}">
                <a16:creationId xmlns:a16="http://schemas.microsoft.com/office/drawing/2014/main" id="{6AF76B5F-28CE-7A43-A1F2-A961980BC8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8597" y="227265"/>
            <a:ext cx="4024985" cy="893737"/>
          </a:xfrm>
          <a:prstGeom prst="rect">
            <a:avLst/>
          </a:prstGeom>
        </p:spPr>
      </p:pic>
      <p:pic>
        <p:nvPicPr>
          <p:cNvPr id="14" name="Picture 13">
            <a:extLst>
              <a:ext uri="{FF2B5EF4-FFF2-40B4-BE49-F238E27FC236}">
                <a16:creationId xmlns:a16="http://schemas.microsoft.com/office/drawing/2014/main" id="{ECD206B1-44C9-914F-AD86-11C5542F168E}"/>
              </a:ext>
            </a:extLst>
          </p:cNvPr>
          <p:cNvPicPr>
            <a:picLocks noChangeAspect="1"/>
          </p:cNvPicPr>
          <p:nvPr userDrawn="1"/>
        </p:nvPicPr>
        <p:blipFill>
          <a:blip r:embed="rId3"/>
          <a:stretch>
            <a:fillRect/>
          </a:stretch>
        </p:blipFill>
        <p:spPr>
          <a:xfrm>
            <a:off x="11716693" y="0"/>
            <a:ext cx="475307" cy="6858000"/>
          </a:xfrm>
          <a:prstGeom prst="rect">
            <a:avLst/>
          </a:prstGeom>
        </p:spPr>
      </p:pic>
      <p:sp>
        <p:nvSpPr>
          <p:cNvPr id="11" name="Picture Placeholder 4">
            <a:extLst>
              <a:ext uri="{FF2B5EF4-FFF2-40B4-BE49-F238E27FC236}">
                <a16:creationId xmlns:a16="http://schemas.microsoft.com/office/drawing/2014/main" id="{E9A320AF-4189-AA4E-BC3D-540276AF2E8F}"/>
              </a:ext>
            </a:extLst>
          </p:cNvPr>
          <p:cNvSpPr>
            <a:spLocks noGrp="1"/>
          </p:cNvSpPr>
          <p:nvPr>
            <p:ph type="pic" sz="quarter" idx="10" hasCustomPrompt="1"/>
          </p:nvPr>
        </p:nvSpPr>
        <p:spPr>
          <a:xfrm>
            <a:off x="6095999" y="368771"/>
            <a:ext cx="5620692" cy="6130573"/>
          </a:xfrm>
          <a:noFill/>
        </p:spPr>
        <p:txBody>
          <a:bodyPr>
            <a:normAutofit/>
          </a:bodyPr>
          <a:lstStyle>
            <a:lvl1pPr>
              <a:defRPr sz="2133">
                <a:solidFill>
                  <a:schemeClr val="bg1">
                    <a:lumMod val="85000"/>
                  </a:schemeClr>
                </a:solidFill>
              </a:defRPr>
            </a:lvl1pPr>
          </a:lstStyle>
          <a:p>
            <a:r>
              <a:rPr lang="fi-FI" dirty="0"/>
              <a:t>&lt;Lisää kuva </a:t>
            </a:r>
            <a:r>
              <a:rPr lang="fi-FI" dirty="0" err="1"/>
              <a:t>napsautamalla</a:t>
            </a:r>
            <a:r>
              <a:rPr lang="fi-FI" dirty="0"/>
              <a:t>&gt;</a:t>
            </a:r>
          </a:p>
        </p:txBody>
      </p:sp>
      <p:sp>
        <p:nvSpPr>
          <p:cNvPr id="8" name="Title 1">
            <a:extLst>
              <a:ext uri="{FF2B5EF4-FFF2-40B4-BE49-F238E27FC236}">
                <a16:creationId xmlns:a16="http://schemas.microsoft.com/office/drawing/2014/main" id="{CE99A5F8-05F1-B244-A2BD-18DEE16BABCE}"/>
              </a:ext>
            </a:extLst>
          </p:cNvPr>
          <p:cNvSpPr>
            <a:spLocks noGrp="1"/>
          </p:cNvSpPr>
          <p:nvPr>
            <p:ph type="ctrTitle" hasCustomPrompt="1"/>
          </p:nvPr>
        </p:nvSpPr>
        <p:spPr>
          <a:xfrm>
            <a:off x="332510" y="2133601"/>
            <a:ext cx="5524317" cy="2669753"/>
          </a:xfrm>
        </p:spPr>
        <p:txBody>
          <a:bodyPr anchor="b">
            <a:normAutofit/>
          </a:bodyPr>
          <a:lstStyle>
            <a:lvl1pPr algn="l">
              <a:lnSpc>
                <a:spcPts val="7680"/>
              </a:lnSpc>
              <a:defRPr sz="4800" b="1">
                <a:solidFill>
                  <a:schemeClr val="tx2"/>
                </a:solidFill>
              </a:defRPr>
            </a:lvl1pPr>
          </a:lstStyle>
          <a:p>
            <a:r>
              <a:rPr lang="fi-FI" noProof="0" dirty="0"/>
              <a:t>&lt;Lisää otsikko&gt;</a:t>
            </a:r>
          </a:p>
        </p:txBody>
      </p:sp>
    </p:spTree>
    <p:extLst>
      <p:ext uri="{BB962C8B-B14F-4D97-AF65-F5344CB8AC3E}">
        <p14:creationId xmlns:p14="http://schemas.microsoft.com/office/powerpoint/2010/main" val="48969793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9" name="Rectangle 8"/>
          <p:cNvSpPr/>
          <p:nvPr userDrawn="1"/>
        </p:nvSpPr>
        <p:spPr>
          <a:xfrm>
            <a:off x="12329493" y="-1"/>
            <a:ext cx="2492820" cy="3856384"/>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Tämä on perustekstidia, jota tulee käyttää aina kun mahdollista.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Myös </a:t>
            </a:r>
            <a:r>
              <a:rPr kumimoji="0" lang="fi-FI" sz="1333" b="0" i="0" u="none" strike="noStrike" kern="1200" cap="none" spc="0" normalizeH="0" baseline="0" noProof="0" dirty="0" err="1">
                <a:ln>
                  <a:noFill/>
                </a:ln>
                <a:solidFill>
                  <a:srgbClr val="626971"/>
                </a:solidFill>
                <a:effectLst/>
                <a:uLnTx/>
                <a:uFillTx/>
                <a:latin typeface="Helvetica"/>
              </a:rPr>
              <a:t>kaksipalstaiset</a:t>
            </a:r>
            <a:r>
              <a:rPr kumimoji="0" lang="fi-FI" sz="1333" b="0" i="0" u="none" strike="noStrike" kern="1200" cap="none" spc="0" normalizeH="0" baseline="0" noProof="0" dirty="0">
                <a:ln>
                  <a:noFill/>
                </a:ln>
                <a:solidFill>
                  <a:srgbClr val="626971"/>
                </a:solidFill>
                <a:effectLst/>
                <a:uLnTx/>
                <a:uFillTx/>
                <a:latin typeface="Helvetica"/>
              </a:rPr>
              <a:t>  tekstidiat ovat suositeltavia.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Näiden oikeassa laidassa olevat graafiset elementit tekevät esityksen ilmeestä tunnistettavan ja johdonmukaisen.</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Muuta tarvittaessa alatunnisteen tietoihin organisaatiosi nimi valitsemalla valikosta Lisää &gt; Ylä- ja alatunniste.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Käytä esityksissä sivunumeroita ja päivämäärää, jotka on valmiiksi asetettu alatunnisteen tietoihin.</a:t>
            </a:r>
          </a:p>
          <a:p>
            <a:pPr marL="0" marR="0" lvl="0" indent="0" algn="l" defTabSz="1219170" rtl="0" eaLnBrk="1" fontAlgn="base" latinLnBrk="0" hangingPunct="1">
              <a:lnSpc>
                <a:spcPct val="100000"/>
              </a:lnSpc>
              <a:spcBef>
                <a:spcPct val="0"/>
              </a:spcBef>
              <a:spcAft>
                <a:spcPts val="400"/>
              </a:spcAft>
              <a:buClrTx/>
              <a:buSzTx/>
              <a:buFontTx/>
              <a:buNone/>
              <a:tabLst/>
              <a:defRPr/>
            </a:pPr>
            <a:endParaRPr kumimoji="0" lang="fi-FI" sz="1333" b="0" i="0" u="none" strike="noStrike" kern="1200" cap="none" spc="0" normalizeH="0" baseline="0" noProof="0" dirty="0">
              <a:ln>
                <a:noFill/>
              </a:ln>
              <a:solidFill>
                <a:srgbClr val="626971"/>
              </a:solidFill>
              <a:effectLst/>
              <a:uLnTx/>
              <a:uFillTx/>
              <a:latin typeface="Helvetica"/>
            </a:endParaRPr>
          </a:p>
        </p:txBody>
      </p:sp>
      <p:sp>
        <p:nvSpPr>
          <p:cNvPr id="2" name="Title 1">
            <a:extLst>
              <a:ext uri="{FF2B5EF4-FFF2-40B4-BE49-F238E27FC236}">
                <a16:creationId xmlns:a16="http://schemas.microsoft.com/office/drawing/2014/main" id="{70FBBCBA-ADED-9D43-82E8-6A12B70A892D}"/>
              </a:ext>
            </a:extLst>
          </p:cNvPr>
          <p:cNvSpPr>
            <a:spLocks noGrp="1"/>
          </p:cNvSpPr>
          <p:nvPr>
            <p:ph type="title" hasCustomPrompt="1"/>
          </p:nvPr>
        </p:nvSpPr>
        <p:spPr/>
        <p:txBody>
          <a:bodyPr/>
          <a:lstStyle>
            <a:lvl1pPr>
              <a:defRPr/>
            </a:lvl1pPr>
          </a:lstStyle>
          <a:p>
            <a:r>
              <a:rPr lang="fi-FI" noProof="0" dirty="0"/>
              <a:t>&lt;Lisää otsikko&gt;</a:t>
            </a:r>
            <a:endParaRPr lang="fi-FI" dirty="0"/>
          </a:p>
        </p:txBody>
      </p:sp>
      <p:sp>
        <p:nvSpPr>
          <p:cNvPr id="3" name="Date Placeholder 2">
            <a:extLst>
              <a:ext uri="{FF2B5EF4-FFF2-40B4-BE49-F238E27FC236}">
                <a16:creationId xmlns:a16="http://schemas.microsoft.com/office/drawing/2014/main" id="{23CAF3D2-0CCA-924D-BCED-7E0A6E981DE7}"/>
              </a:ext>
            </a:extLst>
          </p:cNvPr>
          <p:cNvSpPr>
            <a:spLocks noGrp="1"/>
          </p:cNvSpPr>
          <p:nvPr>
            <p:ph type="dt" sz="half" idx="10"/>
          </p:nvPr>
        </p:nvSpPr>
        <p:spPr/>
        <p:txBody>
          <a:bodyPr/>
          <a:lstStyle/>
          <a:p>
            <a:fld id="{21D98656-618D-6048-83AA-50A2F7D99587}" type="datetime1">
              <a:rPr lang="fi-FI" smtClean="0"/>
              <a:t>9.4.2020</a:t>
            </a:fld>
            <a:endParaRPr lang="fi-FI" dirty="0"/>
          </a:p>
        </p:txBody>
      </p:sp>
      <p:sp>
        <p:nvSpPr>
          <p:cNvPr id="4" name="Footer Placeholder 3">
            <a:extLst>
              <a:ext uri="{FF2B5EF4-FFF2-40B4-BE49-F238E27FC236}">
                <a16:creationId xmlns:a16="http://schemas.microsoft.com/office/drawing/2014/main" id="{42E27ECC-EC61-2F44-939C-5B41748E6858}"/>
              </a:ext>
            </a:extLst>
          </p:cNvPr>
          <p:cNvSpPr>
            <a:spLocks noGrp="1"/>
          </p:cNvSpPr>
          <p:nvPr>
            <p:ph type="ftr" sz="quarter" idx="11"/>
          </p:nvPr>
        </p:nvSpPr>
        <p:spPr/>
        <p:txBody>
          <a:bodyPr/>
          <a:lstStyle/>
          <a:p>
            <a:r>
              <a:rPr lang="fi-FI"/>
              <a:t>Rakennusteollisuus RT</a:t>
            </a:r>
            <a:endParaRPr lang="fi-FI" dirty="0"/>
          </a:p>
        </p:txBody>
      </p:sp>
      <p:sp>
        <p:nvSpPr>
          <p:cNvPr id="5" name="Slide Number Placeholder 4">
            <a:extLst>
              <a:ext uri="{FF2B5EF4-FFF2-40B4-BE49-F238E27FC236}">
                <a16:creationId xmlns:a16="http://schemas.microsoft.com/office/drawing/2014/main" id="{C7B02F8C-7C17-A348-893A-39F41A4139AA}"/>
              </a:ext>
            </a:extLst>
          </p:cNvPr>
          <p:cNvSpPr>
            <a:spLocks noGrp="1"/>
          </p:cNvSpPr>
          <p:nvPr>
            <p:ph type="sldNum" sz="quarter" idx="12"/>
          </p:nvPr>
        </p:nvSpPr>
        <p:spPr/>
        <p:txBody>
          <a:bodyPr/>
          <a:lstStyle/>
          <a:p>
            <a:fld id="{1F4D50CA-F9F4-4F82-9F28-967629681EF9}" type="slidenum">
              <a:rPr lang="fi-FI" smtClean="0"/>
              <a:pPr/>
              <a:t>‹#›</a:t>
            </a:fld>
            <a:endParaRPr lang="fi-FI"/>
          </a:p>
        </p:txBody>
      </p:sp>
      <p:pic>
        <p:nvPicPr>
          <p:cNvPr id="8" name="Picture 7">
            <a:extLst>
              <a:ext uri="{FF2B5EF4-FFF2-40B4-BE49-F238E27FC236}">
                <a16:creationId xmlns:a16="http://schemas.microsoft.com/office/drawing/2014/main" id="{559678D1-A173-6C46-AA64-03F41026F38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429" b="1456"/>
          <a:stretch/>
        </p:blipFill>
        <p:spPr>
          <a:xfrm>
            <a:off x="10579101" y="-1"/>
            <a:ext cx="1612900" cy="6858001"/>
          </a:xfrm>
          <a:prstGeom prst="rect">
            <a:avLst/>
          </a:prstGeom>
        </p:spPr>
      </p:pic>
      <p:sp>
        <p:nvSpPr>
          <p:cNvPr id="10" name="Content Placeholder 10">
            <a:extLst>
              <a:ext uri="{FF2B5EF4-FFF2-40B4-BE49-F238E27FC236}">
                <a16:creationId xmlns:a16="http://schemas.microsoft.com/office/drawing/2014/main" id="{B73718DE-04D0-2543-B468-F97A6BDD8B50}"/>
              </a:ext>
            </a:extLst>
          </p:cNvPr>
          <p:cNvSpPr>
            <a:spLocks noGrp="1"/>
          </p:cNvSpPr>
          <p:nvPr>
            <p:ph sz="quarter" idx="13" hasCustomPrompt="1"/>
          </p:nvPr>
        </p:nvSpPr>
        <p:spPr>
          <a:xfrm>
            <a:off x="334434" y="2133600"/>
            <a:ext cx="9842500" cy="40322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11337140"/>
      </p:ext>
    </p:extLst>
  </p:cSld>
  <p:clrMapOvr>
    <a:masterClrMapping/>
  </p:clrMapOvr>
  <p:extLst>
    <p:ext uri="{DCECCB84-F9BA-43D5-87BE-67443E8EF086}">
      <p15:sldGuideLst xmlns:p15="http://schemas.microsoft.com/office/powerpoint/2012/main">
        <p15:guide id="0" orient="horz" pos="1620">
          <p15:clr>
            <a:srgbClr val="FBAE40"/>
          </p15:clr>
        </p15:guide>
        <p15:guide id="1" pos="50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Otsikko ja sisältö_tyhjä">
    <p:spTree>
      <p:nvGrpSpPr>
        <p:cNvPr id="1" name=""/>
        <p:cNvGrpSpPr/>
        <p:nvPr/>
      </p:nvGrpSpPr>
      <p:grpSpPr>
        <a:xfrm>
          <a:off x="0" y="0"/>
          <a:ext cx="0" cy="0"/>
          <a:chOff x="0" y="0"/>
          <a:chExt cx="0" cy="0"/>
        </a:xfrm>
      </p:grpSpPr>
      <p:sp>
        <p:nvSpPr>
          <p:cNvPr id="9" name="Rectangle 8"/>
          <p:cNvSpPr/>
          <p:nvPr userDrawn="1"/>
        </p:nvSpPr>
        <p:spPr>
          <a:xfrm>
            <a:off x="12329493" y="-1"/>
            <a:ext cx="2492820" cy="3856384"/>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Tämä on perustekstidia, jota tulee käyttää aina kun mahdollista.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Myös </a:t>
            </a:r>
            <a:r>
              <a:rPr kumimoji="0" lang="fi-FI" sz="1333" b="0" i="0" u="none" strike="noStrike" kern="1200" cap="none" spc="0" normalizeH="0" baseline="0" noProof="0" dirty="0" err="1">
                <a:ln>
                  <a:noFill/>
                </a:ln>
                <a:solidFill>
                  <a:srgbClr val="626971"/>
                </a:solidFill>
                <a:effectLst/>
                <a:uLnTx/>
                <a:uFillTx/>
                <a:latin typeface="Helvetica"/>
              </a:rPr>
              <a:t>kaksipalstaiset</a:t>
            </a:r>
            <a:r>
              <a:rPr kumimoji="0" lang="fi-FI" sz="1333" b="0" i="0" u="none" strike="noStrike" kern="1200" cap="none" spc="0" normalizeH="0" baseline="0" noProof="0" dirty="0">
                <a:ln>
                  <a:noFill/>
                </a:ln>
                <a:solidFill>
                  <a:srgbClr val="626971"/>
                </a:solidFill>
                <a:effectLst/>
                <a:uLnTx/>
                <a:uFillTx/>
                <a:latin typeface="Helvetica"/>
              </a:rPr>
              <a:t>  tekstidiat ovat suositeltavia.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Näiden oikeassa laidassa olevat graafiset elementit tekevät esityksen ilmeestä tunnistettavan ja johdonmukaisen.</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Muuta tarvittaessa alatunnisteen tietoihin organisaatiosi nimi valitsemalla valikosta Lisää &gt; Ylä- ja alatunniste.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Käytä esityksissä sivunumeroita ja päivämäärää, jotka on valmiiksi asetettu alatunnisteen tietoihin.</a:t>
            </a:r>
          </a:p>
          <a:p>
            <a:pPr marL="0" marR="0" lvl="0" indent="0" algn="l" defTabSz="1219170" rtl="0" eaLnBrk="1" fontAlgn="base" latinLnBrk="0" hangingPunct="1">
              <a:lnSpc>
                <a:spcPct val="100000"/>
              </a:lnSpc>
              <a:spcBef>
                <a:spcPct val="0"/>
              </a:spcBef>
              <a:spcAft>
                <a:spcPts val="400"/>
              </a:spcAft>
              <a:buClrTx/>
              <a:buSzTx/>
              <a:buFontTx/>
              <a:buNone/>
              <a:tabLst/>
              <a:defRPr/>
            </a:pPr>
            <a:endParaRPr kumimoji="0" lang="fi-FI" sz="1333" b="0" i="0" u="none" strike="noStrike" kern="1200" cap="none" spc="0" normalizeH="0" baseline="0" noProof="0" dirty="0">
              <a:ln>
                <a:noFill/>
              </a:ln>
              <a:solidFill>
                <a:srgbClr val="626971"/>
              </a:solidFill>
              <a:effectLst/>
              <a:uLnTx/>
              <a:uFillTx/>
              <a:latin typeface="Helvetica"/>
            </a:endParaRPr>
          </a:p>
        </p:txBody>
      </p:sp>
      <p:sp>
        <p:nvSpPr>
          <p:cNvPr id="2" name="Title 1">
            <a:extLst>
              <a:ext uri="{FF2B5EF4-FFF2-40B4-BE49-F238E27FC236}">
                <a16:creationId xmlns:a16="http://schemas.microsoft.com/office/drawing/2014/main" id="{70FBBCBA-ADED-9D43-82E8-6A12B70A892D}"/>
              </a:ext>
            </a:extLst>
          </p:cNvPr>
          <p:cNvSpPr>
            <a:spLocks noGrp="1"/>
          </p:cNvSpPr>
          <p:nvPr>
            <p:ph type="title" hasCustomPrompt="1"/>
          </p:nvPr>
        </p:nvSpPr>
        <p:spPr/>
        <p:txBody>
          <a:bodyPr/>
          <a:lstStyle>
            <a:lvl1pPr>
              <a:defRPr/>
            </a:lvl1pPr>
          </a:lstStyle>
          <a:p>
            <a:r>
              <a:rPr lang="fi-FI" noProof="0" dirty="0"/>
              <a:t>&lt;Lisää otsikko&gt;</a:t>
            </a:r>
            <a:endParaRPr lang="fi-FI" dirty="0"/>
          </a:p>
        </p:txBody>
      </p:sp>
      <p:sp>
        <p:nvSpPr>
          <p:cNvPr id="3" name="Date Placeholder 2">
            <a:extLst>
              <a:ext uri="{FF2B5EF4-FFF2-40B4-BE49-F238E27FC236}">
                <a16:creationId xmlns:a16="http://schemas.microsoft.com/office/drawing/2014/main" id="{23CAF3D2-0CCA-924D-BCED-7E0A6E981DE7}"/>
              </a:ext>
            </a:extLst>
          </p:cNvPr>
          <p:cNvSpPr>
            <a:spLocks noGrp="1"/>
          </p:cNvSpPr>
          <p:nvPr>
            <p:ph type="dt" sz="half" idx="10"/>
          </p:nvPr>
        </p:nvSpPr>
        <p:spPr/>
        <p:txBody>
          <a:bodyPr/>
          <a:lstStyle/>
          <a:p>
            <a:fld id="{21D98656-618D-6048-83AA-50A2F7D99587}" type="datetime1">
              <a:rPr lang="fi-FI" smtClean="0"/>
              <a:t>9.4.2020</a:t>
            </a:fld>
            <a:endParaRPr lang="fi-FI" dirty="0"/>
          </a:p>
        </p:txBody>
      </p:sp>
      <p:sp>
        <p:nvSpPr>
          <p:cNvPr id="4" name="Footer Placeholder 3">
            <a:extLst>
              <a:ext uri="{FF2B5EF4-FFF2-40B4-BE49-F238E27FC236}">
                <a16:creationId xmlns:a16="http://schemas.microsoft.com/office/drawing/2014/main" id="{42E27ECC-EC61-2F44-939C-5B41748E6858}"/>
              </a:ext>
            </a:extLst>
          </p:cNvPr>
          <p:cNvSpPr>
            <a:spLocks noGrp="1"/>
          </p:cNvSpPr>
          <p:nvPr>
            <p:ph type="ftr" sz="quarter" idx="11"/>
          </p:nvPr>
        </p:nvSpPr>
        <p:spPr/>
        <p:txBody>
          <a:bodyPr/>
          <a:lstStyle/>
          <a:p>
            <a:r>
              <a:rPr lang="fi-FI"/>
              <a:t>Rakennusteollisuus RT</a:t>
            </a:r>
            <a:endParaRPr lang="fi-FI" dirty="0"/>
          </a:p>
        </p:txBody>
      </p:sp>
      <p:sp>
        <p:nvSpPr>
          <p:cNvPr id="5" name="Slide Number Placeholder 4">
            <a:extLst>
              <a:ext uri="{FF2B5EF4-FFF2-40B4-BE49-F238E27FC236}">
                <a16:creationId xmlns:a16="http://schemas.microsoft.com/office/drawing/2014/main" id="{C7B02F8C-7C17-A348-893A-39F41A4139AA}"/>
              </a:ext>
            </a:extLst>
          </p:cNvPr>
          <p:cNvSpPr>
            <a:spLocks noGrp="1"/>
          </p:cNvSpPr>
          <p:nvPr>
            <p:ph type="sldNum" sz="quarter" idx="12"/>
          </p:nvPr>
        </p:nvSpPr>
        <p:spPr/>
        <p:txBody>
          <a:bodyPr/>
          <a:lstStyle/>
          <a:p>
            <a:fld id="{1F4D50CA-F9F4-4F82-9F28-967629681EF9}" type="slidenum">
              <a:rPr lang="fi-FI" smtClean="0"/>
              <a:pPr/>
              <a:t>‹#›</a:t>
            </a:fld>
            <a:endParaRPr lang="fi-FI"/>
          </a:p>
        </p:txBody>
      </p:sp>
    </p:spTree>
    <p:extLst>
      <p:ext uri="{BB962C8B-B14F-4D97-AF65-F5344CB8AC3E}">
        <p14:creationId xmlns:p14="http://schemas.microsoft.com/office/powerpoint/2010/main" val="462642967"/>
      </p:ext>
    </p:extLst>
  </p:cSld>
  <p:clrMapOvr>
    <a:masterClrMapping/>
  </p:clrMapOvr>
  <p:extLst>
    <p:ext uri="{DCECCB84-F9BA-43D5-87BE-67443E8EF086}">
      <p15:sldGuideLst xmlns:p15="http://schemas.microsoft.com/office/powerpoint/2012/main">
        <p15:guide id="0" orient="horz" pos="1620">
          <p15:clr>
            <a:srgbClr val="FBAE40"/>
          </p15:clr>
        </p15:guide>
        <p15:guide id="1" pos="50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tsikko_2_sisältöpalsta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E5D7BB-F21E-F84A-A59C-0FEB26DAA612}"/>
              </a:ext>
            </a:extLst>
          </p:cNvPr>
          <p:cNvSpPr>
            <a:spLocks noGrp="1"/>
          </p:cNvSpPr>
          <p:nvPr>
            <p:ph type="dt" sz="half" idx="14"/>
          </p:nvPr>
        </p:nvSpPr>
        <p:spPr/>
        <p:txBody>
          <a:bodyPr/>
          <a:lstStyle/>
          <a:p>
            <a:fld id="{21D98656-618D-6048-83AA-50A2F7D99587}" type="datetime1">
              <a:rPr lang="fi-FI" smtClean="0"/>
              <a:t>9.4.2020</a:t>
            </a:fld>
            <a:endParaRPr lang="fi-FI" dirty="0"/>
          </a:p>
        </p:txBody>
      </p:sp>
      <p:sp>
        <p:nvSpPr>
          <p:cNvPr id="3" name="Footer Placeholder 2">
            <a:extLst>
              <a:ext uri="{FF2B5EF4-FFF2-40B4-BE49-F238E27FC236}">
                <a16:creationId xmlns:a16="http://schemas.microsoft.com/office/drawing/2014/main" id="{26156C0E-EE33-9041-BBD5-EC2CC146AEF3}"/>
              </a:ext>
            </a:extLst>
          </p:cNvPr>
          <p:cNvSpPr>
            <a:spLocks noGrp="1"/>
          </p:cNvSpPr>
          <p:nvPr>
            <p:ph type="ftr" sz="quarter" idx="15"/>
          </p:nvPr>
        </p:nvSpPr>
        <p:spPr/>
        <p:txBody>
          <a:bodyPr/>
          <a:lstStyle/>
          <a:p>
            <a:r>
              <a:rPr lang="fi-FI"/>
              <a:t>Rakennusteollisuus RT</a:t>
            </a:r>
            <a:endParaRPr lang="fi-FI" dirty="0"/>
          </a:p>
        </p:txBody>
      </p:sp>
      <p:sp>
        <p:nvSpPr>
          <p:cNvPr id="4" name="Slide Number Placeholder 3">
            <a:extLst>
              <a:ext uri="{FF2B5EF4-FFF2-40B4-BE49-F238E27FC236}">
                <a16:creationId xmlns:a16="http://schemas.microsoft.com/office/drawing/2014/main" id="{02146A42-79B7-8949-87AB-8CFEC226B5EB}"/>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5" name="Title 4">
            <a:extLst>
              <a:ext uri="{FF2B5EF4-FFF2-40B4-BE49-F238E27FC236}">
                <a16:creationId xmlns:a16="http://schemas.microsoft.com/office/drawing/2014/main" id="{78451ADC-3BA1-FA45-A410-75230DEF1E7A}"/>
              </a:ext>
            </a:extLst>
          </p:cNvPr>
          <p:cNvSpPr>
            <a:spLocks noGrp="1"/>
          </p:cNvSpPr>
          <p:nvPr>
            <p:ph type="title"/>
          </p:nvPr>
        </p:nvSpPr>
        <p:spPr>
          <a:xfrm>
            <a:off x="331142" y="365126"/>
            <a:ext cx="9845793" cy="1336673"/>
          </a:xfrm>
        </p:spPr>
        <p:txBody>
          <a:bodyPr/>
          <a:lstStyle/>
          <a:p>
            <a:r>
              <a:rPr lang="en-US"/>
              <a:t>Click to edit Master title style</a:t>
            </a:r>
            <a:endParaRPr lang="fi-FI" dirty="0"/>
          </a:p>
        </p:txBody>
      </p:sp>
      <p:sp>
        <p:nvSpPr>
          <p:cNvPr id="7" name="Content Placeholder 6">
            <a:extLst>
              <a:ext uri="{FF2B5EF4-FFF2-40B4-BE49-F238E27FC236}">
                <a16:creationId xmlns:a16="http://schemas.microsoft.com/office/drawing/2014/main" id="{0515DAC1-6750-6D4C-B407-2BAA1F94BE28}"/>
              </a:ext>
            </a:extLst>
          </p:cNvPr>
          <p:cNvSpPr>
            <a:spLocks noGrp="1"/>
          </p:cNvSpPr>
          <p:nvPr>
            <p:ph sz="quarter" idx="17"/>
          </p:nvPr>
        </p:nvSpPr>
        <p:spPr>
          <a:xfrm>
            <a:off x="338668" y="2133600"/>
            <a:ext cx="4774832" cy="40322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6" name="Content Placeholder 6">
            <a:extLst>
              <a:ext uri="{FF2B5EF4-FFF2-40B4-BE49-F238E27FC236}">
                <a16:creationId xmlns:a16="http://schemas.microsoft.com/office/drawing/2014/main" id="{895B9F7E-7414-E145-A9DE-987A1564B51E}"/>
              </a:ext>
            </a:extLst>
          </p:cNvPr>
          <p:cNvSpPr>
            <a:spLocks noGrp="1"/>
          </p:cNvSpPr>
          <p:nvPr>
            <p:ph sz="quarter" idx="18"/>
          </p:nvPr>
        </p:nvSpPr>
        <p:spPr>
          <a:xfrm>
            <a:off x="5412919" y="2133600"/>
            <a:ext cx="4764015" cy="40322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9" name="Picture 8">
            <a:extLst>
              <a:ext uri="{FF2B5EF4-FFF2-40B4-BE49-F238E27FC236}">
                <a16:creationId xmlns:a16="http://schemas.microsoft.com/office/drawing/2014/main" id="{17B13049-D0B9-0445-8B16-5BB0FE3EA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429" b="1456"/>
          <a:stretch/>
        </p:blipFill>
        <p:spPr>
          <a:xfrm>
            <a:off x="10579101" y="-1"/>
            <a:ext cx="1612900" cy="6858001"/>
          </a:xfrm>
          <a:prstGeom prst="rect">
            <a:avLst/>
          </a:prstGeom>
        </p:spPr>
      </p:pic>
    </p:spTree>
    <p:extLst>
      <p:ext uri="{BB962C8B-B14F-4D97-AF65-F5344CB8AC3E}">
        <p14:creationId xmlns:p14="http://schemas.microsoft.com/office/powerpoint/2010/main" val="3140290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_2_sisältö_kapea_elementti">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5E8A2F-A481-764B-A35B-A9054194B584}"/>
              </a:ext>
            </a:extLst>
          </p:cNvPr>
          <p:cNvPicPr>
            <a:picLocks noChangeAspect="1"/>
          </p:cNvPicPr>
          <p:nvPr userDrawn="1"/>
        </p:nvPicPr>
        <p:blipFill>
          <a:blip r:embed="rId2"/>
          <a:stretch>
            <a:fillRect/>
          </a:stretch>
        </p:blipFill>
        <p:spPr>
          <a:xfrm>
            <a:off x="11716693" y="0"/>
            <a:ext cx="475307" cy="6858000"/>
          </a:xfrm>
          <a:prstGeom prst="rect">
            <a:avLst/>
          </a:prstGeom>
        </p:spPr>
      </p:pic>
      <p:sp>
        <p:nvSpPr>
          <p:cNvPr id="2" name="Title 1">
            <a:extLst>
              <a:ext uri="{FF2B5EF4-FFF2-40B4-BE49-F238E27FC236}">
                <a16:creationId xmlns:a16="http://schemas.microsoft.com/office/drawing/2014/main" id="{2B3AEFA7-0972-7640-9911-110EF905C21A}"/>
              </a:ext>
            </a:extLst>
          </p:cNvPr>
          <p:cNvSpPr>
            <a:spLocks noGrp="1"/>
          </p:cNvSpPr>
          <p:nvPr>
            <p:ph type="title"/>
          </p:nvPr>
        </p:nvSpPr>
        <p:spPr/>
        <p:txBody>
          <a:bodyPr/>
          <a:lstStyle/>
          <a:p>
            <a:r>
              <a:rPr lang="en-US" dirty="0"/>
              <a:t>Click to edit Master title style</a:t>
            </a:r>
            <a:endParaRPr lang="fi-FI" dirty="0"/>
          </a:p>
        </p:txBody>
      </p:sp>
      <p:sp>
        <p:nvSpPr>
          <p:cNvPr id="3" name="Date Placeholder 2">
            <a:extLst>
              <a:ext uri="{FF2B5EF4-FFF2-40B4-BE49-F238E27FC236}">
                <a16:creationId xmlns:a16="http://schemas.microsoft.com/office/drawing/2014/main" id="{514B2218-B66D-BE4D-8A68-D320DCC17581}"/>
              </a:ext>
            </a:extLst>
          </p:cNvPr>
          <p:cNvSpPr>
            <a:spLocks noGrp="1"/>
          </p:cNvSpPr>
          <p:nvPr>
            <p:ph type="dt" sz="half" idx="14"/>
          </p:nvPr>
        </p:nvSpPr>
        <p:spPr/>
        <p:txBody>
          <a:bodyPr/>
          <a:lstStyle/>
          <a:p>
            <a:fld id="{21D98656-618D-6048-83AA-50A2F7D99587}" type="datetime1">
              <a:rPr lang="fi-FI" smtClean="0"/>
              <a:t>9.4.2020</a:t>
            </a:fld>
            <a:endParaRPr lang="fi-FI" dirty="0"/>
          </a:p>
        </p:txBody>
      </p:sp>
      <p:sp>
        <p:nvSpPr>
          <p:cNvPr id="4" name="Footer Placeholder 3">
            <a:extLst>
              <a:ext uri="{FF2B5EF4-FFF2-40B4-BE49-F238E27FC236}">
                <a16:creationId xmlns:a16="http://schemas.microsoft.com/office/drawing/2014/main" id="{C77224ED-4202-2041-A777-0717DD560DAA}"/>
              </a:ext>
            </a:extLst>
          </p:cNvPr>
          <p:cNvSpPr>
            <a:spLocks noGrp="1"/>
          </p:cNvSpPr>
          <p:nvPr>
            <p:ph type="ftr" sz="quarter" idx="15"/>
          </p:nvPr>
        </p:nvSpPr>
        <p:spPr/>
        <p:txBody>
          <a:bodyPr/>
          <a:lstStyle/>
          <a:p>
            <a:r>
              <a:rPr lang="fi-FI"/>
              <a:t>Rakennusteollisuus RT</a:t>
            </a:r>
            <a:endParaRPr lang="fi-FI" dirty="0"/>
          </a:p>
        </p:txBody>
      </p:sp>
      <p:sp>
        <p:nvSpPr>
          <p:cNvPr id="5" name="Slide Number Placeholder 4">
            <a:extLst>
              <a:ext uri="{FF2B5EF4-FFF2-40B4-BE49-F238E27FC236}">
                <a16:creationId xmlns:a16="http://schemas.microsoft.com/office/drawing/2014/main" id="{F20A7ACD-6371-C540-8567-E6F6EEE50BC6}"/>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13" name="Content Placeholder 6">
            <a:extLst>
              <a:ext uri="{FF2B5EF4-FFF2-40B4-BE49-F238E27FC236}">
                <a16:creationId xmlns:a16="http://schemas.microsoft.com/office/drawing/2014/main" id="{D1162509-2F0B-8546-89F0-EE6FAD966078}"/>
              </a:ext>
            </a:extLst>
          </p:cNvPr>
          <p:cNvSpPr>
            <a:spLocks noGrp="1"/>
          </p:cNvSpPr>
          <p:nvPr>
            <p:ph sz="quarter" idx="17"/>
          </p:nvPr>
        </p:nvSpPr>
        <p:spPr>
          <a:xfrm>
            <a:off x="334434" y="2139923"/>
            <a:ext cx="4771540" cy="40259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Content Placeholder 6">
            <a:extLst>
              <a:ext uri="{FF2B5EF4-FFF2-40B4-BE49-F238E27FC236}">
                <a16:creationId xmlns:a16="http://schemas.microsoft.com/office/drawing/2014/main" id="{C5685656-6141-7943-9098-B7AFCDD1C4C2}"/>
              </a:ext>
            </a:extLst>
          </p:cNvPr>
          <p:cNvSpPr>
            <a:spLocks noGrp="1"/>
          </p:cNvSpPr>
          <p:nvPr>
            <p:ph sz="quarter" idx="18"/>
          </p:nvPr>
        </p:nvSpPr>
        <p:spPr>
          <a:xfrm>
            <a:off x="5412919" y="2139923"/>
            <a:ext cx="4764015" cy="40259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2342999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E556CE-7CC8-49BF-8F75-7492AB941C26}"/>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8EE3FC22-DFD7-4DAC-9D6B-49A2AC0A6DFD}"/>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075DC90-D8D5-4C1D-A1AC-2DF648A4300E}"/>
              </a:ext>
            </a:extLst>
          </p:cNvPr>
          <p:cNvSpPr>
            <a:spLocks noGrp="1"/>
          </p:cNvSpPr>
          <p:nvPr>
            <p:ph type="dt" sz="half" idx="10"/>
          </p:nvPr>
        </p:nvSpPr>
        <p:spPr/>
        <p:txBody>
          <a:bodyPr/>
          <a:lstStyle/>
          <a:p>
            <a:fld id="{912D9014-DB86-492E-8342-A8202ECEF037}" type="datetimeFigureOut">
              <a:rPr lang="fi-FI" smtClean="0"/>
              <a:t>9.4.2020</a:t>
            </a:fld>
            <a:endParaRPr lang="fi-FI"/>
          </a:p>
        </p:txBody>
      </p:sp>
      <p:sp>
        <p:nvSpPr>
          <p:cNvPr id="5" name="Alatunnisteen paikkamerkki 4">
            <a:extLst>
              <a:ext uri="{FF2B5EF4-FFF2-40B4-BE49-F238E27FC236}">
                <a16:creationId xmlns:a16="http://schemas.microsoft.com/office/drawing/2014/main" id="{D6B9640E-1D36-42B7-A472-095408B5EA7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C5C7371-DFAF-4D9B-99BE-CB7890930829}"/>
              </a:ext>
            </a:extLst>
          </p:cNvPr>
          <p:cNvSpPr>
            <a:spLocks noGrp="1"/>
          </p:cNvSpPr>
          <p:nvPr>
            <p:ph type="sldNum" sz="quarter" idx="12"/>
          </p:nvPr>
        </p:nvSpPr>
        <p:spPr/>
        <p:txBody>
          <a:bodyPr/>
          <a:lstStyle/>
          <a:p>
            <a:fld id="{D7477533-322E-4839-9496-CF809AB487AC}" type="slidenum">
              <a:rPr lang="fi-FI" smtClean="0"/>
              <a:t>‹#›</a:t>
            </a:fld>
            <a:endParaRPr lang="fi-FI"/>
          </a:p>
        </p:txBody>
      </p:sp>
    </p:spTree>
    <p:extLst>
      <p:ext uri="{BB962C8B-B14F-4D97-AF65-F5344CB8AC3E}">
        <p14:creationId xmlns:p14="http://schemas.microsoft.com/office/powerpoint/2010/main" val="2337559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i ja kuva vasemmall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A8906C-FEED-5845-8A00-FDA383885A2D}"/>
              </a:ext>
            </a:extLst>
          </p:cNvPr>
          <p:cNvSpPr>
            <a:spLocks noGrp="1"/>
          </p:cNvSpPr>
          <p:nvPr>
            <p:ph type="dt" sz="half" idx="14"/>
          </p:nvPr>
        </p:nvSpPr>
        <p:spPr/>
        <p:txBody>
          <a:bodyPr/>
          <a:lstStyle/>
          <a:p>
            <a:fld id="{21D98656-618D-6048-83AA-50A2F7D99587}" type="datetime1">
              <a:rPr lang="fi-FI" smtClean="0"/>
              <a:t>9.4.2020</a:t>
            </a:fld>
            <a:endParaRPr lang="fi-FI" dirty="0"/>
          </a:p>
        </p:txBody>
      </p:sp>
      <p:sp>
        <p:nvSpPr>
          <p:cNvPr id="3" name="Footer Placeholder 2">
            <a:extLst>
              <a:ext uri="{FF2B5EF4-FFF2-40B4-BE49-F238E27FC236}">
                <a16:creationId xmlns:a16="http://schemas.microsoft.com/office/drawing/2014/main" id="{7182B0EA-8EA2-CF48-9F00-118760EF5E55}"/>
              </a:ext>
            </a:extLst>
          </p:cNvPr>
          <p:cNvSpPr>
            <a:spLocks noGrp="1"/>
          </p:cNvSpPr>
          <p:nvPr>
            <p:ph type="ftr" sz="quarter" idx="15"/>
          </p:nvPr>
        </p:nvSpPr>
        <p:spPr/>
        <p:txBody>
          <a:bodyPr/>
          <a:lstStyle/>
          <a:p>
            <a:r>
              <a:rPr lang="fi-FI"/>
              <a:t>Rakennusteollisuus RT</a:t>
            </a:r>
            <a:endParaRPr lang="fi-FI" dirty="0"/>
          </a:p>
        </p:txBody>
      </p:sp>
      <p:sp>
        <p:nvSpPr>
          <p:cNvPr id="4" name="Slide Number Placeholder 3">
            <a:extLst>
              <a:ext uri="{FF2B5EF4-FFF2-40B4-BE49-F238E27FC236}">
                <a16:creationId xmlns:a16="http://schemas.microsoft.com/office/drawing/2014/main" id="{8C4431CC-1005-1546-8B67-999C1C04243B}"/>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5" name="Title 4">
            <a:extLst>
              <a:ext uri="{FF2B5EF4-FFF2-40B4-BE49-F238E27FC236}">
                <a16:creationId xmlns:a16="http://schemas.microsoft.com/office/drawing/2014/main" id="{9112E75C-AC2A-3240-9016-8287C2135A30}"/>
              </a:ext>
            </a:extLst>
          </p:cNvPr>
          <p:cNvSpPr>
            <a:spLocks noGrp="1"/>
          </p:cNvSpPr>
          <p:nvPr>
            <p:ph type="title"/>
          </p:nvPr>
        </p:nvSpPr>
        <p:spPr/>
        <p:txBody>
          <a:bodyPr/>
          <a:lstStyle/>
          <a:p>
            <a:r>
              <a:rPr lang="en-US"/>
              <a:t>Click to edit Master title style</a:t>
            </a:r>
            <a:endParaRPr lang="fi-FI"/>
          </a:p>
        </p:txBody>
      </p:sp>
      <p:sp>
        <p:nvSpPr>
          <p:cNvPr id="17" name="Picture Placeholder 6">
            <a:extLst>
              <a:ext uri="{FF2B5EF4-FFF2-40B4-BE49-F238E27FC236}">
                <a16:creationId xmlns:a16="http://schemas.microsoft.com/office/drawing/2014/main" id="{A8A58F7D-7358-F840-A60B-7F39C2D78FBA}"/>
              </a:ext>
            </a:extLst>
          </p:cNvPr>
          <p:cNvSpPr>
            <a:spLocks noGrp="1"/>
          </p:cNvSpPr>
          <p:nvPr>
            <p:ph type="pic" sz="quarter" idx="19"/>
          </p:nvPr>
        </p:nvSpPr>
        <p:spPr>
          <a:xfrm>
            <a:off x="334433" y="2139923"/>
            <a:ext cx="5522384" cy="4025927"/>
          </a:xfrm>
        </p:spPr>
        <p:txBody>
          <a:bodyPr/>
          <a:lstStyle/>
          <a:p>
            <a:r>
              <a:rPr lang="en-US"/>
              <a:t>Click icon to add picture</a:t>
            </a:r>
            <a:endParaRPr lang="fi-FI" dirty="0"/>
          </a:p>
        </p:txBody>
      </p:sp>
      <p:pic>
        <p:nvPicPr>
          <p:cNvPr id="9" name="Picture 8">
            <a:extLst>
              <a:ext uri="{FF2B5EF4-FFF2-40B4-BE49-F238E27FC236}">
                <a16:creationId xmlns:a16="http://schemas.microsoft.com/office/drawing/2014/main" id="{E9FE74B0-59CA-9548-9F45-F11BAE84D4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429" b="1456"/>
          <a:stretch/>
        </p:blipFill>
        <p:spPr>
          <a:xfrm>
            <a:off x="10579101" y="-1"/>
            <a:ext cx="1612900" cy="6858001"/>
          </a:xfrm>
          <a:prstGeom prst="rect">
            <a:avLst/>
          </a:prstGeom>
        </p:spPr>
      </p:pic>
      <p:sp>
        <p:nvSpPr>
          <p:cNvPr id="12" name="Content Placeholder 6">
            <a:extLst>
              <a:ext uri="{FF2B5EF4-FFF2-40B4-BE49-F238E27FC236}">
                <a16:creationId xmlns:a16="http://schemas.microsoft.com/office/drawing/2014/main" id="{3AAC20D3-57EE-7F45-9B3B-D6F49A7C0754}"/>
              </a:ext>
            </a:extLst>
          </p:cNvPr>
          <p:cNvSpPr>
            <a:spLocks noGrp="1"/>
          </p:cNvSpPr>
          <p:nvPr>
            <p:ph sz="quarter" idx="18"/>
          </p:nvPr>
        </p:nvSpPr>
        <p:spPr>
          <a:xfrm>
            <a:off x="6096000" y="2139923"/>
            <a:ext cx="4080933" cy="40259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2162187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i ja kuva Oikeall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F968F-A337-EE4E-BCBF-6E82EC126576}"/>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A9A903FA-3BB7-D14B-B568-81B7FBF1246D}"/>
              </a:ext>
            </a:extLst>
          </p:cNvPr>
          <p:cNvSpPr>
            <a:spLocks noGrp="1"/>
          </p:cNvSpPr>
          <p:nvPr>
            <p:ph type="dt" sz="half" idx="14"/>
          </p:nvPr>
        </p:nvSpPr>
        <p:spPr/>
        <p:txBody>
          <a:bodyPr/>
          <a:lstStyle/>
          <a:p>
            <a:fld id="{21D98656-618D-6048-83AA-50A2F7D99587}" type="datetime1">
              <a:rPr lang="fi-FI" smtClean="0"/>
              <a:t>9.4.2020</a:t>
            </a:fld>
            <a:endParaRPr lang="fi-FI" dirty="0"/>
          </a:p>
        </p:txBody>
      </p:sp>
      <p:sp>
        <p:nvSpPr>
          <p:cNvPr id="4" name="Footer Placeholder 3">
            <a:extLst>
              <a:ext uri="{FF2B5EF4-FFF2-40B4-BE49-F238E27FC236}">
                <a16:creationId xmlns:a16="http://schemas.microsoft.com/office/drawing/2014/main" id="{2AFAC801-B285-3241-977B-3A581B64F9B1}"/>
              </a:ext>
            </a:extLst>
          </p:cNvPr>
          <p:cNvSpPr>
            <a:spLocks noGrp="1"/>
          </p:cNvSpPr>
          <p:nvPr>
            <p:ph type="ftr" sz="quarter" idx="15"/>
          </p:nvPr>
        </p:nvSpPr>
        <p:spPr/>
        <p:txBody>
          <a:bodyPr/>
          <a:lstStyle/>
          <a:p>
            <a:r>
              <a:rPr lang="fi-FI"/>
              <a:t>Rakennusteollisuus RT</a:t>
            </a:r>
            <a:endParaRPr lang="fi-FI" dirty="0"/>
          </a:p>
        </p:txBody>
      </p:sp>
      <p:sp>
        <p:nvSpPr>
          <p:cNvPr id="5" name="Slide Number Placeholder 4">
            <a:extLst>
              <a:ext uri="{FF2B5EF4-FFF2-40B4-BE49-F238E27FC236}">
                <a16:creationId xmlns:a16="http://schemas.microsoft.com/office/drawing/2014/main" id="{E3090CAC-7E23-B347-8C7F-8A273881753E}"/>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13" name="Content Placeholder 6">
            <a:extLst>
              <a:ext uri="{FF2B5EF4-FFF2-40B4-BE49-F238E27FC236}">
                <a16:creationId xmlns:a16="http://schemas.microsoft.com/office/drawing/2014/main" id="{9BCDE032-6248-6943-851D-B04E7C81E77A}"/>
              </a:ext>
            </a:extLst>
          </p:cNvPr>
          <p:cNvSpPr>
            <a:spLocks noGrp="1"/>
          </p:cNvSpPr>
          <p:nvPr>
            <p:ph sz="quarter" idx="17"/>
          </p:nvPr>
        </p:nvSpPr>
        <p:spPr>
          <a:xfrm>
            <a:off x="334433" y="2139923"/>
            <a:ext cx="5522384" cy="40259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4" name="Picture Placeholder 6">
            <a:extLst>
              <a:ext uri="{FF2B5EF4-FFF2-40B4-BE49-F238E27FC236}">
                <a16:creationId xmlns:a16="http://schemas.microsoft.com/office/drawing/2014/main" id="{AADF97E4-AE8D-4245-A6CB-6C78F5A39578}"/>
              </a:ext>
            </a:extLst>
          </p:cNvPr>
          <p:cNvSpPr>
            <a:spLocks noGrp="1"/>
          </p:cNvSpPr>
          <p:nvPr>
            <p:ph type="pic" sz="quarter" idx="19"/>
          </p:nvPr>
        </p:nvSpPr>
        <p:spPr>
          <a:xfrm>
            <a:off x="6096000" y="2139923"/>
            <a:ext cx="4080933" cy="4025927"/>
          </a:xfrm>
        </p:spPr>
        <p:txBody>
          <a:bodyPr/>
          <a:lstStyle/>
          <a:p>
            <a:r>
              <a:rPr lang="en-US"/>
              <a:t>Click icon to add picture</a:t>
            </a:r>
            <a:endParaRPr lang="fi-FI" dirty="0"/>
          </a:p>
        </p:txBody>
      </p:sp>
      <p:pic>
        <p:nvPicPr>
          <p:cNvPr id="9" name="Picture 8">
            <a:extLst>
              <a:ext uri="{FF2B5EF4-FFF2-40B4-BE49-F238E27FC236}">
                <a16:creationId xmlns:a16="http://schemas.microsoft.com/office/drawing/2014/main" id="{03BF91F4-0E17-A34D-8E46-2910727DDCD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429" b="1456"/>
          <a:stretch/>
        </p:blipFill>
        <p:spPr>
          <a:xfrm>
            <a:off x="10579101" y="-1"/>
            <a:ext cx="1612900" cy="6858001"/>
          </a:xfrm>
          <a:prstGeom prst="rect">
            <a:avLst/>
          </a:prstGeom>
        </p:spPr>
      </p:pic>
    </p:spTree>
    <p:extLst>
      <p:ext uri="{BB962C8B-B14F-4D97-AF65-F5344CB8AC3E}">
        <p14:creationId xmlns:p14="http://schemas.microsoft.com/office/powerpoint/2010/main" val="766913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tsikko ja Iso kuva">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34434" y="2139925"/>
            <a:ext cx="9842501" cy="4025927"/>
          </a:xfrm>
        </p:spPr>
        <p:txBody>
          <a:bodyPr>
            <a:normAutofit/>
          </a:bodyPr>
          <a:lstStyle>
            <a:lvl1pPr>
              <a:defRPr sz="1867">
                <a:solidFill>
                  <a:schemeClr val="bg1"/>
                </a:solidFill>
              </a:defRPr>
            </a:lvl1pPr>
          </a:lstStyle>
          <a:p>
            <a:r>
              <a:rPr lang="fi-FI" dirty="0"/>
              <a:t>&lt;Lisää kuva napsauttamalla&gt;</a:t>
            </a:r>
          </a:p>
        </p:txBody>
      </p:sp>
      <p:sp>
        <p:nvSpPr>
          <p:cNvPr id="2" name="Title 1">
            <a:extLst>
              <a:ext uri="{FF2B5EF4-FFF2-40B4-BE49-F238E27FC236}">
                <a16:creationId xmlns:a16="http://schemas.microsoft.com/office/drawing/2014/main" id="{3A06B1B8-0808-4D45-848E-696C4DDE945C}"/>
              </a:ext>
            </a:extLst>
          </p:cNvPr>
          <p:cNvSpPr>
            <a:spLocks noGrp="1"/>
          </p:cNvSpPr>
          <p:nvPr>
            <p:ph type="title"/>
          </p:nvPr>
        </p:nvSpPr>
        <p:spPr/>
        <p:txBody>
          <a:bodyPr/>
          <a:lstStyle/>
          <a:p>
            <a:r>
              <a:rPr lang="en-US"/>
              <a:t>Click to edit Master title style</a:t>
            </a:r>
            <a:endParaRPr lang="fi-FI" dirty="0"/>
          </a:p>
        </p:txBody>
      </p:sp>
      <p:sp>
        <p:nvSpPr>
          <p:cNvPr id="3" name="Date Placeholder 2">
            <a:extLst>
              <a:ext uri="{FF2B5EF4-FFF2-40B4-BE49-F238E27FC236}">
                <a16:creationId xmlns:a16="http://schemas.microsoft.com/office/drawing/2014/main" id="{28D5A54B-2ABA-D84D-8182-B93C11AFA55A}"/>
              </a:ext>
            </a:extLst>
          </p:cNvPr>
          <p:cNvSpPr>
            <a:spLocks noGrp="1"/>
          </p:cNvSpPr>
          <p:nvPr>
            <p:ph type="dt" sz="half" idx="15"/>
          </p:nvPr>
        </p:nvSpPr>
        <p:spPr/>
        <p:txBody>
          <a:bodyPr/>
          <a:lstStyle/>
          <a:p>
            <a:fld id="{21D98656-618D-6048-83AA-50A2F7D99587}" type="datetime1">
              <a:rPr lang="fi-FI" smtClean="0"/>
              <a:t>9.4.2020</a:t>
            </a:fld>
            <a:endParaRPr lang="fi-FI" dirty="0"/>
          </a:p>
        </p:txBody>
      </p:sp>
      <p:sp>
        <p:nvSpPr>
          <p:cNvPr id="4" name="Footer Placeholder 3">
            <a:extLst>
              <a:ext uri="{FF2B5EF4-FFF2-40B4-BE49-F238E27FC236}">
                <a16:creationId xmlns:a16="http://schemas.microsoft.com/office/drawing/2014/main" id="{7315868C-531E-CC4A-BC98-C0E89E4423CF}"/>
              </a:ext>
            </a:extLst>
          </p:cNvPr>
          <p:cNvSpPr>
            <a:spLocks noGrp="1"/>
          </p:cNvSpPr>
          <p:nvPr>
            <p:ph type="ftr" sz="quarter" idx="16"/>
          </p:nvPr>
        </p:nvSpPr>
        <p:spPr/>
        <p:txBody>
          <a:bodyPr/>
          <a:lstStyle/>
          <a:p>
            <a:r>
              <a:rPr lang="fi-FI"/>
              <a:t>Rakennusteollisuus RT</a:t>
            </a:r>
            <a:endParaRPr lang="fi-FI" dirty="0"/>
          </a:p>
        </p:txBody>
      </p:sp>
      <p:sp>
        <p:nvSpPr>
          <p:cNvPr id="5" name="Slide Number Placeholder 4">
            <a:extLst>
              <a:ext uri="{FF2B5EF4-FFF2-40B4-BE49-F238E27FC236}">
                <a16:creationId xmlns:a16="http://schemas.microsoft.com/office/drawing/2014/main" id="{E33186BC-6495-BF4C-B323-F4B24782EAE5}"/>
              </a:ext>
            </a:extLst>
          </p:cNvPr>
          <p:cNvSpPr>
            <a:spLocks noGrp="1"/>
          </p:cNvSpPr>
          <p:nvPr>
            <p:ph type="sldNum" sz="quarter" idx="17"/>
          </p:nvPr>
        </p:nvSpPr>
        <p:spPr/>
        <p:txBody>
          <a:bodyPr/>
          <a:lstStyle/>
          <a:p>
            <a:fld id="{1F4D50CA-F9F4-4F82-9F28-967629681EF9}" type="slidenum">
              <a:rPr lang="fi-FI" smtClean="0"/>
              <a:pPr/>
              <a:t>‹#›</a:t>
            </a:fld>
            <a:endParaRPr lang="fi-FI"/>
          </a:p>
        </p:txBody>
      </p:sp>
      <p:pic>
        <p:nvPicPr>
          <p:cNvPr id="9" name="Picture 8">
            <a:extLst>
              <a:ext uri="{FF2B5EF4-FFF2-40B4-BE49-F238E27FC236}">
                <a16:creationId xmlns:a16="http://schemas.microsoft.com/office/drawing/2014/main" id="{8A1B9EC0-23CB-6340-9D33-30EA3F347A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429" b="1456"/>
          <a:stretch/>
        </p:blipFill>
        <p:spPr>
          <a:xfrm>
            <a:off x="10579101" y="-1"/>
            <a:ext cx="1612900" cy="6858001"/>
          </a:xfrm>
          <a:prstGeom prst="rect">
            <a:avLst/>
          </a:prstGeom>
        </p:spPr>
      </p:pic>
    </p:spTree>
    <p:extLst>
      <p:ext uri="{BB962C8B-B14F-4D97-AF65-F5344CB8AC3E}">
        <p14:creationId xmlns:p14="http://schemas.microsoft.com/office/powerpoint/2010/main" val="1330750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tisikko_Isko_kuva_kuvateksti">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34434" y="2139924"/>
            <a:ext cx="9842501" cy="3236712"/>
          </a:xfrm>
        </p:spPr>
        <p:txBody>
          <a:bodyPr>
            <a:normAutofit/>
          </a:bodyPr>
          <a:lstStyle>
            <a:lvl1pPr>
              <a:defRPr sz="1867">
                <a:solidFill>
                  <a:schemeClr val="bg1"/>
                </a:solidFill>
              </a:defRPr>
            </a:lvl1pPr>
          </a:lstStyle>
          <a:p>
            <a:r>
              <a:rPr lang="fi-FI" dirty="0"/>
              <a:t>&lt;Lisää kuva napsauttamalla&gt;</a:t>
            </a:r>
          </a:p>
        </p:txBody>
      </p:sp>
      <p:sp>
        <p:nvSpPr>
          <p:cNvPr id="4" name="Date Placeholder 3">
            <a:extLst>
              <a:ext uri="{FF2B5EF4-FFF2-40B4-BE49-F238E27FC236}">
                <a16:creationId xmlns:a16="http://schemas.microsoft.com/office/drawing/2014/main" id="{435608FE-8888-5246-9F76-2680F44A1FF7}"/>
              </a:ext>
            </a:extLst>
          </p:cNvPr>
          <p:cNvSpPr>
            <a:spLocks noGrp="1"/>
          </p:cNvSpPr>
          <p:nvPr>
            <p:ph type="dt" sz="half" idx="15"/>
          </p:nvPr>
        </p:nvSpPr>
        <p:spPr/>
        <p:txBody>
          <a:bodyPr/>
          <a:lstStyle/>
          <a:p>
            <a:fld id="{21D98656-618D-6048-83AA-50A2F7D99587}" type="datetime1">
              <a:rPr lang="fi-FI" smtClean="0"/>
              <a:t>9.4.2020</a:t>
            </a:fld>
            <a:endParaRPr lang="fi-FI" dirty="0"/>
          </a:p>
        </p:txBody>
      </p:sp>
      <p:sp>
        <p:nvSpPr>
          <p:cNvPr id="5" name="Footer Placeholder 4">
            <a:extLst>
              <a:ext uri="{FF2B5EF4-FFF2-40B4-BE49-F238E27FC236}">
                <a16:creationId xmlns:a16="http://schemas.microsoft.com/office/drawing/2014/main" id="{EB3B2DF2-064F-1440-90E1-4D49F2199F86}"/>
              </a:ext>
            </a:extLst>
          </p:cNvPr>
          <p:cNvSpPr>
            <a:spLocks noGrp="1"/>
          </p:cNvSpPr>
          <p:nvPr>
            <p:ph type="ftr" sz="quarter" idx="16"/>
          </p:nvPr>
        </p:nvSpPr>
        <p:spPr/>
        <p:txBody>
          <a:bodyPr/>
          <a:lstStyle/>
          <a:p>
            <a:r>
              <a:rPr lang="fi-FI" dirty="0"/>
              <a:t>Rakennusteollisuus RT</a:t>
            </a:r>
          </a:p>
        </p:txBody>
      </p:sp>
      <p:sp>
        <p:nvSpPr>
          <p:cNvPr id="6" name="Slide Number Placeholder 5">
            <a:extLst>
              <a:ext uri="{FF2B5EF4-FFF2-40B4-BE49-F238E27FC236}">
                <a16:creationId xmlns:a16="http://schemas.microsoft.com/office/drawing/2014/main" id="{8439C3FF-120F-3448-8B23-49175ABC9B05}"/>
              </a:ext>
            </a:extLst>
          </p:cNvPr>
          <p:cNvSpPr>
            <a:spLocks noGrp="1"/>
          </p:cNvSpPr>
          <p:nvPr>
            <p:ph type="sldNum" sz="quarter" idx="17"/>
          </p:nvPr>
        </p:nvSpPr>
        <p:spPr/>
        <p:txBody>
          <a:bodyPr/>
          <a:lstStyle/>
          <a:p>
            <a:fld id="{1F4D50CA-F9F4-4F82-9F28-967629681EF9}" type="slidenum">
              <a:rPr lang="fi-FI" smtClean="0"/>
              <a:pPr/>
              <a:t>‹#›</a:t>
            </a:fld>
            <a:endParaRPr lang="fi-FI"/>
          </a:p>
        </p:txBody>
      </p:sp>
      <p:sp>
        <p:nvSpPr>
          <p:cNvPr id="10" name="Text Placeholder 9">
            <a:extLst>
              <a:ext uri="{FF2B5EF4-FFF2-40B4-BE49-F238E27FC236}">
                <a16:creationId xmlns:a16="http://schemas.microsoft.com/office/drawing/2014/main" id="{FDAEBAE7-A83B-3942-8C13-C09B4CB14313}"/>
              </a:ext>
            </a:extLst>
          </p:cNvPr>
          <p:cNvSpPr>
            <a:spLocks noGrp="1"/>
          </p:cNvSpPr>
          <p:nvPr>
            <p:ph type="body" sz="quarter" idx="18"/>
          </p:nvPr>
        </p:nvSpPr>
        <p:spPr>
          <a:xfrm>
            <a:off x="334434" y="5573486"/>
            <a:ext cx="9842500" cy="592365"/>
          </a:xfrm>
        </p:spPr>
        <p:txBody>
          <a:bodyPr anchor="ctr" anchorCtr="0">
            <a:normAutofit/>
          </a:bodyPr>
          <a:lstStyle>
            <a:lvl1pPr marL="0" indent="0">
              <a:buNone/>
              <a:defRPr sz="2133"/>
            </a:lvl1pPr>
          </a:lstStyle>
          <a:p>
            <a:pPr lvl="0"/>
            <a:r>
              <a:rPr lang="en-US"/>
              <a:t>Edit Master text styles</a:t>
            </a:r>
          </a:p>
        </p:txBody>
      </p:sp>
      <p:pic>
        <p:nvPicPr>
          <p:cNvPr id="9" name="Picture 8">
            <a:extLst>
              <a:ext uri="{FF2B5EF4-FFF2-40B4-BE49-F238E27FC236}">
                <a16:creationId xmlns:a16="http://schemas.microsoft.com/office/drawing/2014/main" id="{0604BD48-B974-DF48-A114-D3C2147B9FD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429" b="1456"/>
          <a:stretch/>
        </p:blipFill>
        <p:spPr>
          <a:xfrm>
            <a:off x="10579101" y="-1"/>
            <a:ext cx="1612900" cy="6858001"/>
          </a:xfrm>
          <a:prstGeom prst="rect">
            <a:avLst/>
          </a:prstGeom>
        </p:spPr>
      </p:pic>
      <p:sp>
        <p:nvSpPr>
          <p:cNvPr id="11" name="Title 1">
            <a:extLst>
              <a:ext uri="{FF2B5EF4-FFF2-40B4-BE49-F238E27FC236}">
                <a16:creationId xmlns:a16="http://schemas.microsoft.com/office/drawing/2014/main" id="{95933274-A86A-B64D-8075-E04AFF2ED89B}"/>
              </a:ext>
            </a:extLst>
          </p:cNvPr>
          <p:cNvSpPr>
            <a:spLocks noGrp="1"/>
          </p:cNvSpPr>
          <p:nvPr>
            <p:ph type="title"/>
          </p:nvPr>
        </p:nvSpPr>
        <p:spPr>
          <a:xfrm>
            <a:off x="334434" y="365126"/>
            <a:ext cx="9842500" cy="1336673"/>
          </a:xfrm>
        </p:spPr>
        <p:txBody>
          <a:bodyPr/>
          <a:lstStyle/>
          <a:p>
            <a:r>
              <a:rPr lang="en-US"/>
              <a:t>Click to edit Master title style</a:t>
            </a:r>
            <a:endParaRPr lang="fi-FI" dirty="0"/>
          </a:p>
        </p:txBody>
      </p:sp>
    </p:spTree>
    <p:extLst>
      <p:ext uri="{BB962C8B-B14F-4D97-AF65-F5344CB8AC3E}">
        <p14:creationId xmlns:p14="http://schemas.microsoft.com/office/powerpoint/2010/main" val="22262772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avio / piirakka">
    <p:spTree>
      <p:nvGrpSpPr>
        <p:cNvPr id="1" name=""/>
        <p:cNvGrpSpPr/>
        <p:nvPr/>
      </p:nvGrpSpPr>
      <p:grpSpPr>
        <a:xfrm>
          <a:off x="0" y="0"/>
          <a:ext cx="0" cy="0"/>
          <a:chOff x="0" y="0"/>
          <a:chExt cx="0" cy="0"/>
        </a:xfrm>
      </p:grpSpPr>
      <p:sp>
        <p:nvSpPr>
          <p:cNvPr id="9" name="Chart Placeholder 8"/>
          <p:cNvSpPr>
            <a:spLocks noGrp="1"/>
          </p:cNvSpPr>
          <p:nvPr>
            <p:ph type="chart" sz="quarter" idx="13" hasCustomPrompt="1"/>
          </p:nvPr>
        </p:nvSpPr>
        <p:spPr>
          <a:xfrm>
            <a:off x="334434" y="2139923"/>
            <a:ext cx="9842500" cy="4025927"/>
          </a:xfrm>
        </p:spPr>
        <p:txBody>
          <a:bodyPr>
            <a:normAutofit/>
          </a:bodyPr>
          <a:lstStyle>
            <a:lvl1pPr marL="0" indent="0">
              <a:buNone/>
              <a:defRPr sz="1867">
                <a:solidFill>
                  <a:schemeClr val="tx2"/>
                </a:solidFill>
              </a:defRPr>
            </a:lvl1pPr>
          </a:lstStyle>
          <a:p>
            <a:r>
              <a:rPr lang="fi-FI" dirty="0"/>
              <a:t>&lt;Lisää kaavio napsauttamalla&gt;</a:t>
            </a:r>
          </a:p>
        </p:txBody>
      </p:sp>
      <p:sp>
        <p:nvSpPr>
          <p:cNvPr id="11" name="Rectangle 10"/>
          <p:cNvSpPr/>
          <p:nvPr userDrawn="1"/>
        </p:nvSpPr>
        <p:spPr>
          <a:xfrm>
            <a:off x="12329493" y="-1"/>
            <a:ext cx="2492820" cy="2862472"/>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Käytä kaavioiden pohjana tätä diatyyppiä, jossa ei ole graafisia elementtejä oikeassa laidassa.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Kaavioissa tulee noudattaa </a:t>
            </a:r>
            <a:r>
              <a:rPr kumimoji="0" lang="fi-FI" sz="1333" b="0" i="0" u="none" strike="noStrike" kern="1200" cap="none" spc="0" normalizeH="0" baseline="0" noProof="0" dirty="0" err="1">
                <a:ln>
                  <a:noFill/>
                </a:ln>
                <a:solidFill>
                  <a:srgbClr val="626971"/>
                </a:solidFill>
                <a:effectLst/>
                <a:uLnTx/>
                <a:uFillTx/>
                <a:latin typeface="Helvetica"/>
              </a:rPr>
              <a:t>RT:n</a:t>
            </a:r>
            <a:r>
              <a:rPr kumimoji="0" lang="fi-FI" sz="1333" b="0" i="0" u="none" strike="noStrike" kern="1200" cap="none" spc="0" normalizeH="0" baseline="0" noProof="0" dirty="0">
                <a:ln>
                  <a:noFill/>
                </a:ln>
                <a:solidFill>
                  <a:srgbClr val="626971"/>
                </a:solidFill>
                <a:effectLst/>
                <a:uLnTx/>
                <a:uFillTx/>
                <a:latin typeface="Helvetica"/>
              </a:rPr>
              <a:t> tunnusvärejä eli PowerPointiin ja Exceliin oletuksiksi asetettuja teemavärejä.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Kaaviot pitää toteuttaa näiden mallien mukaisesti, eikä niissä tule käyttää muita muotoiluja (kolmiulotteisuutta, varjostuksia tms.).</a:t>
            </a:r>
          </a:p>
        </p:txBody>
      </p:sp>
      <p:pic>
        <p:nvPicPr>
          <p:cNvPr id="10" name="Picture 9">
            <a:extLst>
              <a:ext uri="{FF2B5EF4-FFF2-40B4-BE49-F238E27FC236}">
                <a16:creationId xmlns:a16="http://schemas.microsoft.com/office/drawing/2014/main" id="{C7FF3C89-A607-7D4A-8512-AF629C5E8745}"/>
              </a:ext>
            </a:extLst>
          </p:cNvPr>
          <p:cNvPicPr>
            <a:picLocks noChangeAspect="1"/>
          </p:cNvPicPr>
          <p:nvPr userDrawn="1"/>
        </p:nvPicPr>
        <p:blipFill>
          <a:blip r:embed="rId2"/>
          <a:stretch>
            <a:fillRect/>
          </a:stretch>
        </p:blipFill>
        <p:spPr>
          <a:xfrm>
            <a:off x="11716693" y="0"/>
            <a:ext cx="475307" cy="6858000"/>
          </a:xfrm>
          <a:prstGeom prst="rect">
            <a:avLst/>
          </a:prstGeom>
        </p:spPr>
      </p:pic>
      <p:sp>
        <p:nvSpPr>
          <p:cNvPr id="3" name="Title 2">
            <a:extLst>
              <a:ext uri="{FF2B5EF4-FFF2-40B4-BE49-F238E27FC236}">
                <a16:creationId xmlns:a16="http://schemas.microsoft.com/office/drawing/2014/main" id="{E714FDBC-02FB-A844-9D01-4AA74C44F797}"/>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DA5F7EB1-19C8-4E4D-BE2A-071F3B2146D2}"/>
              </a:ext>
            </a:extLst>
          </p:cNvPr>
          <p:cNvSpPr>
            <a:spLocks noGrp="1"/>
          </p:cNvSpPr>
          <p:nvPr>
            <p:ph type="dt" sz="half" idx="14"/>
          </p:nvPr>
        </p:nvSpPr>
        <p:spPr/>
        <p:txBody>
          <a:bodyPr/>
          <a:lstStyle/>
          <a:p>
            <a:fld id="{21D98656-618D-6048-83AA-50A2F7D99587}" type="datetime1">
              <a:rPr lang="fi-FI" smtClean="0"/>
              <a:t>9.4.2020</a:t>
            </a:fld>
            <a:endParaRPr lang="fi-FI" dirty="0"/>
          </a:p>
        </p:txBody>
      </p:sp>
      <p:sp>
        <p:nvSpPr>
          <p:cNvPr id="5" name="Footer Placeholder 4">
            <a:extLst>
              <a:ext uri="{FF2B5EF4-FFF2-40B4-BE49-F238E27FC236}">
                <a16:creationId xmlns:a16="http://schemas.microsoft.com/office/drawing/2014/main" id="{09CAD6C3-BCEB-C045-9F57-206E0DC1DB3E}"/>
              </a:ext>
            </a:extLst>
          </p:cNvPr>
          <p:cNvSpPr>
            <a:spLocks noGrp="1"/>
          </p:cNvSpPr>
          <p:nvPr>
            <p:ph type="ftr" sz="quarter" idx="15"/>
          </p:nvPr>
        </p:nvSpPr>
        <p:spPr/>
        <p:txBody>
          <a:bodyPr/>
          <a:lstStyle/>
          <a:p>
            <a:r>
              <a:rPr lang="fi-FI"/>
              <a:t>Rakennusteollisuus RT</a:t>
            </a:r>
            <a:endParaRPr lang="fi-FI" dirty="0"/>
          </a:p>
        </p:txBody>
      </p:sp>
      <p:sp>
        <p:nvSpPr>
          <p:cNvPr id="6" name="Slide Number Placeholder 5">
            <a:extLst>
              <a:ext uri="{FF2B5EF4-FFF2-40B4-BE49-F238E27FC236}">
                <a16:creationId xmlns:a16="http://schemas.microsoft.com/office/drawing/2014/main" id="{867883D0-C605-AD4D-A961-36FCAFEBE7FE}"/>
              </a:ext>
            </a:extLst>
          </p:cNvPr>
          <p:cNvSpPr>
            <a:spLocks noGrp="1"/>
          </p:cNvSpPr>
          <p:nvPr>
            <p:ph type="sldNum" sz="quarter" idx="16"/>
          </p:nvPr>
        </p:nvSpPr>
        <p:spPr/>
        <p:txBody>
          <a:bodyPr/>
          <a:lstStyle/>
          <a:p>
            <a:fld id="{1F4D50CA-F9F4-4F82-9F28-967629681EF9}" type="slidenum">
              <a:rPr lang="fi-FI" smtClean="0"/>
              <a:pPr/>
              <a:t>‹#›</a:t>
            </a:fld>
            <a:endParaRPr lang="fi-FI"/>
          </a:p>
        </p:txBody>
      </p:sp>
    </p:spTree>
    <p:extLst>
      <p:ext uri="{BB962C8B-B14F-4D97-AF65-F5344CB8AC3E}">
        <p14:creationId xmlns:p14="http://schemas.microsoft.com/office/powerpoint/2010/main" val="1900913577"/>
      </p:ext>
    </p:extLst>
  </p:cSld>
  <p:clrMapOvr>
    <a:masterClrMapping/>
  </p:clrMapOvr>
  <p:extLst>
    <p:ext uri="{DCECCB84-F9BA-43D5-87BE-67443E8EF086}">
      <p15:sldGuideLst xmlns:p15="http://schemas.microsoft.com/office/powerpoint/2012/main">
        <p15:guide id="1" orient="horz" pos="1620">
          <p15:clr>
            <a:srgbClr val="FBAE40"/>
          </p15:clr>
        </p15:guide>
        <p15:guide id="2" pos="50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aavio / pylväs">
    <p:spTree>
      <p:nvGrpSpPr>
        <p:cNvPr id="1" name=""/>
        <p:cNvGrpSpPr/>
        <p:nvPr/>
      </p:nvGrpSpPr>
      <p:grpSpPr>
        <a:xfrm>
          <a:off x="0" y="0"/>
          <a:ext cx="0" cy="0"/>
          <a:chOff x="0" y="0"/>
          <a:chExt cx="0" cy="0"/>
        </a:xfrm>
      </p:grpSpPr>
      <p:sp>
        <p:nvSpPr>
          <p:cNvPr id="11" name="Rectangle 10"/>
          <p:cNvSpPr/>
          <p:nvPr userDrawn="1"/>
        </p:nvSpPr>
        <p:spPr>
          <a:xfrm>
            <a:off x="12329493" y="-1"/>
            <a:ext cx="2492820" cy="1800000"/>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Muotoile kaavioiden luvut siten, että ne ovat kauttaaltaan kokonaislukuja tai yhdellä desimaalilla.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Kaavion oikeassa laidassa on oltava pystyviiva, kuten tässä mallissa.</a:t>
            </a:r>
          </a:p>
        </p:txBody>
      </p:sp>
      <p:pic>
        <p:nvPicPr>
          <p:cNvPr id="10" name="Picture 9">
            <a:extLst>
              <a:ext uri="{FF2B5EF4-FFF2-40B4-BE49-F238E27FC236}">
                <a16:creationId xmlns:a16="http://schemas.microsoft.com/office/drawing/2014/main" id="{905A46EC-54A2-DD48-9C5B-F9FDCEDAC40B}"/>
              </a:ext>
            </a:extLst>
          </p:cNvPr>
          <p:cNvPicPr>
            <a:picLocks noChangeAspect="1"/>
          </p:cNvPicPr>
          <p:nvPr userDrawn="1"/>
        </p:nvPicPr>
        <p:blipFill>
          <a:blip r:embed="rId2"/>
          <a:stretch>
            <a:fillRect/>
          </a:stretch>
        </p:blipFill>
        <p:spPr>
          <a:xfrm>
            <a:off x="11716693" y="0"/>
            <a:ext cx="475307" cy="6858000"/>
          </a:xfrm>
          <a:prstGeom prst="rect">
            <a:avLst/>
          </a:prstGeom>
        </p:spPr>
      </p:pic>
      <p:sp>
        <p:nvSpPr>
          <p:cNvPr id="3" name="Title 2">
            <a:extLst>
              <a:ext uri="{FF2B5EF4-FFF2-40B4-BE49-F238E27FC236}">
                <a16:creationId xmlns:a16="http://schemas.microsoft.com/office/drawing/2014/main" id="{C141CE4A-8B07-1A47-940A-2AF278F4BAF1}"/>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1DA20EE9-4984-E745-A9C1-3535063FDF23}"/>
              </a:ext>
            </a:extLst>
          </p:cNvPr>
          <p:cNvSpPr>
            <a:spLocks noGrp="1"/>
          </p:cNvSpPr>
          <p:nvPr>
            <p:ph type="dt" sz="half" idx="14"/>
          </p:nvPr>
        </p:nvSpPr>
        <p:spPr/>
        <p:txBody>
          <a:bodyPr/>
          <a:lstStyle/>
          <a:p>
            <a:fld id="{21D98656-618D-6048-83AA-50A2F7D99587}" type="datetime1">
              <a:rPr lang="fi-FI" smtClean="0"/>
              <a:t>9.4.2020</a:t>
            </a:fld>
            <a:endParaRPr lang="fi-FI" dirty="0"/>
          </a:p>
        </p:txBody>
      </p:sp>
      <p:sp>
        <p:nvSpPr>
          <p:cNvPr id="5" name="Footer Placeholder 4">
            <a:extLst>
              <a:ext uri="{FF2B5EF4-FFF2-40B4-BE49-F238E27FC236}">
                <a16:creationId xmlns:a16="http://schemas.microsoft.com/office/drawing/2014/main" id="{02D7E9C2-8C38-664E-BFD2-3EE559B78129}"/>
              </a:ext>
            </a:extLst>
          </p:cNvPr>
          <p:cNvSpPr>
            <a:spLocks noGrp="1"/>
          </p:cNvSpPr>
          <p:nvPr>
            <p:ph type="ftr" sz="quarter" idx="15"/>
          </p:nvPr>
        </p:nvSpPr>
        <p:spPr/>
        <p:txBody>
          <a:bodyPr/>
          <a:lstStyle/>
          <a:p>
            <a:r>
              <a:rPr lang="fi-FI"/>
              <a:t>Rakennusteollisuus RT</a:t>
            </a:r>
            <a:endParaRPr lang="fi-FI" dirty="0"/>
          </a:p>
        </p:txBody>
      </p:sp>
      <p:sp>
        <p:nvSpPr>
          <p:cNvPr id="6" name="Slide Number Placeholder 5">
            <a:extLst>
              <a:ext uri="{FF2B5EF4-FFF2-40B4-BE49-F238E27FC236}">
                <a16:creationId xmlns:a16="http://schemas.microsoft.com/office/drawing/2014/main" id="{00563F13-EF56-774B-BDD4-CAEE057CA315}"/>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8" name="Chart Placeholder 8">
            <a:extLst>
              <a:ext uri="{FF2B5EF4-FFF2-40B4-BE49-F238E27FC236}">
                <a16:creationId xmlns:a16="http://schemas.microsoft.com/office/drawing/2014/main" id="{DE4CEA6B-3520-9942-9EDF-6D6BD06590AE}"/>
              </a:ext>
            </a:extLst>
          </p:cNvPr>
          <p:cNvSpPr>
            <a:spLocks noGrp="1"/>
          </p:cNvSpPr>
          <p:nvPr>
            <p:ph type="chart" sz="quarter" idx="13" hasCustomPrompt="1"/>
          </p:nvPr>
        </p:nvSpPr>
        <p:spPr>
          <a:xfrm>
            <a:off x="334434" y="2139923"/>
            <a:ext cx="9842500" cy="4025927"/>
          </a:xfrm>
        </p:spPr>
        <p:txBody>
          <a:bodyPr>
            <a:normAutofit/>
          </a:bodyPr>
          <a:lstStyle>
            <a:lvl1pPr marL="0" indent="0">
              <a:buNone/>
              <a:defRPr sz="1867">
                <a:solidFill>
                  <a:schemeClr val="tx2"/>
                </a:solidFill>
              </a:defRPr>
            </a:lvl1pPr>
          </a:lstStyle>
          <a:p>
            <a:r>
              <a:rPr lang="fi-FI" dirty="0"/>
              <a:t>&lt;Lisää kaavio napsauttamalla&gt;</a:t>
            </a:r>
          </a:p>
        </p:txBody>
      </p:sp>
    </p:spTree>
    <p:extLst>
      <p:ext uri="{BB962C8B-B14F-4D97-AF65-F5344CB8AC3E}">
        <p14:creationId xmlns:p14="http://schemas.microsoft.com/office/powerpoint/2010/main" val="36478930"/>
      </p:ext>
    </p:extLst>
  </p:cSld>
  <p:clrMapOvr>
    <a:masterClrMapping/>
  </p:clrMapOvr>
  <p:extLst>
    <p:ext uri="{DCECCB84-F9BA-43D5-87BE-67443E8EF086}">
      <p15:sldGuideLst xmlns:p15="http://schemas.microsoft.com/office/powerpoint/2012/main">
        <p15:guide id="1" orient="horz" pos="1620">
          <p15:clr>
            <a:srgbClr val="FBAE40"/>
          </p15:clr>
        </p15:guide>
        <p15:guide id="2" pos="50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aavio / viiv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0BFE84D-6738-A347-B612-F243DE293E5C}"/>
              </a:ext>
            </a:extLst>
          </p:cNvPr>
          <p:cNvPicPr>
            <a:picLocks noChangeAspect="1"/>
          </p:cNvPicPr>
          <p:nvPr userDrawn="1"/>
        </p:nvPicPr>
        <p:blipFill>
          <a:blip r:embed="rId2"/>
          <a:stretch>
            <a:fillRect/>
          </a:stretch>
        </p:blipFill>
        <p:spPr>
          <a:xfrm>
            <a:off x="11716693" y="0"/>
            <a:ext cx="475307" cy="6858000"/>
          </a:xfrm>
          <a:prstGeom prst="rect">
            <a:avLst/>
          </a:prstGeom>
        </p:spPr>
      </p:pic>
      <p:sp>
        <p:nvSpPr>
          <p:cNvPr id="3" name="Title 2">
            <a:extLst>
              <a:ext uri="{FF2B5EF4-FFF2-40B4-BE49-F238E27FC236}">
                <a16:creationId xmlns:a16="http://schemas.microsoft.com/office/drawing/2014/main" id="{E48DEF00-551E-DB49-BCCA-3B0749E2CC06}"/>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FF910E90-2A5F-9B4F-8EE2-F87DB5FF5C4C}"/>
              </a:ext>
            </a:extLst>
          </p:cNvPr>
          <p:cNvSpPr>
            <a:spLocks noGrp="1"/>
          </p:cNvSpPr>
          <p:nvPr>
            <p:ph type="dt" sz="half" idx="14"/>
          </p:nvPr>
        </p:nvSpPr>
        <p:spPr/>
        <p:txBody>
          <a:bodyPr/>
          <a:lstStyle/>
          <a:p>
            <a:fld id="{21D98656-618D-6048-83AA-50A2F7D99587}" type="datetime1">
              <a:rPr lang="fi-FI" smtClean="0"/>
              <a:t>9.4.2020</a:t>
            </a:fld>
            <a:endParaRPr lang="fi-FI" dirty="0"/>
          </a:p>
        </p:txBody>
      </p:sp>
      <p:sp>
        <p:nvSpPr>
          <p:cNvPr id="5" name="Footer Placeholder 4">
            <a:extLst>
              <a:ext uri="{FF2B5EF4-FFF2-40B4-BE49-F238E27FC236}">
                <a16:creationId xmlns:a16="http://schemas.microsoft.com/office/drawing/2014/main" id="{69C880F4-273A-0349-BB79-20B08C491107}"/>
              </a:ext>
            </a:extLst>
          </p:cNvPr>
          <p:cNvSpPr>
            <a:spLocks noGrp="1"/>
          </p:cNvSpPr>
          <p:nvPr>
            <p:ph type="ftr" sz="quarter" idx="15"/>
          </p:nvPr>
        </p:nvSpPr>
        <p:spPr/>
        <p:txBody>
          <a:bodyPr/>
          <a:lstStyle/>
          <a:p>
            <a:r>
              <a:rPr lang="fi-FI"/>
              <a:t>Rakennusteollisuus RT</a:t>
            </a:r>
            <a:endParaRPr lang="fi-FI" dirty="0"/>
          </a:p>
        </p:txBody>
      </p:sp>
      <p:sp>
        <p:nvSpPr>
          <p:cNvPr id="6" name="Slide Number Placeholder 5">
            <a:extLst>
              <a:ext uri="{FF2B5EF4-FFF2-40B4-BE49-F238E27FC236}">
                <a16:creationId xmlns:a16="http://schemas.microsoft.com/office/drawing/2014/main" id="{DBAAD4D7-7A67-6340-BB9F-5E370982280D}"/>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7" name="Chart Placeholder 8">
            <a:extLst>
              <a:ext uri="{FF2B5EF4-FFF2-40B4-BE49-F238E27FC236}">
                <a16:creationId xmlns:a16="http://schemas.microsoft.com/office/drawing/2014/main" id="{2E0A93A9-92B4-0D46-9BBC-3E91F4652724}"/>
              </a:ext>
            </a:extLst>
          </p:cNvPr>
          <p:cNvSpPr>
            <a:spLocks noGrp="1"/>
          </p:cNvSpPr>
          <p:nvPr>
            <p:ph type="chart" sz="quarter" idx="13" hasCustomPrompt="1"/>
          </p:nvPr>
        </p:nvSpPr>
        <p:spPr>
          <a:xfrm>
            <a:off x="334434" y="2139923"/>
            <a:ext cx="9842500" cy="4025927"/>
          </a:xfrm>
        </p:spPr>
        <p:txBody>
          <a:bodyPr>
            <a:normAutofit/>
          </a:bodyPr>
          <a:lstStyle>
            <a:lvl1pPr marL="0" indent="0">
              <a:buNone/>
              <a:defRPr sz="1867">
                <a:solidFill>
                  <a:schemeClr val="tx2"/>
                </a:solidFill>
              </a:defRPr>
            </a:lvl1pPr>
          </a:lstStyle>
          <a:p>
            <a:r>
              <a:rPr lang="fi-FI" dirty="0"/>
              <a:t>&lt;Lisää kaavio napsauttamalla&gt;</a:t>
            </a:r>
          </a:p>
        </p:txBody>
      </p:sp>
    </p:spTree>
    <p:extLst>
      <p:ext uri="{BB962C8B-B14F-4D97-AF65-F5344CB8AC3E}">
        <p14:creationId xmlns:p14="http://schemas.microsoft.com/office/powerpoint/2010/main" val="2549465316"/>
      </p:ext>
    </p:extLst>
  </p:cSld>
  <p:clrMapOvr>
    <a:masterClrMapping/>
  </p:clrMapOvr>
  <p:extLst>
    <p:ext uri="{DCECCB84-F9BA-43D5-87BE-67443E8EF086}">
      <p15:sldGuideLst xmlns:p15="http://schemas.microsoft.com/office/powerpoint/2012/main">
        <p15:guide id="1" orient="horz" pos="1620">
          <p15:clr>
            <a:srgbClr val="FBAE40"/>
          </p15:clr>
        </p15:guide>
        <p15:guide id="2" pos="50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dea, avainsana">
    <p:bg>
      <p:bgPr>
        <a:solidFill>
          <a:schemeClr val="accent2"/>
        </a:solidFill>
        <a:effectLst/>
      </p:bgPr>
    </p:bg>
    <p:spTree>
      <p:nvGrpSpPr>
        <p:cNvPr id="1" name=""/>
        <p:cNvGrpSpPr/>
        <p:nvPr/>
      </p:nvGrpSpPr>
      <p:grpSpPr>
        <a:xfrm>
          <a:off x="0" y="0"/>
          <a:ext cx="0" cy="0"/>
          <a:chOff x="0" y="0"/>
          <a:chExt cx="0" cy="0"/>
        </a:xfrm>
      </p:grpSpPr>
      <p:sp>
        <p:nvSpPr>
          <p:cNvPr id="5" name="Rectangle 4"/>
          <p:cNvSpPr/>
          <p:nvPr userDrawn="1"/>
        </p:nvSpPr>
        <p:spPr>
          <a:xfrm>
            <a:off x="12329493" y="-1"/>
            <a:ext cx="2492820" cy="1126436"/>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Tämä diatyyppi on tarkoitettu esityksen johtoajatusten esittämiseen.</a:t>
            </a:r>
          </a:p>
        </p:txBody>
      </p:sp>
      <p:pic>
        <p:nvPicPr>
          <p:cNvPr id="3" name="Picture 2">
            <a:extLst>
              <a:ext uri="{FF2B5EF4-FFF2-40B4-BE49-F238E27FC236}">
                <a16:creationId xmlns:a16="http://schemas.microsoft.com/office/drawing/2014/main" id="{FE156882-7BDD-E044-918C-9ED145132F8E}"/>
              </a:ext>
            </a:extLst>
          </p:cNvPr>
          <p:cNvPicPr>
            <a:picLocks noChangeAspect="1"/>
          </p:cNvPicPr>
          <p:nvPr userDrawn="1"/>
        </p:nvPicPr>
        <p:blipFill>
          <a:blip r:embed="rId2"/>
          <a:stretch>
            <a:fillRect/>
          </a:stretch>
        </p:blipFill>
        <p:spPr>
          <a:xfrm>
            <a:off x="10737909" y="0"/>
            <a:ext cx="1454092" cy="6864667"/>
          </a:xfrm>
          <a:prstGeom prst="rect">
            <a:avLst/>
          </a:prstGeom>
        </p:spPr>
      </p:pic>
      <p:sp>
        <p:nvSpPr>
          <p:cNvPr id="11" name="Title 1">
            <a:extLst>
              <a:ext uri="{FF2B5EF4-FFF2-40B4-BE49-F238E27FC236}">
                <a16:creationId xmlns:a16="http://schemas.microsoft.com/office/drawing/2014/main" id="{BAB4C5EE-81C9-D345-9E51-F1D29D30E726}"/>
              </a:ext>
            </a:extLst>
          </p:cNvPr>
          <p:cNvSpPr>
            <a:spLocks noGrp="1"/>
          </p:cNvSpPr>
          <p:nvPr>
            <p:ph type="ctrTitle" hasCustomPrompt="1"/>
          </p:nvPr>
        </p:nvSpPr>
        <p:spPr>
          <a:xfrm>
            <a:off x="334434" y="2133600"/>
            <a:ext cx="9837151" cy="4032251"/>
          </a:xfrm>
        </p:spPr>
        <p:txBody>
          <a:bodyPr anchor="t">
            <a:normAutofit/>
          </a:bodyPr>
          <a:lstStyle>
            <a:lvl1pPr algn="l">
              <a:lnSpc>
                <a:spcPts val="7733"/>
              </a:lnSpc>
              <a:defRPr sz="8133" b="1" cap="all" baseline="0">
                <a:solidFill>
                  <a:schemeClr val="bg1"/>
                </a:solidFill>
              </a:defRPr>
            </a:lvl1pPr>
          </a:lstStyle>
          <a:p>
            <a:r>
              <a:rPr lang="fi-FI" noProof="0" dirty="0"/>
              <a:t>&lt;Lisää otsikko&gt;</a:t>
            </a:r>
          </a:p>
        </p:txBody>
      </p:sp>
      <p:pic>
        <p:nvPicPr>
          <p:cNvPr id="6" name="Picture 5">
            <a:extLst>
              <a:ext uri="{FF2B5EF4-FFF2-40B4-BE49-F238E27FC236}">
                <a16:creationId xmlns:a16="http://schemas.microsoft.com/office/drawing/2014/main" id="{9B7B1D87-0EE3-504B-983A-AB76325205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5643" y="221845"/>
            <a:ext cx="4123499" cy="918859"/>
          </a:xfrm>
          <a:prstGeom prst="rect">
            <a:avLst/>
          </a:prstGeom>
        </p:spPr>
      </p:pic>
    </p:spTree>
    <p:extLst>
      <p:ext uri="{BB962C8B-B14F-4D97-AF65-F5344CB8AC3E}">
        <p14:creationId xmlns:p14="http://schemas.microsoft.com/office/powerpoint/2010/main" val="21512992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Johdantosivu">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4435" y="2133600"/>
            <a:ext cx="9840845" cy="4032251"/>
          </a:xfrm>
        </p:spPr>
        <p:txBody>
          <a:bodyPr anchor="b">
            <a:normAutofit/>
          </a:bodyPr>
          <a:lstStyle>
            <a:lvl1pPr algn="l">
              <a:lnSpc>
                <a:spcPts val="7680"/>
              </a:lnSpc>
              <a:defRPr sz="4800" b="1" cap="none" baseline="0">
                <a:solidFill>
                  <a:schemeClr val="bg1"/>
                </a:solidFill>
              </a:defRPr>
            </a:lvl1pPr>
          </a:lstStyle>
          <a:p>
            <a:r>
              <a:rPr lang="fi-FI" noProof="0" dirty="0"/>
              <a:t>&lt;Lisää otsikko&gt;</a:t>
            </a:r>
          </a:p>
        </p:txBody>
      </p:sp>
      <p:sp>
        <p:nvSpPr>
          <p:cNvPr id="6" name="Rectangle 5"/>
          <p:cNvSpPr/>
          <p:nvPr userDrawn="1"/>
        </p:nvSpPr>
        <p:spPr>
          <a:xfrm>
            <a:off x="12329493" y="-1"/>
            <a:ext cx="2492820" cy="2088000"/>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Johdantosivua voit käyttää välilehtenä jakaaksesi esityksesi osiin.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Johdantosivuksi sopii myös suurikokoisella kuvalla varustettu diatyyppi, mutta älä yhdistä samaan esitykseen kahta erilaista johdantosivutyyppiä.</a:t>
            </a:r>
          </a:p>
        </p:txBody>
      </p:sp>
      <p:pic>
        <p:nvPicPr>
          <p:cNvPr id="8" name="Picture 7">
            <a:extLst>
              <a:ext uri="{FF2B5EF4-FFF2-40B4-BE49-F238E27FC236}">
                <a16:creationId xmlns:a16="http://schemas.microsoft.com/office/drawing/2014/main" id="{C971418F-00FE-E644-9F3D-18220DE386B5}"/>
              </a:ext>
            </a:extLst>
          </p:cNvPr>
          <p:cNvPicPr>
            <a:picLocks noChangeAspect="1"/>
          </p:cNvPicPr>
          <p:nvPr userDrawn="1"/>
        </p:nvPicPr>
        <p:blipFill>
          <a:blip r:embed="rId2"/>
          <a:stretch>
            <a:fillRect/>
          </a:stretch>
        </p:blipFill>
        <p:spPr>
          <a:xfrm>
            <a:off x="10737909" y="0"/>
            <a:ext cx="1454092" cy="6864667"/>
          </a:xfrm>
          <a:prstGeom prst="rect">
            <a:avLst/>
          </a:prstGeom>
        </p:spPr>
      </p:pic>
      <p:pic>
        <p:nvPicPr>
          <p:cNvPr id="9" name="Picture 8">
            <a:extLst>
              <a:ext uri="{FF2B5EF4-FFF2-40B4-BE49-F238E27FC236}">
                <a16:creationId xmlns:a16="http://schemas.microsoft.com/office/drawing/2014/main" id="{720D39AA-C316-7748-9073-4A096F9B98A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5643" y="221845"/>
            <a:ext cx="4123499" cy="918859"/>
          </a:xfrm>
          <a:prstGeom prst="rect">
            <a:avLst/>
          </a:prstGeom>
        </p:spPr>
      </p:pic>
    </p:spTree>
    <p:extLst>
      <p:ext uri="{BB962C8B-B14F-4D97-AF65-F5344CB8AC3E}">
        <p14:creationId xmlns:p14="http://schemas.microsoft.com/office/powerpoint/2010/main" val="37538564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opetusdia 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14917" y="2133600"/>
            <a:ext cx="9362016" cy="1295400"/>
          </a:xfrm>
        </p:spPr>
        <p:txBody>
          <a:bodyPr anchor="ctr">
            <a:normAutofit/>
          </a:bodyPr>
          <a:lstStyle>
            <a:lvl1pPr algn="ctr">
              <a:lnSpc>
                <a:spcPts val="7680"/>
              </a:lnSpc>
              <a:defRPr sz="4800" b="1" cap="none" baseline="0">
                <a:solidFill>
                  <a:schemeClr val="bg1"/>
                </a:solidFill>
              </a:defRPr>
            </a:lvl1pPr>
          </a:lstStyle>
          <a:p>
            <a:r>
              <a:rPr lang="fi-FI" noProof="0" dirty="0"/>
              <a:t>&lt;Lisää tekstiä&gt;</a:t>
            </a:r>
          </a:p>
        </p:txBody>
      </p:sp>
      <p:sp>
        <p:nvSpPr>
          <p:cNvPr id="5" name="Rectangle 4"/>
          <p:cNvSpPr/>
          <p:nvPr userDrawn="1"/>
        </p:nvSpPr>
        <p:spPr>
          <a:xfrm>
            <a:off x="12329493" y="1"/>
            <a:ext cx="2492820" cy="1338471"/>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Voit päättää esityksesi tähän lopetusdiaan, jossa on </a:t>
            </a:r>
            <a:r>
              <a:rPr kumimoji="0" lang="fi-FI" sz="1333" b="0" i="0" u="none" strike="noStrike" kern="1200" cap="none" spc="0" normalizeH="0" baseline="0" noProof="0" dirty="0" err="1">
                <a:ln>
                  <a:noFill/>
                </a:ln>
                <a:solidFill>
                  <a:srgbClr val="626971"/>
                </a:solidFill>
                <a:effectLst/>
                <a:uLnTx/>
                <a:uFillTx/>
                <a:latin typeface="Helvetica"/>
              </a:rPr>
              <a:t>RT:n</a:t>
            </a:r>
            <a:r>
              <a:rPr kumimoji="0" lang="fi-FI" sz="1333" b="0" i="0" u="none" strike="noStrike" kern="1200" cap="none" spc="0" normalizeH="0" baseline="0" noProof="0" dirty="0">
                <a:ln>
                  <a:noFill/>
                </a:ln>
                <a:solidFill>
                  <a:srgbClr val="626971"/>
                </a:solidFill>
                <a:effectLst/>
                <a:uLnTx/>
                <a:uFillTx/>
                <a:latin typeface="Helvetica"/>
              </a:rPr>
              <a:t> tuttu </a:t>
            </a:r>
            <a:r>
              <a:rPr kumimoji="0" lang="fi-FI" sz="1333" b="0" i="0" u="none" strike="noStrike" kern="1200" cap="none" spc="0" normalizeH="0" baseline="0" noProof="0" dirty="0" err="1">
                <a:ln>
                  <a:noFill/>
                </a:ln>
                <a:solidFill>
                  <a:srgbClr val="626971"/>
                </a:solidFill>
                <a:effectLst/>
                <a:uLnTx/>
                <a:uFillTx/>
                <a:latin typeface="Helvetica"/>
              </a:rPr>
              <a:t>slogan</a:t>
            </a:r>
            <a:r>
              <a:rPr kumimoji="0" lang="fi-FI" sz="1333" b="0" i="0" u="none" strike="noStrike" kern="1200" cap="none" spc="0" normalizeH="0" baseline="0" noProof="0" dirty="0">
                <a:ln>
                  <a:noFill/>
                </a:ln>
                <a:solidFill>
                  <a:srgbClr val="626971"/>
                </a:solidFill>
                <a:effectLst/>
                <a:uLnTx/>
                <a:uFillTx/>
                <a:latin typeface="Helvetica"/>
              </a:rPr>
              <a:t> ja graafisista elementeistä koostuva kaupunkisiluetti.</a:t>
            </a:r>
          </a:p>
        </p:txBody>
      </p:sp>
      <p:pic>
        <p:nvPicPr>
          <p:cNvPr id="9" name="Picture 8">
            <a:extLst>
              <a:ext uri="{FF2B5EF4-FFF2-40B4-BE49-F238E27FC236}">
                <a16:creationId xmlns:a16="http://schemas.microsoft.com/office/drawing/2014/main" id="{B39F5AA4-1DD0-D140-98B6-D50F8DD834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957655"/>
            <a:ext cx="12192000" cy="2603971"/>
          </a:xfrm>
          <a:prstGeom prst="rect">
            <a:avLst/>
          </a:prstGeom>
        </p:spPr>
      </p:pic>
      <p:pic>
        <p:nvPicPr>
          <p:cNvPr id="6" name="Picture 5">
            <a:extLst>
              <a:ext uri="{FF2B5EF4-FFF2-40B4-BE49-F238E27FC236}">
                <a16:creationId xmlns:a16="http://schemas.microsoft.com/office/drawing/2014/main" id="{2F6D6DD6-2EEB-E947-916E-CB377884C4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5643" y="221845"/>
            <a:ext cx="4123499" cy="918859"/>
          </a:xfrm>
          <a:prstGeom prst="rect">
            <a:avLst/>
          </a:prstGeom>
        </p:spPr>
      </p:pic>
    </p:spTree>
    <p:extLst>
      <p:ext uri="{BB962C8B-B14F-4D97-AF65-F5344CB8AC3E}">
        <p14:creationId xmlns:p14="http://schemas.microsoft.com/office/powerpoint/2010/main" val="1159472929"/>
      </p:ext>
    </p:extLst>
  </p:cSld>
  <p:clrMapOvr>
    <a:masterClrMapping/>
  </p:clrMapOvr>
  <p:extLst>
    <p:ext uri="{DCECCB84-F9BA-43D5-87BE-67443E8EF086}">
      <p15:sldGuideLst xmlns:p15="http://schemas.microsoft.com/office/powerpoint/2012/main">
        <p15:guide id="0" orient="horz" pos="1246">
          <p15:clr>
            <a:srgbClr val="FBAE40"/>
          </p15:clr>
        </p15:guide>
        <p15:guide id="1"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31F6FF-31A4-45BE-B74C-8CFEC9C4AE2B}"/>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95EB53A1-D2BC-4294-A990-90B1959833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E2F185E3-7227-40C7-9AEF-ECE768A0D8E6}"/>
              </a:ext>
            </a:extLst>
          </p:cNvPr>
          <p:cNvSpPr>
            <a:spLocks noGrp="1"/>
          </p:cNvSpPr>
          <p:nvPr>
            <p:ph type="dt" sz="half" idx="10"/>
          </p:nvPr>
        </p:nvSpPr>
        <p:spPr/>
        <p:txBody>
          <a:bodyPr/>
          <a:lstStyle/>
          <a:p>
            <a:fld id="{912D9014-DB86-492E-8342-A8202ECEF037}" type="datetimeFigureOut">
              <a:rPr lang="fi-FI" smtClean="0"/>
              <a:t>9.4.2020</a:t>
            </a:fld>
            <a:endParaRPr lang="fi-FI"/>
          </a:p>
        </p:txBody>
      </p:sp>
      <p:sp>
        <p:nvSpPr>
          <p:cNvPr id="5" name="Alatunnisteen paikkamerkki 4">
            <a:extLst>
              <a:ext uri="{FF2B5EF4-FFF2-40B4-BE49-F238E27FC236}">
                <a16:creationId xmlns:a16="http://schemas.microsoft.com/office/drawing/2014/main" id="{8D833135-28E8-4559-9C06-24494927109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9014834-710B-4FA7-8E58-8BF176DECAAE}"/>
              </a:ext>
            </a:extLst>
          </p:cNvPr>
          <p:cNvSpPr>
            <a:spLocks noGrp="1"/>
          </p:cNvSpPr>
          <p:nvPr>
            <p:ph type="sldNum" sz="quarter" idx="12"/>
          </p:nvPr>
        </p:nvSpPr>
        <p:spPr/>
        <p:txBody>
          <a:bodyPr/>
          <a:lstStyle/>
          <a:p>
            <a:fld id="{D7477533-322E-4839-9496-CF809AB487AC}" type="slidenum">
              <a:rPr lang="fi-FI" smtClean="0"/>
              <a:t>‹#›</a:t>
            </a:fld>
            <a:endParaRPr lang="fi-FI"/>
          </a:p>
        </p:txBody>
      </p:sp>
    </p:spTree>
    <p:extLst>
      <p:ext uri="{BB962C8B-B14F-4D97-AF65-F5344CB8AC3E}">
        <p14:creationId xmlns:p14="http://schemas.microsoft.com/office/powerpoint/2010/main" val="32388357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Lopetusdia 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856818" y="357718"/>
            <a:ext cx="5865399" cy="1338469"/>
          </a:xfrm>
        </p:spPr>
        <p:txBody>
          <a:bodyPr anchor="ctr">
            <a:normAutofit/>
          </a:bodyPr>
          <a:lstStyle>
            <a:lvl1pPr algn="ctr">
              <a:lnSpc>
                <a:spcPts val="7680"/>
              </a:lnSpc>
              <a:defRPr sz="2667" b="1" cap="none" baseline="0">
                <a:solidFill>
                  <a:schemeClr val="bg1"/>
                </a:solidFill>
              </a:defRPr>
            </a:lvl1pPr>
          </a:lstStyle>
          <a:p>
            <a:r>
              <a:rPr lang="fi-FI" noProof="0" dirty="0"/>
              <a:t>&lt;Lisää tekstiä&gt;</a:t>
            </a:r>
          </a:p>
        </p:txBody>
      </p:sp>
      <p:sp>
        <p:nvSpPr>
          <p:cNvPr id="5" name="Rectangle 4"/>
          <p:cNvSpPr/>
          <p:nvPr userDrawn="1"/>
        </p:nvSpPr>
        <p:spPr>
          <a:xfrm>
            <a:off x="12329493" y="1"/>
            <a:ext cx="2492820" cy="1338471"/>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Voit päättää esityksesi tähän lopetusdiaan, jossa on </a:t>
            </a:r>
            <a:r>
              <a:rPr kumimoji="0" lang="fi-FI" sz="1333" b="0" i="0" u="none" strike="noStrike" kern="1200" cap="none" spc="0" normalizeH="0" baseline="0" noProof="0" dirty="0" err="1">
                <a:ln>
                  <a:noFill/>
                </a:ln>
                <a:solidFill>
                  <a:srgbClr val="626971"/>
                </a:solidFill>
                <a:effectLst/>
                <a:uLnTx/>
                <a:uFillTx/>
                <a:latin typeface="Helvetica"/>
              </a:rPr>
              <a:t>RT:n</a:t>
            </a:r>
            <a:r>
              <a:rPr kumimoji="0" lang="fi-FI" sz="1333" b="0" i="0" u="none" strike="noStrike" kern="1200" cap="none" spc="0" normalizeH="0" baseline="0" noProof="0" dirty="0">
                <a:ln>
                  <a:noFill/>
                </a:ln>
                <a:solidFill>
                  <a:srgbClr val="626971"/>
                </a:solidFill>
                <a:effectLst/>
                <a:uLnTx/>
                <a:uFillTx/>
                <a:latin typeface="Helvetica"/>
              </a:rPr>
              <a:t> tuttu </a:t>
            </a:r>
            <a:r>
              <a:rPr kumimoji="0" lang="fi-FI" sz="1333" b="0" i="0" u="none" strike="noStrike" kern="1200" cap="none" spc="0" normalizeH="0" baseline="0" noProof="0" dirty="0" err="1">
                <a:ln>
                  <a:noFill/>
                </a:ln>
                <a:solidFill>
                  <a:srgbClr val="626971"/>
                </a:solidFill>
                <a:effectLst/>
                <a:uLnTx/>
                <a:uFillTx/>
                <a:latin typeface="Helvetica"/>
              </a:rPr>
              <a:t>slogan</a:t>
            </a:r>
            <a:r>
              <a:rPr kumimoji="0" lang="fi-FI" sz="1333" b="0" i="0" u="none" strike="noStrike" kern="1200" cap="none" spc="0" normalizeH="0" baseline="0" noProof="0" dirty="0">
                <a:ln>
                  <a:noFill/>
                </a:ln>
                <a:solidFill>
                  <a:srgbClr val="626971"/>
                </a:solidFill>
                <a:effectLst/>
                <a:uLnTx/>
                <a:uFillTx/>
                <a:latin typeface="Helvetica"/>
              </a:rPr>
              <a:t> ja graafisista elementeistä koostuva kaupunkisiluetti.</a:t>
            </a:r>
          </a:p>
        </p:txBody>
      </p:sp>
      <p:pic>
        <p:nvPicPr>
          <p:cNvPr id="6" name="Picture 5">
            <a:extLst>
              <a:ext uri="{FF2B5EF4-FFF2-40B4-BE49-F238E27FC236}">
                <a16:creationId xmlns:a16="http://schemas.microsoft.com/office/drawing/2014/main" id="{B904C96D-618F-B246-A7C8-D6A70B143B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957655"/>
            <a:ext cx="12192000" cy="2603971"/>
          </a:xfrm>
          <a:prstGeom prst="rect">
            <a:avLst/>
          </a:prstGeom>
        </p:spPr>
      </p:pic>
      <p:pic>
        <p:nvPicPr>
          <p:cNvPr id="8" name="Picture 7">
            <a:extLst>
              <a:ext uri="{FF2B5EF4-FFF2-40B4-BE49-F238E27FC236}">
                <a16:creationId xmlns:a16="http://schemas.microsoft.com/office/drawing/2014/main" id="{D21A20CC-BB43-5946-9BF4-1245960A6E1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5643" y="221845"/>
            <a:ext cx="4123499" cy="918859"/>
          </a:xfrm>
          <a:prstGeom prst="rect">
            <a:avLst/>
          </a:prstGeom>
        </p:spPr>
      </p:pic>
    </p:spTree>
    <p:extLst>
      <p:ext uri="{BB962C8B-B14F-4D97-AF65-F5344CB8AC3E}">
        <p14:creationId xmlns:p14="http://schemas.microsoft.com/office/powerpoint/2010/main" val="163303361"/>
      </p:ext>
    </p:extLst>
  </p:cSld>
  <p:clrMapOvr>
    <a:masterClrMapping/>
  </p:clrMapOvr>
  <p:extLst>
    <p:ext uri="{DCECCB84-F9BA-43D5-87BE-67443E8EF086}">
      <p15:sldGuideLst xmlns:p15="http://schemas.microsoft.com/office/powerpoint/2012/main">
        <p15:guide id="0" orient="horz" pos="1246">
          <p15:clr>
            <a:srgbClr val="FBAE40"/>
          </p15:clr>
        </p15:guide>
        <p15:guide id="1"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opetusdia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9175" y="1714215"/>
            <a:ext cx="9826935" cy="916691"/>
          </a:xfrm>
        </p:spPr>
        <p:txBody>
          <a:bodyPr anchor="ctr">
            <a:normAutofit/>
          </a:bodyPr>
          <a:lstStyle>
            <a:lvl1pPr algn="l">
              <a:lnSpc>
                <a:spcPts val="7680"/>
              </a:lnSpc>
              <a:defRPr sz="4800" b="1" cap="none" baseline="0">
                <a:solidFill>
                  <a:schemeClr val="bg1"/>
                </a:solidFill>
              </a:defRPr>
            </a:lvl1pPr>
          </a:lstStyle>
          <a:p>
            <a:r>
              <a:rPr lang="fi-FI" noProof="0" dirty="0"/>
              <a:t>&lt;Lisätietoja&gt;</a:t>
            </a:r>
          </a:p>
        </p:txBody>
      </p:sp>
      <p:sp>
        <p:nvSpPr>
          <p:cNvPr id="10" name="Text Placeholder 9"/>
          <p:cNvSpPr>
            <a:spLocks noGrp="1"/>
          </p:cNvSpPr>
          <p:nvPr>
            <p:ph type="body" sz="quarter" idx="10" hasCustomPrompt="1"/>
          </p:nvPr>
        </p:nvSpPr>
        <p:spPr>
          <a:xfrm>
            <a:off x="339175" y="2640073"/>
            <a:ext cx="9826936" cy="797521"/>
          </a:xfrm>
        </p:spPr>
        <p:txBody>
          <a:bodyPr vert="horz" lIns="91440" tIns="45720" rIns="91440" bIns="45720" rtlCol="0" anchor="ctr">
            <a:normAutofit/>
          </a:bodyPr>
          <a:lstStyle>
            <a:lvl1pPr marL="0" indent="0">
              <a:buNone/>
              <a:defRPr lang="en-US" sz="3200" b="1" cap="none" baseline="0" smtClean="0">
                <a:solidFill>
                  <a:schemeClr val="bg1"/>
                </a:solidFill>
                <a:latin typeface="+mj-lt"/>
                <a:ea typeface="+mj-ea"/>
                <a:cs typeface="+mj-cs"/>
              </a:defRPr>
            </a:lvl1pPr>
            <a:lvl2pPr marL="457189" indent="0">
              <a:buNone/>
              <a:defRPr lang="en-US" smtClean="0">
                <a:solidFill>
                  <a:schemeClr val="tx2"/>
                </a:solidFill>
              </a:defRPr>
            </a:lvl2pPr>
            <a:lvl3pPr>
              <a:defRPr lang="en-US" smtClean="0">
                <a:solidFill>
                  <a:schemeClr val="tx2"/>
                </a:solidFill>
              </a:defRPr>
            </a:lvl3pPr>
            <a:lvl4pPr>
              <a:defRPr lang="en-US" smtClean="0">
                <a:solidFill>
                  <a:schemeClr val="tx2"/>
                </a:solidFill>
              </a:defRPr>
            </a:lvl4pPr>
            <a:lvl5pPr marL="1828754" indent="0">
              <a:buNone/>
              <a:defRPr lang="fi-FI">
                <a:solidFill>
                  <a:schemeClr val="tx2"/>
                </a:solidFill>
              </a:defRPr>
            </a:lvl5pPr>
          </a:lstStyle>
          <a:p>
            <a:pPr lvl="0">
              <a:lnSpc>
                <a:spcPts val="7680"/>
              </a:lnSpc>
              <a:spcBef>
                <a:spcPct val="0"/>
              </a:spcBef>
            </a:pPr>
            <a:r>
              <a:rPr lang="fi-FI" noProof="0" dirty="0"/>
              <a:t>&lt;Yhteystiedot&gt;</a:t>
            </a:r>
          </a:p>
        </p:txBody>
      </p:sp>
      <p:sp>
        <p:nvSpPr>
          <p:cNvPr id="7" name="Rectangle 6"/>
          <p:cNvSpPr/>
          <p:nvPr userDrawn="1"/>
        </p:nvSpPr>
        <p:spPr>
          <a:xfrm>
            <a:off x="12329493" y="-1"/>
            <a:ext cx="2492820" cy="1152000"/>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endParaRPr kumimoji="0" lang="fi-FI" sz="1333" b="0" i="0" u="none" strike="noStrike" kern="1200" cap="none" spc="0" normalizeH="0" baseline="0" noProof="0" dirty="0">
              <a:ln>
                <a:noFill/>
              </a:ln>
              <a:solidFill>
                <a:srgbClr val="626971"/>
              </a:solidFill>
              <a:effectLst/>
              <a:uLnTx/>
              <a:uFillTx/>
              <a:latin typeface="Helvetica"/>
            </a:endParaRP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Halutessasi sisällyttää esitykseen omat yhteystietosi, käytä tätä lopetusdiaa.</a:t>
            </a:r>
          </a:p>
        </p:txBody>
      </p:sp>
      <p:pic>
        <p:nvPicPr>
          <p:cNvPr id="3" name="Picture 2">
            <a:extLst>
              <a:ext uri="{FF2B5EF4-FFF2-40B4-BE49-F238E27FC236}">
                <a16:creationId xmlns:a16="http://schemas.microsoft.com/office/drawing/2014/main" id="{50A21592-F620-FA40-BDC6-0E062EF5C2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957655"/>
            <a:ext cx="12192000" cy="2603971"/>
          </a:xfrm>
          <a:prstGeom prst="rect">
            <a:avLst/>
          </a:prstGeom>
        </p:spPr>
      </p:pic>
      <p:pic>
        <p:nvPicPr>
          <p:cNvPr id="9" name="Picture 8">
            <a:extLst>
              <a:ext uri="{FF2B5EF4-FFF2-40B4-BE49-F238E27FC236}">
                <a16:creationId xmlns:a16="http://schemas.microsoft.com/office/drawing/2014/main" id="{A0B829EF-B0E4-DE40-8B49-3830F69E6D5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5643" y="221845"/>
            <a:ext cx="4123499" cy="918859"/>
          </a:xfrm>
          <a:prstGeom prst="rect">
            <a:avLst/>
          </a:prstGeom>
        </p:spPr>
      </p:pic>
    </p:spTree>
    <p:extLst>
      <p:ext uri="{BB962C8B-B14F-4D97-AF65-F5344CB8AC3E}">
        <p14:creationId xmlns:p14="http://schemas.microsoft.com/office/powerpoint/2010/main" val="3666837361"/>
      </p:ext>
    </p:extLst>
  </p:cSld>
  <p:clrMapOvr>
    <a:masterClrMapping/>
  </p:clrMapOvr>
  <p:extLst>
    <p:ext uri="{DCECCB84-F9BA-43D5-87BE-67443E8EF086}">
      <p15:sldGuideLst xmlns:p15="http://schemas.microsoft.com/office/powerpoint/2012/main">
        <p15:guide id="1" orient="horz" pos="124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RT100_sisältödi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CAF3D2-0CCA-924D-BCED-7E0A6E981DE7}"/>
              </a:ext>
            </a:extLst>
          </p:cNvPr>
          <p:cNvSpPr>
            <a:spLocks noGrp="1"/>
          </p:cNvSpPr>
          <p:nvPr>
            <p:ph type="dt" sz="half" idx="10"/>
          </p:nvPr>
        </p:nvSpPr>
        <p:spPr/>
        <p:txBody>
          <a:bodyPr/>
          <a:lstStyle/>
          <a:p>
            <a:fld id="{21D98656-618D-6048-83AA-50A2F7D99587}" type="datetime1">
              <a:rPr lang="fi-FI" smtClean="0"/>
              <a:t>9.4.2020</a:t>
            </a:fld>
            <a:endParaRPr lang="fi-FI" dirty="0"/>
          </a:p>
        </p:txBody>
      </p:sp>
      <p:sp>
        <p:nvSpPr>
          <p:cNvPr id="4" name="Footer Placeholder 3">
            <a:extLst>
              <a:ext uri="{FF2B5EF4-FFF2-40B4-BE49-F238E27FC236}">
                <a16:creationId xmlns:a16="http://schemas.microsoft.com/office/drawing/2014/main" id="{42E27ECC-EC61-2F44-939C-5B41748E6858}"/>
              </a:ext>
            </a:extLst>
          </p:cNvPr>
          <p:cNvSpPr>
            <a:spLocks noGrp="1"/>
          </p:cNvSpPr>
          <p:nvPr>
            <p:ph type="ftr" sz="quarter" idx="11"/>
          </p:nvPr>
        </p:nvSpPr>
        <p:spPr/>
        <p:txBody>
          <a:bodyPr/>
          <a:lstStyle/>
          <a:p>
            <a:r>
              <a:rPr lang="fi-FI"/>
              <a:t>Rakennusteollisuus RT</a:t>
            </a:r>
            <a:endParaRPr lang="fi-FI" dirty="0"/>
          </a:p>
        </p:txBody>
      </p:sp>
      <p:sp>
        <p:nvSpPr>
          <p:cNvPr id="5" name="Slide Number Placeholder 4">
            <a:extLst>
              <a:ext uri="{FF2B5EF4-FFF2-40B4-BE49-F238E27FC236}">
                <a16:creationId xmlns:a16="http://schemas.microsoft.com/office/drawing/2014/main" id="{C7B02F8C-7C17-A348-893A-39F41A4139AA}"/>
              </a:ext>
            </a:extLst>
          </p:cNvPr>
          <p:cNvSpPr>
            <a:spLocks noGrp="1"/>
          </p:cNvSpPr>
          <p:nvPr>
            <p:ph type="sldNum" sz="quarter" idx="12"/>
          </p:nvPr>
        </p:nvSpPr>
        <p:spPr/>
        <p:txBody>
          <a:bodyPr/>
          <a:lstStyle/>
          <a:p>
            <a:fld id="{1F4D50CA-F9F4-4F82-9F28-967629681EF9}" type="slidenum">
              <a:rPr lang="fi-FI" smtClean="0"/>
              <a:pPr/>
              <a:t>‹#›</a:t>
            </a:fld>
            <a:endParaRPr lang="fi-FI"/>
          </a:p>
        </p:txBody>
      </p:sp>
      <p:sp>
        <p:nvSpPr>
          <p:cNvPr id="11" name="Title 1">
            <a:extLst>
              <a:ext uri="{FF2B5EF4-FFF2-40B4-BE49-F238E27FC236}">
                <a16:creationId xmlns:a16="http://schemas.microsoft.com/office/drawing/2014/main" id="{D11D3265-B181-FF49-9159-C456EF5004FC}"/>
              </a:ext>
            </a:extLst>
          </p:cNvPr>
          <p:cNvSpPr>
            <a:spLocks noGrp="1"/>
          </p:cNvSpPr>
          <p:nvPr>
            <p:ph type="title" hasCustomPrompt="1"/>
          </p:nvPr>
        </p:nvSpPr>
        <p:spPr>
          <a:xfrm>
            <a:off x="334435" y="365127"/>
            <a:ext cx="9842500" cy="902759"/>
          </a:xfrm>
        </p:spPr>
        <p:txBody>
          <a:bodyPr/>
          <a:lstStyle>
            <a:lvl1pPr>
              <a:defRPr/>
            </a:lvl1pPr>
          </a:lstStyle>
          <a:p>
            <a:r>
              <a:rPr lang="fi-FI" noProof="0" dirty="0"/>
              <a:t>&lt;Lisää otsikko&gt;</a:t>
            </a:r>
            <a:endParaRPr lang="fi-FI" dirty="0"/>
          </a:p>
        </p:txBody>
      </p:sp>
      <p:sp>
        <p:nvSpPr>
          <p:cNvPr id="12" name="Content Placeholder 10">
            <a:extLst>
              <a:ext uri="{FF2B5EF4-FFF2-40B4-BE49-F238E27FC236}">
                <a16:creationId xmlns:a16="http://schemas.microsoft.com/office/drawing/2014/main" id="{C33F5B55-A33A-534E-B852-406E31E7EE27}"/>
              </a:ext>
            </a:extLst>
          </p:cNvPr>
          <p:cNvSpPr>
            <a:spLocks noGrp="1"/>
          </p:cNvSpPr>
          <p:nvPr>
            <p:ph sz="quarter" idx="13" hasCustomPrompt="1"/>
          </p:nvPr>
        </p:nvSpPr>
        <p:spPr>
          <a:xfrm>
            <a:off x="334435" y="1701800"/>
            <a:ext cx="9842500"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13" name="Picture 12" descr="A picture containing clock&#10;&#10;Description automatically generated">
            <a:extLst>
              <a:ext uri="{FF2B5EF4-FFF2-40B4-BE49-F238E27FC236}">
                <a16:creationId xmlns:a16="http://schemas.microsoft.com/office/drawing/2014/main" id="{EBE3E15D-CFC1-B846-BF9A-E4A8F9910A48}"/>
              </a:ext>
            </a:extLst>
          </p:cNvPr>
          <p:cNvPicPr>
            <a:picLocks noChangeAspect="1"/>
          </p:cNvPicPr>
          <p:nvPr userDrawn="1"/>
        </p:nvPicPr>
        <p:blipFill rotWithShape="1">
          <a:blip r:embed="rId2"/>
          <a:srcRect l="-5919" r="-1"/>
          <a:stretch/>
        </p:blipFill>
        <p:spPr>
          <a:xfrm>
            <a:off x="10273058" y="365126"/>
            <a:ext cx="1584508" cy="546527"/>
          </a:xfrm>
          <a:prstGeom prst="rect">
            <a:avLst/>
          </a:prstGeom>
        </p:spPr>
      </p:pic>
    </p:spTree>
    <p:extLst>
      <p:ext uri="{BB962C8B-B14F-4D97-AF65-F5344CB8AC3E}">
        <p14:creationId xmlns:p14="http://schemas.microsoft.com/office/powerpoint/2010/main" val="44725360"/>
      </p:ext>
    </p:extLst>
  </p:cSld>
  <p:clrMapOvr>
    <a:masterClrMapping/>
  </p:clrMapOvr>
  <p:extLst>
    <p:ext uri="{DCECCB84-F9BA-43D5-87BE-67443E8EF086}">
      <p15:sldGuideLst xmlns:p15="http://schemas.microsoft.com/office/powerpoint/2012/main">
        <p15:guide id="0" orient="horz" pos="2160">
          <p15:clr>
            <a:srgbClr val="FBAE40"/>
          </p15:clr>
        </p15:guide>
        <p15:guide id="1" pos="677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RT100_sisältödia">
    <p:bg>
      <p:bgPr>
        <a:solidFill>
          <a:schemeClr val="tx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CAF3D2-0CCA-924D-BCED-7E0A6E981DE7}"/>
              </a:ext>
            </a:extLst>
          </p:cNvPr>
          <p:cNvSpPr>
            <a:spLocks noGrp="1"/>
          </p:cNvSpPr>
          <p:nvPr>
            <p:ph type="dt" sz="half" idx="10"/>
          </p:nvPr>
        </p:nvSpPr>
        <p:spPr/>
        <p:txBody>
          <a:bodyPr/>
          <a:lstStyle/>
          <a:p>
            <a:fld id="{21D98656-618D-6048-83AA-50A2F7D99587}" type="datetime1">
              <a:rPr lang="fi-FI" smtClean="0"/>
              <a:t>9.4.2020</a:t>
            </a:fld>
            <a:endParaRPr lang="fi-FI" dirty="0"/>
          </a:p>
        </p:txBody>
      </p:sp>
      <p:sp>
        <p:nvSpPr>
          <p:cNvPr id="4" name="Footer Placeholder 3">
            <a:extLst>
              <a:ext uri="{FF2B5EF4-FFF2-40B4-BE49-F238E27FC236}">
                <a16:creationId xmlns:a16="http://schemas.microsoft.com/office/drawing/2014/main" id="{42E27ECC-EC61-2F44-939C-5B41748E6858}"/>
              </a:ext>
            </a:extLst>
          </p:cNvPr>
          <p:cNvSpPr>
            <a:spLocks noGrp="1"/>
          </p:cNvSpPr>
          <p:nvPr>
            <p:ph type="ftr" sz="quarter" idx="11"/>
          </p:nvPr>
        </p:nvSpPr>
        <p:spPr/>
        <p:txBody>
          <a:bodyPr/>
          <a:lstStyle/>
          <a:p>
            <a:r>
              <a:rPr lang="fi-FI"/>
              <a:t>Rakennusteollisuus RT</a:t>
            </a:r>
            <a:endParaRPr lang="fi-FI" dirty="0"/>
          </a:p>
        </p:txBody>
      </p:sp>
      <p:sp>
        <p:nvSpPr>
          <p:cNvPr id="5" name="Slide Number Placeholder 4">
            <a:extLst>
              <a:ext uri="{FF2B5EF4-FFF2-40B4-BE49-F238E27FC236}">
                <a16:creationId xmlns:a16="http://schemas.microsoft.com/office/drawing/2014/main" id="{C7B02F8C-7C17-A348-893A-39F41A4139AA}"/>
              </a:ext>
            </a:extLst>
          </p:cNvPr>
          <p:cNvSpPr>
            <a:spLocks noGrp="1"/>
          </p:cNvSpPr>
          <p:nvPr>
            <p:ph type="sldNum" sz="quarter" idx="12"/>
          </p:nvPr>
        </p:nvSpPr>
        <p:spPr/>
        <p:txBody>
          <a:bodyPr/>
          <a:lstStyle/>
          <a:p>
            <a:fld id="{1F4D50CA-F9F4-4F82-9F28-967629681EF9}" type="slidenum">
              <a:rPr lang="fi-FI" smtClean="0"/>
              <a:pPr/>
              <a:t>‹#›</a:t>
            </a:fld>
            <a:endParaRPr lang="fi-FI"/>
          </a:p>
        </p:txBody>
      </p:sp>
      <p:sp>
        <p:nvSpPr>
          <p:cNvPr id="11" name="Title 1">
            <a:extLst>
              <a:ext uri="{FF2B5EF4-FFF2-40B4-BE49-F238E27FC236}">
                <a16:creationId xmlns:a16="http://schemas.microsoft.com/office/drawing/2014/main" id="{D11D3265-B181-FF49-9159-C456EF5004FC}"/>
              </a:ext>
            </a:extLst>
          </p:cNvPr>
          <p:cNvSpPr>
            <a:spLocks noGrp="1"/>
          </p:cNvSpPr>
          <p:nvPr>
            <p:ph type="title" hasCustomPrompt="1"/>
          </p:nvPr>
        </p:nvSpPr>
        <p:spPr>
          <a:xfrm>
            <a:off x="334435" y="365127"/>
            <a:ext cx="9842500" cy="902759"/>
          </a:xfrm>
        </p:spPr>
        <p:txBody>
          <a:bodyPr/>
          <a:lstStyle>
            <a:lvl1pPr>
              <a:defRPr/>
            </a:lvl1pPr>
          </a:lstStyle>
          <a:p>
            <a:r>
              <a:rPr lang="fi-FI" noProof="0" dirty="0"/>
              <a:t>&lt;Lisää otsikko&gt;</a:t>
            </a:r>
            <a:endParaRPr lang="fi-FI" dirty="0"/>
          </a:p>
        </p:txBody>
      </p:sp>
      <p:sp>
        <p:nvSpPr>
          <p:cNvPr id="12" name="Content Placeholder 10">
            <a:extLst>
              <a:ext uri="{FF2B5EF4-FFF2-40B4-BE49-F238E27FC236}">
                <a16:creationId xmlns:a16="http://schemas.microsoft.com/office/drawing/2014/main" id="{C33F5B55-A33A-534E-B852-406E31E7EE27}"/>
              </a:ext>
            </a:extLst>
          </p:cNvPr>
          <p:cNvSpPr>
            <a:spLocks noGrp="1"/>
          </p:cNvSpPr>
          <p:nvPr>
            <p:ph sz="quarter" idx="13" hasCustomPrompt="1"/>
          </p:nvPr>
        </p:nvSpPr>
        <p:spPr>
          <a:xfrm>
            <a:off x="334435" y="1701800"/>
            <a:ext cx="9842500"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13" name="Picture 12" descr="A picture containing clock&#10;&#10;Description automatically generated">
            <a:extLst>
              <a:ext uri="{FF2B5EF4-FFF2-40B4-BE49-F238E27FC236}">
                <a16:creationId xmlns:a16="http://schemas.microsoft.com/office/drawing/2014/main" id="{EBE3E15D-CFC1-B846-BF9A-E4A8F9910A48}"/>
              </a:ext>
            </a:extLst>
          </p:cNvPr>
          <p:cNvPicPr>
            <a:picLocks noChangeAspect="1"/>
          </p:cNvPicPr>
          <p:nvPr userDrawn="1"/>
        </p:nvPicPr>
        <p:blipFill rotWithShape="1">
          <a:blip r:embed="rId2"/>
          <a:srcRect l="-5919" r="-1"/>
          <a:stretch/>
        </p:blipFill>
        <p:spPr>
          <a:xfrm>
            <a:off x="10273058" y="365126"/>
            <a:ext cx="1584508" cy="546527"/>
          </a:xfrm>
          <a:prstGeom prst="rect">
            <a:avLst/>
          </a:prstGeom>
        </p:spPr>
      </p:pic>
      <p:pic>
        <p:nvPicPr>
          <p:cNvPr id="10" name="Picture 9" descr="A picture containing drawing, meter&#10;&#10;Description automatically generated">
            <a:extLst>
              <a:ext uri="{FF2B5EF4-FFF2-40B4-BE49-F238E27FC236}">
                <a16:creationId xmlns:a16="http://schemas.microsoft.com/office/drawing/2014/main" id="{85514E08-1F0E-124F-8C7C-DC6B9598739C}"/>
              </a:ext>
            </a:extLst>
          </p:cNvPr>
          <p:cNvPicPr>
            <a:picLocks noChangeAspect="1"/>
          </p:cNvPicPr>
          <p:nvPr userDrawn="1"/>
        </p:nvPicPr>
        <p:blipFill>
          <a:blip r:embed="rId3"/>
          <a:stretch>
            <a:fillRect/>
          </a:stretch>
        </p:blipFill>
        <p:spPr>
          <a:xfrm>
            <a:off x="10357437" y="365126"/>
            <a:ext cx="1500128" cy="547977"/>
          </a:xfrm>
          <a:prstGeom prst="rect">
            <a:avLst/>
          </a:prstGeom>
        </p:spPr>
      </p:pic>
    </p:spTree>
    <p:extLst>
      <p:ext uri="{BB962C8B-B14F-4D97-AF65-F5344CB8AC3E}">
        <p14:creationId xmlns:p14="http://schemas.microsoft.com/office/powerpoint/2010/main" val="2433166874"/>
      </p:ext>
    </p:extLst>
  </p:cSld>
  <p:clrMapOvr>
    <a:masterClrMapping/>
  </p:clrMapOvr>
  <p:extLst>
    <p:ext uri="{DCECCB84-F9BA-43D5-87BE-67443E8EF086}">
      <p15:sldGuideLst xmlns:p15="http://schemas.microsoft.com/office/powerpoint/2012/main">
        <p15:guide id="0" orient="horz" pos="2160">
          <p15:clr>
            <a:srgbClr val="FBAE40"/>
          </p15:clr>
        </p15:guide>
        <p15:guide id="1" pos="677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1_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29C797-0FB2-4DBD-B198-EFD7801C845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C922795-76AB-48BE-9EDD-FC50327E387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7763EA7-D605-45F7-874A-21C55C24D395}"/>
              </a:ext>
            </a:extLst>
          </p:cNvPr>
          <p:cNvSpPr>
            <a:spLocks noGrp="1"/>
          </p:cNvSpPr>
          <p:nvPr>
            <p:ph type="dt" sz="half" idx="10"/>
          </p:nvPr>
        </p:nvSpPr>
        <p:spPr/>
        <p:txBody>
          <a:bodyPr/>
          <a:lstStyle/>
          <a:p>
            <a:fld id="{073ED0CC-082F-4160-86E5-0D6041F12778}" type="datetime1">
              <a:rPr lang="en-US" smtClean="0"/>
              <a:t>4/9/2020</a:t>
            </a:fld>
            <a:endParaRPr lang="en-US" dirty="0"/>
          </a:p>
        </p:txBody>
      </p:sp>
      <p:sp>
        <p:nvSpPr>
          <p:cNvPr id="5" name="Alatunnisteen paikkamerkki 4">
            <a:extLst>
              <a:ext uri="{FF2B5EF4-FFF2-40B4-BE49-F238E27FC236}">
                <a16:creationId xmlns:a16="http://schemas.microsoft.com/office/drawing/2014/main" id="{51FF4A38-F049-4207-822A-A710D6D078CD}"/>
              </a:ext>
            </a:extLst>
          </p:cNvPr>
          <p:cNvSpPr>
            <a:spLocks noGrp="1"/>
          </p:cNvSpPr>
          <p:nvPr>
            <p:ph type="ftr" sz="quarter" idx="11"/>
          </p:nvPr>
        </p:nvSpPr>
        <p:spPr/>
        <p:txBody>
          <a:bodyPr/>
          <a:lstStyle/>
          <a:p>
            <a:endParaRPr lang="en-US" dirty="0"/>
          </a:p>
        </p:txBody>
      </p:sp>
      <p:sp>
        <p:nvSpPr>
          <p:cNvPr id="6" name="Dian numeron paikkamerkki 5">
            <a:extLst>
              <a:ext uri="{FF2B5EF4-FFF2-40B4-BE49-F238E27FC236}">
                <a16:creationId xmlns:a16="http://schemas.microsoft.com/office/drawing/2014/main" id="{3F56CE92-E65E-4AC7-8E04-A2828571AC5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38126733"/>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Vain otsikko">
    <p:spTree>
      <p:nvGrpSpPr>
        <p:cNvPr id="1" name=""/>
        <p:cNvGrpSpPr/>
        <p:nvPr/>
      </p:nvGrpSpPr>
      <p:grpSpPr>
        <a:xfrm>
          <a:off x="0" y="0"/>
          <a:ext cx="0" cy="0"/>
          <a:chOff x="0" y="0"/>
          <a:chExt cx="0" cy="0"/>
        </a:xfrm>
      </p:grpSpPr>
      <p:sp>
        <p:nvSpPr>
          <p:cNvPr id="2" name="Title 1"/>
          <p:cNvSpPr>
            <a:spLocks noGrp="1"/>
          </p:cNvSpPr>
          <p:nvPr>
            <p:ph type="title"/>
          </p:nvPr>
        </p:nvSpPr>
        <p:spPr>
          <a:xfrm>
            <a:off x="413061" y="914401"/>
            <a:ext cx="10651813" cy="642938"/>
          </a:xfrm>
          <a:prstGeom prst="rect">
            <a:avLst/>
          </a:prstGeom>
        </p:spPr>
        <p:txBody>
          <a:bodyPr anchor="b" anchorCtr="0"/>
          <a:lstStyle/>
          <a:p>
            <a:r>
              <a:rPr lang="fi-FI"/>
              <a:t>Muokkaa perustyyl. napsautt.</a:t>
            </a:r>
            <a:endParaRPr lang="en-US" dirty="0"/>
          </a:p>
        </p:txBody>
      </p:sp>
      <p:sp>
        <p:nvSpPr>
          <p:cNvPr id="6" name="Date Placeholder 3">
            <a:extLst>
              <a:ext uri="{FF2B5EF4-FFF2-40B4-BE49-F238E27FC236}">
                <a16:creationId xmlns:a16="http://schemas.microsoft.com/office/drawing/2014/main" id="{0653C74F-D40D-B54A-8E96-F2E76A97E9E3}"/>
              </a:ext>
            </a:extLst>
          </p:cNvPr>
          <p:cNvSpPr>
            <a:spLocks noGrp="1"/>
          </p:cNvSpPr>
          <p:nvPr>
            <p:ph type="dt" sz="half" idx="10"/>
          </p:nvPr>
        </p:nvSpPr>
        <p:spPr>
          <a:xfrm>
            <a:off x="10869037" y="6489700"/>
            <a:ext cx="766827" cy="254172"/>
          </a:xfrm>
        </p:spPr>
        <p:txBody>
          <a:bodyPr/>
          <a:lstStyle/>
          <a:p>
            <a:fld id="{3F4A02BD-060D-4D2B-A6F4-489DD8EFB68C}" type="datetime1">
              <a:rPr lang="fi-FI" smtClean="0"/>
              <a:t>9.4.2020</a:t>
            </a:fld>
            <a:endParaRPr lang="fi-FI"/>
          </a:p>
        </p:txBody>
      </p:sp>
      <p:sp>
        <p:nvSpPr>
          <p:cNvPr id="8" name="Slide Number Placeholder 5">
            <a:extLst>
              <a:ext uri="{FF2B5EF4-FFF2-40B4-BE49-F238E27FC236}">
                <a16:creationId xmlns:a16="http://schemas.microsoft.com/office/drawing/2014/main" id="{12DB137D-3A6F-B945-B27B-BFADE8ADE690}"/>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r">
              <a:defRPr sz="1000">
                <a:solidFill>
                  <a:schemeClr val="accent4">
                    <a:lumMod val="75000"/>
                  </a:schemeClr>
                </a:solidFill>
              </a:defRPr>
            </a:lvl1pPr>
          </a:lstStyle>
          <a:p>
            <a:fld id="{CDD4A961-1D98-44D3-BDF9-F4780EB5059F}" type="slidenum">
              <a:rPr lang="fi-FI" smtClean="0"/>
              <a:t>‹#›</a:t>
            </a:fld>
            <a:endParaRPr lang="fi-FI"/>
          </a:p>
        </p:txBody>
      </p:sp>
      <p:sp>
        <p:nvSpPr>
          <p:cNvPr id="9" name="Footer Placeholder 10">
            <a:extLst>
              <a:ext uri="{FF2B5EF4-FFF2-40B4-BE49-F238E27FC236}">
                <a16:creationId xmlns:a16="http://schemas.microsoft.com/office/drawing/2014/main" id="{7AB1BCD9-1FCC-E245-8D3F-5F3AD62FD80D}"/>
              </a:ext>
            </a:extLst>
          </p:cNvPr>
          <p:cNvSpPr>
            <a:spLocks noGrp="1"/>
          </p:cNvSpPr>
          <p:nvPr>
            <p:ph type="ftr" sz="quarter" idx="3"/>
          </p:nvPr>
        </p:nvSpPr>
        <p:spPr>
          <a:xfrm>
            <a:off x="421531" y="6489700"/>
            <a:ext cx="4114800" cy="254015"/>
          </a:xfrm>
          <a:prstGeom prst="rect">
            <a:avLst/>
          </a:prstGeom>
        </p:spPr>
        <p:txBody>
          <a:bodyPr vert="horz" lIns="91440" tIns="45720" rIns="91440" bIns="45720" rtlCol="0" anchor="b" anchorCtr="0"/>
          <a:lstStyle>
            <a:lvl1pPr algn="l">
              <a:defRPr sz="1000">
                <a:solidFill>
                  <a:schemeClr val="accent4">
                    <a:lumMod val="75000"/>
                  </a:schemeClr>
                </a:solidFill>
              </a:defRPr>
            </a:lvl1pPr>
          </a:lstStyle>
          <a:p>
            <a:r>
              <a:rPr lang="fi-FI"/>
              <a:t>P Harsia</a:t>
            </a:r>
          </a:p>
        </p:txBody>
      </p:sp>
    </p:spTree>
    <p:extLst>
      <p:ext uri="{BB962C8B-B14F-4D97-AF65-F5344CB8AC3E}">
        <p14:creationId xmlns:p14="http://schemas.microsoft.com/office/powerpoint/2010/main" val="1652806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5AB945-F2B7-4A6C-9E4B-4032A2E3C06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1F2AF0D-C24E-4B0C-840B-56726AC4DD97}"/>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FAC47C56-AA82-416C-8DE0-AC59C8105A48}"/>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858FF5C5-D3F8-4239-975A-1F986D66581D}"/>
              </a:ext>
            </a:extLst>
          </p:cNvPr>
          <p:cNvSpPr>
            <a:spLocks noGrp="1"/>
          </p:cNvSpPr>
          <p:nvPr>
            <p:ph type="dt" sz="half" idx="10"/>
          </p:nvPr>
        </p:nvSpPr>
        <p:spPr/>
        <p:txBody>
          <a:bodyPr/>
          <a:lstStyle/>
          <a:p>
            <a:fld id="{912D9014-DB86-492E-8342-A8202ECEF037}" type="datetimeFigureOut">
              <a:rPr lang="fi-FI" smtClean="0"/>
              <a:t>9.4.2020</a:t>
            </a:fld>
            <a:endParaRPr lang="fi-FI"/>
          </a:p>
        </p:txBody>
      </p:sp>
      <p:sp>
        <p:nvSpPr>
          <p:cNvPr id="6" name="Alatunnisteen paikkamerkki 5">
            <a:extLst>
              <a:ext uri="{FF2B5EF4-FFF2-40B4-BE49-F238E27FC236}">
                <a16:creationId xmlns:a16="http://schemas.microsoft.com/office/drawing/2014/main" id="{ECADBAE4-3A1A-4A74-AC52-308EBB23BAE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9447D60E-5F5D-4349-A57C-C642F2701DA3}"/>
              </a:ext>
            </a:extLst>
          </p:cNvPr>
          <p:cNvSpPr>
            <a:spLocks noGrp="1"/>
          </p:cNvSpPr>
          <p:nvPr>
            <p:ph type="sldNum" sz="quarter" idx="12"/>
          </p:nvPr>
        </p:nvSpPr>
        <p:spPr/>
        <p:txBody>
          <a:bodyPr/>
          <a:lstStyle/>
          <a:p>
            <a:fld id="{D7477533-322E-4839-9496-CF809AB487AC}" type="slidenum">
              <a:rPr lang="fi-FI" smtClean="0"/>
              <a:t>‹#›</a:t>
            </a:fld>
            <a:endParaRPr lang="fi-FI"/>
          </a:p>
        </p:txBody>
      </p:sp>
    </p:spTree>
    <p:extLst>
      <p:ext uri="{BB962C8B-B14F-4D97-AF65-F5344CB8AC3E}">
        <p14:creationId xmlns:p14="http://schemas.microsoft.com/office/powerpoint/2010/main" val="1564589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F3F975-A4B5-4333-99CA-48CE6A45BA65}"/>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E8C5D241-3C98-4446-873D-38E65B4944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E3713A0F-7FF5-4535-91A7-008144DFED62}"/>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7F7D3315-A92A-49FE-8C68-4D3BF47414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A8D2B2B2-8C0B-41B8-9F98-3C5F9577B08C}"/>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A301150C-E122-42A6-90FA-6F873B6FA131}"/>
              </a:ext>
            </a:extLst>
          </p:cNvPr>
          <p:cNvSpPr>
            <a:spLocks noGrp="1"/>
          </p:cNvSpPr>
          <p:nvPr>
            <p:ph type="dt" sz="half" idx="10"/>
          </p:nvPr>
        </p:nvSpPr>
        <p:spPr/>
        <p:txBody>
          <a:bodyPr/>
          <a:lstStyle/>
          <a:p>
            <a:fld id="{912D9014-DB86-492E-8342-A8202ECEF037}" type="datetimeFigureOut">
              <a:rPr lang="fi-FI" smtClean="0"/>
              <a:t>9.4.2020</a:t>
            </a:fld>
            <a:endParaRPr lang="fi-FI"/>
          </a:p>
        </p:txBody>
      </p:sp>
      <p:sp>
        <p:nvSpPr>
          <p:cNvPr id="8" name="Alatunnisteen paikkamerkki 7">
            <a:extLst>
              <a:ext uri="{FF2B5EF4-FFF2-40B4-BE49-F238E27FC236}">
                <a16:creationId xmlns:a16="http://schemas.microsoft.com/office/drawing/2014/main" id="{D5B0738A-C4EE-4A8D-A56E-85EF24B362C7}"/>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658B5BC5-B1C8-4B0B-8430-4252C068E207}"/>
              </a:ext>
            </a:extLst>
          </p:cNvPr>
          <p:cNvSpPr>
            <a:spLocks noGrp="1"/>
          </p:cNvSpPr>
          <p:nvPr>
            <p:ph type="sldNum" sz="quarter" idx="12"/>
          </p:nvPr>
        </p:nvSpPr>
        <p:spPr/>
        <p:txBody>
          <a:bodyPr/>
          <a:lstStyle/>
          <a:p>
            <a:fld id="{D7477533-322E-4839-9496-CF809AB487AC}" type="slidenum">
              <a:rPr lang="fi-FI" smtClean="0"/>
              <a:t>‹#›</a:t>
            </a:fld>
            <a:endParaRPr lang="fi-FI"/>
          </a:p>
        </p:txBody>
      </p:sp>
    </p:spTree>
    <p:extLst>
      <p:ext uri="{BB962C8B-B14F-4D97-AF65-F5344CB8AC3E}">
        <p14:creationId xmlns:p14="http://schemas.microsoft.com/office/powerpoint/2010/main" val="543536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FD35240-93AD-4A04-BBE1-4F42C440901A}"/>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641A1F0-CB79-46B5-9D3C-DF4DE15892DB}"/>
              </a:ext>
            </a:extLst>
          </p:cNvPr>
          <p:cNvSpPr>
            <a:spLocks noGrp="1"/>
          </p:cNvSpPr>
          <p:nvPr>
            <p:ph type="dt" sz="half" idx="10"/>
          </p:nvPr>
        </p:nvSpPr>
        <p:spPr/>
        <p:txBody>
          <a:bodyPr/>
          <a:lstStyle/>
          <a:p>
            <a:fld id="{912D9014-DB86-492E-8342-A8202ECEF037}" type="datetimeFigureOut">
              <a:rPr lang="fi-FI" smtClean="0"/>
              <a:t>9.4.2020</a:t>
            </a:fld>
            <a:endParaRPr lang="fi-FI"/>
          </a:p>
        </p:txBody>
      </p:sp>
      <p:sp>
        <p:nvSpPr>
          <p:cNvPr id="4" name="Alatunnisteen paikkamerkki 3">
            <a:extLst>
              <a:ext uri="{FF2B5EF4-FFF2-40B4-BE49-F238E27FC236}">
                <a16:creationId xmlns:a16="http://schemas.microsoft.com/office/drawing/2014/main" id="{60272D55-59CD-400E-A504-69DAC8AE2302}"/>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562B1ADE-AFB9-4EB2-890C-B9D82785D4F0}"/>
              </a:ext>
            </a:extLst>
          </p:cNvPr>
          <p:cNvSpPr>
            <a:spLocks noGrp="1"/>
          </p:cNvSpPr>
          <p:nvPr>
            <p:ph type="sldNum" sz="quarter" idx="12"/>
          </p:nvPr>
        </p:nvSpPr>
        <p:spPr/>
        <p:txBody>
          <a:bodyPr/>
          <a:lstStyle/>
          <a:p>
            <a:fld id="{D7477533-322E-4839-9496-CF809AB487AC}" type="slidenum">
              <a:rPr lang="fi-FI" smtClean="0"/>
              <a:t>‹#›</a:t>
            </a:fld>
            <a:endParaRPr lang="fi-FI"/>
          </a:p>
        </p:txBody>
      </p:sp>
    </p:spTree>
    <p:extLst>
      <p:ext uri="{BB962C8B-B14F-4D97-AF65-F5344CB8AC3E}">
        <p14:creationId xmlns:p14="http://schemas.microsoft.com/office/powerpoint/2010/main" val="24133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AE77A21-882A-43FD-AC6E-07241A04E858}"/>
              </a:ext>
            </a:extLst>
          </p:cNvPr>
          <p:cNvSpPr>
            <a:spLocks noGrp="1"/>
          </p:cNvSpPr>
          <p:nvPr>
            <p:ph type="dt" sz="half" idx="10"/>
          </p:nvPr>
        </p:nvSpPr>
        <p:spPr/>
        <p:txBody>
          <a:bodyPr/>
          <a:lstStyle/>
          <a:p>
            <a:fld id="{912D9014-DB86-492E-8342-A8202ECEF037}" type="datetimeFigureOut">
              <a:rPr lang="fi-FI" smtClean="0"/>
              <a:t>9.4.2020</a:t>
            </a:fld>
            <a:endParaRPr lang="fi-FI"/>
          </a:p>
        </p:txBody>
      </p:sp>
      <p:sp>
        <p:nvSpPr>
          <p:cNvPr id="3" name="Alatunnisteen paikkamerkki 2">
            <a:extLst>
              <a:ext uri="{FF2B5EF4-FFF2-40B4-BE49-F238E27FC236}">
                <a16:creationId xmlns:a16="http://schemas.microsoft.com/office/drawing/2014/main" id="{9A2F2EA4-E2A6-41CD-A856-862B2E6D9365}"/>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4E2920E4-5E47-481C-8066-36F05355A9C1}"/>
              </a:ext>
            </a:extLst>
          </p:cNvPr>
          <p:cNvSpPr>
            <a:spLocks noGrp="1"/>
          </p:cNvSpPr>
          <p:nvPr>
            <p:ph type="sldNum" sz="quarter" idx="12"/>
          </p:nvPr>
        </p:nvSpPr>
        <p:spPr/>
        <p:txBody>
          <a:bodyPr/>
          <a:lstStyle/>
          <a:p>
            <a:fld id="{D7477533-322E-4839-9496-CF809AB487AC}" type="slidenum">
              <a:rPr lang="fi-FI" smtClean="0"/>
              <a:t>‹#›</a:t>
            </a:fld>
            <a:endParaRPr lang="fi-FI"/>
          </a:p>
        </p:txBody>
      </p:sp>
    </p:spTree>
    <p:extLst>
      <p:ext uri="{BB962C8B-B14F-4D97-AF65-F5344CB8AC3E}">
        <p14:creationId xmlns:p14="http://schemas.microsoft.com/office/powerpoint/2010/main" val="201373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5E661F-AD45-4169-8397-9DE7E130F705}"/>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A5424A76-DA5A-4312-BDF8-E9BDEAB186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1B5B65B9-F3AC-45F0-B763-6D7DB7C140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2E60B715-A1AD-48D8-A40D-9087B375174E}"/>
              </a:ext>
            </a:extLst>
          </p:cNvPr>
          <p:cNvSpPr>
            <a:spLocks noGrp="1"/>
          </p:cNvSpPr>
          <p:nvPr>
            <p:ph type="dt" sz="half" idx="10"/>
          </p:nvPr>
        </p:nvSpPr>
        <p:spPr/>
        <p:txBody>
          <a:bodyPr/>
          <a:lstStyle/>
          <a:p>
            <a:fld id="{912D9014-DB86-492E-8342-A8202ECEF037}" type="datetimeFigureOut">
              <a:rPr lang="fi-FI" smtClean="0"/>
              <a:t>9.4.2020</a:t>
            </a:fld>
            <a:endParaRPr lang="fi-FI"/>
          </a:p>
        </p:txBody>
      </p:sp>
      <p:sp>
        <p:nvSpPr>
          <p:cNvPr id="6" name="Alatunnisteen paikkamerkki 5">
            <a:extLst>
              <a:ext uri="{FF2B5EF4-FFF2-40B4-BE49-F238E27FC236}">
                <a16:creationId xmlns:a16="http://schemas.microsoft.com/office/drawing/2014/main" id="{EDDA86C4-17C7-409B-8508-646A98E6DC3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E4B6BBE-3BDD-4C43-A76D-68E48503E684}"/>
              </a:ext>
            </a:extLst>
          </p:cNvPr>
          <p:cNvSpPr>
            <a:spLocks noGrp="1"/>
          </p:cNvSpPr>
          <p:nvPr>
            <p:ph type="sldNum" sz="quarter" idx="12"/>
          </p:nvPr>
        </p:nvSpPr>
        <p:spPr/>
        <p:txBody>
          <a:bodyPr/>
          <a:lstStyle/>
          <a:p>
            <a:fld id="{D7477533-322E-4839-9496-CF809AB487AC}" type="slidenum">
              <a:rPr lang="fi-FI" smtClean="0"/>
              <a:t>‹#›</a:t>
            </a:fld>
            <a:endParaRPr lang="fi-FI"/>
          </a:p>
        </p:txBody>
      </p:sp>
    </p:spTree>
    <p:extLst>
      <p:ext uri="{BB962C8B-B14F-4D97-AF65-F5344CB8AC3E}">
        <p14:creationId xmlns:p14="http://schemas.microsoft.com/office/powerpoint/2010/main" val="4124924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625518-01A8-41E3-84D9-084224CA1EAC}"/>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30EECDC0-9250-4011-BF34-B41A7AB90E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23F37580-9992-404A-BE04-29655AFD88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9EFE608E-A784-42AF-974A-9D7CECE09861}"/>
              </a:ext>
            </a:extLst>
          </p:cNvPr>
          <p:cNvSpPr>
            <a:spLocks noGrp="1"/>
          </p:cNvSpPr>
          <p:nvPr>
            <p:ph type="dt" sz="half" idx="10"/>
          </p:nvPr>
        </p:nvSpPr>
        <p:spPr/>
        <p:txBody>
          <a:bodyPr/>
          <a:lstStyle/>
          <a:p>
            <a:fld id="{912D9014-DB86-492E-8342-A8202ECEF037}" type="datetimeFigureOut">
              <a:rPr lang="fi-FI" smtClean="0"/>
              <a:t>9.4.2020</a:t>
            </a:fld>
            <a:endParaRPr lang="fi-FI"/>
          </a:p>
        </p:txBody>
      </p:sp>
      <p:sp>
        <p:nvSpPr>
          <p:cNvPr id="6" name="Alatunnisteen paikkamerkki 5">
            <a:extLst>
              <a:ext uri="{FF2B5EF4-FFF2-40B4-BE49-F238E27FC236}">
                <a16:creationId xmlns:a16="http://schemas.microsoft.com/office/drawing/2014/main" id="{45F433F3-13F1-4893-B938-7C567FBE3C84}"/>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7575F05-B59C-4748-905F-ED9510F36B30}"/>
              </a:ext>
            </a:extLst>
          </p:cNvPr>
          <p:cNvSpPr>
            <a:spLocks noGrp="1"/>
          </p:cNvSpPr>
          <p:nvPr>
            <p:ph type="sldNum" sz="quarter" idx="12"/>
          </p:nvPr>
        </p:nvSpPr>
        <p:spPr/>
        <p:txBody>
          <a:bodyPr/>
          <a:lstStyle/>
          <a:p>
            <a:fld id="{D7477533-322E-4839-9496-CF809AB487AC}" type="slidenum">
              <a:rPr lang="fi-FI" smtClean="0"/>
              <a:t>‹#›</a:t>
            </a:fld>
            <a:endParaRPr lang="fi-FI"/>
          </a:p>
        </p:txBody>
      </p:sp>
    </p:spTree>
    <p:extLst>
      <p:ext uri="{BB962C8B-B14F-4D97-AF65-F5344CB8AC3E}">
        <p14:creationId xmlns:p14="http://schemas.microsoft.com/office/powerpoint/2010/main" val="4047698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7F8C34D-B6E9-4BE2-9355-0BA615DCE2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2752CEFC-FDD8-4386-8521-05DC5AC3AE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DE4B349-9807-4242-B221-54A234FA66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2D9014-DB86-492E-8342-A8202ECEF037}" type="datetimeFigureOut">
              <a:rPr lang="fi-FI" smtClean="0"/>
              <a:t>9.4.2020</a:t>
            </a:fld>
            <a:endParaRPr lang="fi-FI"/>
          </a:p>
        </p:txBody>
      </p:sp>
      <p:sp>
        <p:nvSpPr>
          <p:cNvPr id="5" name="Alatunnisteen paikkamerkki 4">
            <a:extLst>
              <a:ext uri="{FF2B5EF4-FFF2-40B4-BE49-F238E27FC236}">
                <a16:creationId xmlns:a16="http://schemas.microsoft.com/office/drawing/2014/main" id="{5B105E3D-659A-44F9-9FAC-CCA83B6218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D31A313F-1008-446F-99E6-C365DE5FD4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77533-322E-4839-9496-CF809AB487AC}" type="slidenum">
              <a:rPr lang="fi-FI" smtClean="0"/>
              <a:t>‹#›</a:t>
            </a:fld>
            <a:endParaRPr lang="fi-FI"/>
          </a:p>
        </p:txBody>
      </p:sp>
    </p:spTree>
    <p:extLst>
      <p:ext uri="{BB962C8B-B14F-4D97-AF65-F5344CB8AC3E}">
        <p14:creationId xmlns:p14="http://schemas.microsoft.com/office/powerpoint/2010/main" val="3109677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434" y="365127"/>
            <a:ext cx="9842500" cy="1335733"/>
          </a:xfrm>
          <a:prstGeom prst="rect">
            <a:avLst/>
          </a:prstGeom>
        </p:spPr>
        <p:txBody>
          <a:bodyPr vert="horz" lIns="0" tIns="45720" rIns="91440" bIns="45720" rtlCol="0" anchor="t" anchorCtr="0">
            <a:noAutofit/>
          </a:bodyPr>
          <a:lstStyle/>
          <a:p>
            <a:r>
              <a:rPr lang="fi-FI" dirty="0"/>
              <a:t>Muokkaa </a:t>
            </a:r>
            <a:r>
              <a:rPr lang="fi-FI" dirty="0" err="1"/>
              <a:t>perustyyl</a:t>
            </a:r>
            <a:r>
              <a:rPr lang="fi-FI" dirty="0"/>
              <a:t>. </a:t>
            </a:r>
            <a:r>
              <a:rPr lang="fi-FI" dirty="0" err="1"/>
              <a:t>napsautt</a:t>
            </a:r>
            <a:r>
              <a:rPr lang="fi-FI" dirty="0"/>
              <a:t>.</a:t>
            </a:r>
          </a:p>
        </p:txBody>
      </p:sp>
      <p:sp>
        <p:nvSpPr>
          <p:cNvPr id="3" name="Text Placeholder 2"/>
          <p:cNvSpPr>
            <a:spLocks noGrp="1"/>
          </p:cNvSpPr>
          <p:nvPr>
            <p:ph type="body" idx="1"/>
          </p:nvPr>
        </p:nvSpPr>
        <p:spPr>
          <a:xfrm>
            <a:off x="334434" y="2133600"/>
            <a:ext cx="9842500" cy="4032251"/>
          </a:xfrm>
          <a:prstGeom prst="rect">
            <a:avLst/>
          </a:prstGeom>
        </p:spPr>
        <p:txBody>
          <a:bodyPr vert="horz" lIns="180000" tIns="45720" rIns="91440" bIns="45720" rtlCol="0">
            <a:no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Date Placeholder 3"/>
          <p:cNvSpPr>
            <a:spLocks noGrp="1"/>
          </p:cNvSpPr>
          <p:nvPr>
            <p:ph type="dt" sz="half" idx="2"/>
          </p:nvPr>
        </p:nvSpPr>
        <p:spPr>
          <a:xfrm>
            <a:off x="4652329" y="6362699"/>
            <a:ext cx="2935761" cy="139701"/>
          </a:xfrm>
          <a:prstGeom prst="rect">
            <a:avLst/>
          </a:prstGeom>
        </p:spPr>
        <p:txBody>
          <a:bodyPr vert="horz" lIns="91440" tIns="45720" rIns="91440" bIns="45720" rtlCol="0" anchor="ctr"/>
          <a:lstStyle>
            <a:lvl1pPr algn="ctr">
              <a:defRPr sz="1200">
                <a:solidFill>
                  <a:schemeClr val="accent2"/>
                </a:solidFill>
              </a:defRPr>
            </a:lvl1pPr>
          </a:lstStyle>
          <a:p>
            <a:fld id="{21D98656-618D-6048-83AA-50A2F7D99587}" type="datetime1">
              <a:rPr lang="fi-FI" smtClean="0"/>
              <a:t>9.4.2020</a:t>
            </a:fld>
            <a:endParaRPr lang="fi-FI" dirty="0"/>
          </a:p>
        </p:txBody>
      </p:sp>
      <p:sp>
        <p:nvSpPr>
          <p:cNvPr id="5" name="Footer Placeholder 4"/>
          <p:cNvSpPr>
            <a:spLocks noGrp="1"/>
          </p:cNvSpPr>
          <p:nvPr>
            <p:ph type="ftr" sz="quarter" idx="3"/>
          </p:nvPr>
        </p:nvSpPr>
        <p:spPr>
          <a:xfrm>
            <a:off x="334435" y="6362699"/>
            <a:ext cx="4317893" cy="139701"/>
          </a:xfrm>
          <a:prstGeom prst="rect">
            <a:avLst/>
          </a:prstGeom>
        </p:spPr>
        <p:txBody>
          <a:bodyPr vert="horz" lIns="0" tIns="45720" rIns="91440" bIns="45720" rtlCol="0" anchor="ctr"/>
          <a:lstStyle>
            <a:lvl1pPr algn="l">
              <a:defRPr sz="1200" b="1">
                <a:solidFill>
                  <a:schemeClr val="accent2"/>
                </a:solidFill>
              </a:defRPr>
            </a:lvl1pPr>
          </a:lstStyle>
          <a:p>
            <a:r>
              <a:rPr lang="fi-FI" dirty="0"/>
              <a:t>Rakennusteollisuus RT</a:t>
            </a:r>
          </a:p>
        </p:txBody>
      </p:sp>
      <p:sp>
        <p:nvSpPr>
          <p:cNvPr id="6" name="Slide Number Placeholder 5"/>
          <p:cNvSpPr>
            <a:spLocks noGrp="1"/>
          </p:cNvSpPr>
          <p:nvPr>
            <p:ph type="sldNum" sz="quarter" idx="4"/>
          </p:nvPr>
        </p:nvSpPr>
        <p:spPr>
          <a:xfrm>
            <a:off x="7588090" y="6362699"/>
            <a:ext cx="2588844" cy="139700"/>
          </a:xfrm>
          <a:prstGeom prst="rect">
            <a:avLst/>
          </a:prstGeom>
        </p:spPr>
        <p:txBody>
          <a:bodyPr vert="horz" lIns="91440" tIns="45720" rIns="91440" bIns="45720" rtlCol="0" anchor="ctr"/>
          <a:lstStyle>
            <a:lvl1pPr algn="r">
              <a:defRPr sz="1200">
                <a:solidFill>
                  <a:schemeClr val="accent2"/>
                </a:solidFill>
              </a:defRPr>
            </a:lvl1pPr>
          </a:lstStyle>
          <a:p>
            <a:fld id="{1F4D50CA-F9F4-4F82-9F28-967629681EF9}" type="slidenum">
              <a:rPr lang="fi-FI" smtClean="0"/>
              <a:pPr/>
              <a:t>‹#›</a:t>
            </a:fld>
            <a:endParaRPr lang="fi-FI"/>
          </a:p>
        </p:txBody>
      </p:sp>
    </p:spTree>
    <p:extLst>
      <p:ext uri="{BB962C8B-B14F-4D97-AF65-F5344CB8AC3E}">
        <p14:creationId xmlns:p14="http://schemas.microsoft.com/office/powerpoint/2010/main" val="99674444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Lst>
  <p:hf hdr="0"/>
  <p:txStyles>
    <p:titleStyle>
      <a:lvl1pPr algn="l" defTabSz="914377" rtl="0" eaLnBrk="1" latinLnBrk="0" hangingPunct="1">
        <a:lnSpc>
          <a:spcPct val="100000"/>
        </a:lnSpc>
        <a:spcBef>
          <a:spcPct val="0"/>
        </a:spcBef>
        <a:buNone/>
        <a:defRPr sz="4267" b="1" kern="1200">
          <a:solidFill>
            <a:schemeClr val="accent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2"/>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385">
          <p15:clr>
            <a:srgbClr val="F26B43"/>
          </p15:clr>
        </p15:guide>
        <p15:guide id="4" pos="4998">
          <p15:clr>
            <a:srgbClr val="F26B43"/>
          </p15:clr>
        </p15:guide>
        <p15:guide id="5" pos="158">
          <p15:clr>
            <a:srgbClr val="F26B43"/>
          </p15:clr>
        </p15:guide>
        <p15:guide id="6" orient="horz" pos="169">
          <p15:clr>
            <a:srgbClr val="F26B43"/>
          </p15:clr>
        </p15:guide>
        <p15:guide id="7" orient="horz" pos="804">
          <p15:clr>
            <a:srgbClr val="F26B43"/>
          </p15:clr>
        </p15:guide>
        <p15:guide id="8" orient="horz" pos="2913">
          <p15:clr>
            <a:srgbClr val="F26B43"/>
          </p15:clr>
        </p15:guide>
        <p15:guide id="9" orient="horz" pos="1008">
          <p15:clr>
            <a:srgbClr val="F26B43"/>
          </p15:clr>
        </p15:guide>
        <p15:guide id="10" orient="horz" pos="3003">
          <p15:clr>
            <a:srgbClr val="F26B43"/>
          </p15:clr>
        </p15:guide>
        <p15:guide id="11" orient="horz" pos="3072">
          <p15:clr>
            <a:srgbClr val="F26B43"/>
          </p15:clr>
        </p15:guide>
        <p15:guide id="12" pos="4808">
          <p15:clr>
            <a:srgbClr val="F26B43"/>
          </p15:clr>
        </p15:guide>
        <p15:guide id="13" pos="276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3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emf"/><Relationship Id="rId3" Type="http://schemas.openxmlformats.org/officeDocument/2006/relationships/image" Target="../media/image15.jpe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30408B7-02B2-4EC4-8EE8-B53E74642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96744D5B-C1C8-4B9B-A0A3-945EFC682D03}"/>
              </a:ext>
            </a:extLst>
          </p:cNvPr>
          <p:cNvSpPr>
            <a:spLocks noGrp="1"/>
          </p:cNvSpPr>
          <p:nvPr>
            <p:ph type="ctrTitle"/>
          </p:nvPr>
        </p:nvSpPr>
        <p:spPr>
          <a:xfrm>
            <a:off x="965200" y="4428318"/>
            <a:ext cx="8508512" cy="1274076"/>
          </a:xfrm>
        </p:spPr>
        <p:txBody>
          <a:bodyPr>
            <a:normAutofit/>
          </a:bodyPr>
          <a:lstStyle/>
          <a:p>
            <a:pPr algn="l"/>
            <a:r>
              <a:rPr lang="fi-FI" sz="3800" dirty="0"/>
              <a:t>Sähköistyvä rakennettu ympäristö</a:t>
            </a:r>
          </a:p>
        </p:txBody>
      </p:sp>
      <p:sp>
        <p:nvSpPr>
          <p:cNvPr id="3" name="Alaotsikko 2">
            <a:extLst>
              <a:ext uri="{FF2B5EF4-FFF2-40B4-BE49-F238E27FC236}">
                <a16:creationId xmlns:a16="http://schemas.microsoft.com/office/drawing/2014/main" id="{EB47681D-7527-4CC7-AC7E-5FA0BCE127E9}"/>
              </a:ext>
            </a:extLst>
          </p:cNvPr>
          <p:cNvSpPr>
            <a:spLocks noGrp="1"/>
          </p:cNvSpPr>
          <p:nvPr>
            <p:ph type="subTitle" idx="1"/>
          </p:nvPr>
        </p:nvSpPr>
        <p:spPr>
          <a:xfrm>
            <a:off x="965200" y="5722967"/>
            <a:ext cx="8515793" cy="429768"/>
          </a:xfrm>
        </p:spPr>
        <p:txBody>
          <a:bodyPr>
            <a:normAutofit/>
          </a:bodyPr>
          <a:lstStyle/>
          <a:p>
            <a:pPr algn="l"/>
            <a:r>
              <a:rPr lang="fi-FI" dirty="0">
                <a:solidFill>
                  <a:srgbClr val="0070C0"/>
                </a:solidFill>
              </a:rPr>
              <a:t>Energiahuolto on suurin investoija</a:t>
            </a:r>
          </a:p>
          <a:p>
            <a:pPr algn="l"/>
            <a:endParaRPr lang="fi-FI" dirty="0"/>
          </a:p>
        </p:txBody>
      </p:sp>
      <p:pic>
        <p:nvPicPr>
          <p:cNvPr id="4" name="Kuva 3">
            <a:extLst>
              <a:ext uri="{FF2B5EF4-FFF2-40B4-BE49-F238E27FC236}">
                <a16:creationId xmlns:a16="http://schemas.microsoft.com/office/drawing/2014/main" id="{2E113C54-A392-4B81-9721-D800E2D6A86C}"/>
              </a:ext>
            </a:extLst>
          </p:cNvPr>
          <p:cNvPicPr>
            <a:picLocks noChangeAspect="1"/>
          </p:cNvPicPr>
          <p:nvPr/>
        </p:nvPicPr>
        <p:blipFill rotWithShape="1">
          <a:blip r:embed="rId2"/>
          <a:srcRect l="3553" r="5608" b="-1"/>
          <a:stretch/>
        </p:blipFill>
        <p:spPr>
          <a:xfrm>
            <a:off x="20" y="10"/>
            <a:ext cx="12188804" cy="4226709"/>
          </a:xfrm>
          <a:prstGeom prst="rect">
            <a:avLst/>
          </a:prstGeom>
        </p:spPr>
      </p:pic>
      <p:grpSp>
        <p:nvGrpSpPr>
          <p:cNvPr id="26" name="Group 25">
            <a:extLst>
              <a:ext uri="{FF2B5EF4-FFF2-40B4-BE49-F238E27FC236}">
                <a16:creationId xmlns:a16="http://schemas.microsoft.com/office/drawing/2014/main" id="{3CA30F3A-949D-4014-A5BD-809F81E841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77969" y="4641753"/>
            <a:ext cx="1128382" cy="847206"/>
            <a:chOff x="8183879" y="1000124"/>
            <a:chExt cx="1562267" cy="1172973"/>
          </a:xfrm>
        </p:grpSpPr>
        <p:sp>
          <p:nvSpPr>
            <p:cNvPr id="27" name="Freeform 5">
              <a:extLst>
                <a:ext uri="{FF2B5EF4-FFF2-40B4-BE49-F238E27FC236}">
                  <a16:creationId xmlns:a16="http://schemas.microsoft.com/office/drawing/2014/main" id="{A486C148-F247-4847-8096-6992A8A977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8" name="Freeform 5">
              <a:extLst>
                <a:ext uri="{FF2B5EF4-FFF2-40B4-BE49-F238E27FC236}">
                  <a16:creationId xmlns:a16="http://schemas.microsoft.com/office/drawing/2014/main" id="{F05C5920-B89E-417C-9583-B3DC913ADD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pic>
        <p:nvPicPr>
          <p:cNvPr id="5" name="Kuva 4">
            <a:extLst>
              <a:ext uri="{FF2B5EF4-FFF2-40B4-BE49-F238E27FC236}">
                <a16:creationId xmlns:a16="http://schemas.microsoft.com/office/drawing/2014/main" id="{E220428A-1B0D-40D7-A8F7-A03175EB185A}"/>
              </a:ext>
            </a:extLst>
          </p:cNvPr>
          <p:cNvPicPr>
            <a:picLocks noChangeAspect="1"/>
          </p:cNvPicPr>
          <p:nvPr/>
        </p:nvPicPr>
        <p:blipFill>
          <a:blip r:embed="rId3"/>
          <a:stretch>
            <a:fillRect/>
          </a:stretch>
        </p:blipFill>
        <p:spPr>
          <a:xfrm>
            <a:off x="9358778" y="4415202"/>
            <a:ext cx="2627717" cy="1423713"/>
          </a:xfrm>
          <a:prstGeom prst="rect">
            <a:avLst/>
          </a:prstGeom>
        </p:spPr>
      </p:pic>
    </p:spTree>
    <p:extLst>
      <p:ext uri="{BB962C8B-B14F-4D97-AF65-F5344CB8AC3E}">
        <p14:creationId xmlns:p14="http://schemas.microsoft.com/office/powerpoint/2010/main" val="2027995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503CF6D9-C966-4FDE-B75D-E4FB6CC46C69}"/>
              </a:ext>
            </a:extLst>
          </p:cNvPr>
          <p:cNvSpPr>
            <a:spLocks noGrp="1"/>
          </p:cNvSpPr>
          <p:nvPr>
            <p:ph type="dt" sz="half" idx="10"/>
          </p:nvPr>
        </p:nvSpPr>
        <p:spPr/>
        <p:txBody>
          <a:bodyPr/>
          <a:lstStyle/>
          <a:p>
            <a:fld id="{21D98656-618D-6048-83AA-50A2F7D99587}" type="datetime1">
              <a:rPr lang="fi-FI" smtClean="0"/>
              <a:t>9.4.2020</a:t>
            </a:fld>
            <a:endParaRPr lang="fi-FI" dirty="0"/>
          </a:p>
        </p:txBody>
      </p:sp>
      <p:sp>
        <p:nvSpPr>
          <p:cNvPr id="3" name="Alatunnisteen paikkamerkki 2">
            <a:extLst>
              <a:ext uri="{FF2B5EF4-FFF2-40B4-BE49-F238E27FC236}">
                <a16:creationId xmlns:a16="http://schemas.microsoft.com/office/drawing/2014/main" id="{02601986-E789-484D-A0CC-A418DDBB7D38}"/>
              </a:ext>
            </a:extLst>
          </p:cNvPr>
          <p:cNvSpPr>
            <a:spLocks noGrp="1"/>
          </p:cNvSpPr>
          <p:nvPr>
            <p:ph type="ftr" sz="quarter" idx="11"/>
          </p:nvPr>
        </p:nvSpPr>
        <p:spPr/>
        <p:txBody>
          <a:bodyPr/>
          <a:lstStyle/>
          <a:p>
            <a:r>
              <a:rPr lang="fi-FI" dirty="0"/>
              <a:t>Rakennusteollisuus RT</a:t>
            </a:r>
          </a:p>
        </p:txBody>
      </p:sp>
      <p:sp>
        <p:nvSpPr>
          <p:cNvPr id="4" name="Dian numeron paikkamerkki 3">
            <a:extLst>
              <a:ext uri="{FF2B5EF4-FFF2-40B4-BE49-F238E27FC236}">
                <a16:creationId xmlns:a16="http://schemas.microsoft.com/office/drawing/2014/main" id="{928FAAC2-876E-4503-9288-2A9179E03CFD}"/>
              </a:ext>
            </a:extLst>
          </p:cNvPr>
          <p:cNvSpPr>
            <a:spLocks noGrp="1"/>
          </p:cNvSpPr>
          <p:nvPr>
            <p:ph type="sldNum" sz="quarter" idx="12"/>
          </p:nvPr>
        </p:nvSpPr>
        <p:spPr/>
        <p:txBody>
          <a:bodyPr/>
          <a:lstStyle/>
          <a:p>
            <a:fld id="{1F4D50CA-F9F4-4F82-9F28-967629681EF9}" type="slidenum">
              <a:rPr lang="fi-FI" smtClean="0"/>
              <a:pPr/>
              <a:t>2</a:t>
            </a:fld>
            <a:endParaRPr lang="fi-FI" dirty="0"/>
          </a:p>
        </p:txBody>
      </p:sp>
      <p:sp>
        <p:nvSpPr>
          <p:cNvPr id="5" name="Otsikko 4">
            <a:extLst>
              <a:ext uri="{FF2B5EF4-FFF2-40B4-BE49-F238E27FC236}">
                <a16:creationId xmlns:a16="http://schemas.microsoft.com/office/drawing/2014/main" id="{7433A9BA-BBCA-4773-90BE-31F955D86EA5}"/>
              </a:ext>
            </a:extLst>
          </p:cNvPr>
          <p:cNvSpPr>
            <a:spLocks noGrp="1"/>
          </p:cNvSpPr>
          <p:nvPr>
            <p:ph type="title"/>
          </p:nvPr>
        </p:nvSpPr>
        <p:spPr/>
        <p:txBody>
          <a:bodyPr/>
          <a:lstStyle/>
          <a:p>
            <a:r>
              <a:rPr lang="fi-FI" dirty="0">
                <a:solidFill>
                  <a:schemeClr val="tx2"/>
                </a:solidFill>
              </a:rPr>
              <a:t>Rakennetun ympäristön avainluvut</a:t>
            </a:r>
          </a:p>
        </p:txBody>
      </p:sp>
      <p:sp>
        <p:nvSpPr>
          <p:cNvPr id="6" name="Sisällön paikkamerkki 5">
            <a:extLst>
              <a:ext uri="{FF2B5EF4-FFF2-40B4-BE49-F238E27FC236}">
                <a16:creationId xmlns:a16="http://schemas.microsoft.com/office/drawing/2014/main" id="{2BED9109-5FA9-4FDC-9C06-959AF8AB4DC2}"/>
              </a:ext>
            </a:extLst>
          </p:cNvPr>
          <p:cNvSpPr>
            <a:spLocks noGrp="1"/>
          </p:cNvSpPr>
          <p:nvPr>
            <p:ph sz="quarter" idx="13"/>
          </p:nvPr>
        </p:nvSpPr>
        <p:spPr/>
        <p:txBody>
          <a:bodyPr/>
          <a:lstStyle/>
          <a:p>
            <a:endParaRPr lang="fi-FI" dirty="0"/>
          </a:p>
          <a:p>
            <a:r>
              <a:rPr lang="fi-FI" dirty="0"/>
              <a:t>1 530 000 talorakennusta </a:t>
            </a:r>
          </a:p>
          <a:p>
            <a:r>
              <a:rPr lang="fi-FI" dirty="0"/>
              <a:t>Rakennusala 488 000 000 m2 </a:t>
            </a:r>
          </a:p>
          <a:p>
            <a:r>
              <a:rPr lang="fi-FI" dirty="0"/>
              <a:t>89 m2 jokaista suomalaista kohti </a:t>
            </a:r>
          </a:p>
          <a:p>
            <a:endParaRPr lang="fi-FI" dirty="0"/>
          </a:p>
        </p:txBody>
      </p:sp>
      <p:pic>
        <p:nvPicPr>
          <p:cNvPr id="7" name="Kuva 6">
            <a:extLst>
              <a:ext uri="{FF2B5EF4-FFF2-40B4-BE49-F238E27FC236}">
                <a16:creationId xmlns:a16="http://schemas.microsoft.com/office/drawing/2014/main" id="{CE1C806C-086C-4E64-AB69-CD1E8863EC17}"/>
              </a:ext>
            </a:extLst>
          </p:cNvPr>
          <p:cNvPicPr>
            <a:picLocks noChangeAspect="1"/>
          </p:cNvPicPr>
          <p:nvPr/>
        </p:nvPicPr>
        <p:blipFill>
          <a:blip r:embed="rId2"/>
          <a:stretch>
            <a:fillRect/>
          </a:stretch>
        </p:blipFill>
        <p:spPr>
          <a:xfrm>
            <a:off x="6690801" y="1044443"/>
            <a:ext cx="4383422" cy="5404169"/>
          </a:xfrm>
          <a:prstGeom prst="rect">
            <a:avLst/>
          </a:prstGeom>
        </p:spPr>
      </p:pic>
      <p:pic>
        <p:nvPicPr>
          <p:cNvPr id="8" name="Kuva 7">
            <a:extLst>
              <a:ext uri="{FF2B5EF4-FFF2-40B4-BE49-F238E27FC236}">
                <a16:creationId xmlns:a16="http://schemas.microsoft.com/office/drawing/2014/main" id="{72640F8C-6FAA-4863-AF4F-D825BB96EB44}"/>
              </a:ext>
            </a:extLst>
          </p:cNvPr>
          <p:cNvPicPr>
            <a:picLocks noChangeAspect="1"/>
          </p:cNvPicPr>
          <p:nvPr/>
        </p:nvPicPr>
        <p:blipFill>
          <a:blip r:embed="rId3"/>
          <a:stretch>
            <a:fillRect/>
          </a:stretch>
        </p:blipFill>
        <p:spPr>
          <a:xfrm>
            <a:off x="439425" y="4379504"/>
            <a:ext cx="5680784" cy="1786347"/>
          </a:xfrm>
          <a:prstGeom prst="rect">
            <a:avLst/>
          </a:prstGeom>
        </p:spPr>
      </p:pic>
    </p:spTree>
    <p:extLst>
      <p:ext uri="{BB962C8B-B14F-4D97-AF65-F5344CB8AC3E}">
        <p14:creationId xmlns:p14="http://schemas.microsoft.com/office/powerpoint/2010/main" val="700910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ngas 7"/>
          <p:cNvSpPr/>
          <p:nvPr/>
        </p:nvSpPr>
        <p:spPr>
          <a:xfrm>
            <a:off x="5863583" y="1162993"/>
            <a:ext cx="5416062" cy="5187462"/>
          </a:xfrm>
          <a:prstGeom prst="donut">
            <a:avLst>
              <a:gd name="adj" fmla="val 16979"/>
            </a:avLst>
          </a:prstGeom>
          <a:gradFill flip="none" rotWithShape="1">
            <a:gsLst>
              <a:gs pos="72000">
                <a:schemeClr val="tx1">
                  <a:lumMod val="20000"/>
                  <a:lumOff val="80000"/>
                </a:schemeClr>
              </a:gs>
              <a:gs pos="46000">
                <a:schemeClr val="tx1"/>
              </a:gs>
              <a:gs pos="59000">
                <a:schemeClr val="accent1"/>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1"/>
              </a:solidFill>
            </a:endParaRPr>
          </a:p>
        </p:txBody>
      </p:sp>
      <p:sp>
        <p:nvSpPr>
          <p:cNvPr id="4" name="Otsikko 3"/>
          <p:cNvSpPr>
            <a:spLocks noGrp="1"/>
          </p:cNvSpPr>
          <p:nvPr>
            <p:ph type="title"/>
          </p:nvPr>
        </p:nvSpPr>
        <p:spPr>
          <a:xfrm>
            <a:off x="421531" y="262657"/>
            <a:ext cx="10515600" cy="645616"/>
          </a:xfrm>
        </p:spPr>
        <p:txBody>
          <a:bodyPr>
            <a:noAutofit/>
          </a:bodyPr>
          <a:lstStyle/>
          <a:p>
            <a:r>
              <a:rPr lang="fi-FI" sz="3600" dirty="0"/>
              <a:t>Sähköistyvä yhteiskunta</a:t>
            </a:r>
          </a:p>
        </p:txBody>
      </p:sp>
      <p:graphicFrame>
        <p:nvGraphicFramePr>
          <p:cNvPr id="7" name="Sisällön paikkamerkki 6"/>
          <p:cNvGraphicFramePr>
            <a:graphicFrameLocks noGrp="1"/>
          </p:cNvGraphicFramePr>
          <p:nvPr>
            <p:ph idx="1"/>
            <p:extLst>
              <p:ext uri="{D42A27DB-BD31-4B8C-83A1-F6EECF244321}">
                <p14:modId xmlns:p14="http://schemas.microsoft.com/office/powerpoint/2010/main" val="1717205088"/>
              </p:ext>
            </p:extLst>
          </p:nvPr>
        </p:nvGraphicFramePr>
        <p:xfrm>
          <a:off x="4035982" y="1672107"/>
          <a:ext cx="9071263" cy="4087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kstiruutu 1"/>
          <p:cNvSpPr txBox="1"/>
          <p:nvPr/>
        </p:nvSpPr>
        <p:spPr>
          <a:xfrm>
            <a:off x="490537" y="2053959"/>
            <a:ext cx="4276579"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i-FI" dirty="0">
                <a:solidFill>
                  <a:schemeClr val="tx1"/>
                </a:solidFill>
              </a:rPr>
              <a:t>Sähköenergia ja sähköön perustuvat ratkaisut ovat yhä keskeisimpiä yhteiskunnan toimivuudelle, turvallisuudelle ja hyvinvoinnille.</a:t>
            </a:r>
          </a:p>
        </p:txBody>
      </p:sp>
      <p:sp>
        <p:nvSpPr>
          <p:cNvPr id="10" name="Tekstiruutu 9"/>
          <p:cNvSpPr txBox="1"/>
          <p:nvPr/>
        </p:nvSpPr>
        <p:spPr>
          <a:xfrm>
            <a:off x="460375" y="3508844"/>
            <a:ext cx="4276579" cy="120032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nchor="t">
            <a:spAutoFit/>
          </a:bodyPr>
          <a:lstStyle/>
          <a:p>
            <a:r>
              <a:rPr lang="fi-FI" dirty="0"/>
              <a:t>Sähköenergian tuotantoon, siirtoon ja käyttöön liittyvät ratkaisut ovat yksi keskeinen osa ilmastoneutraalisuuteen tähtäävässä yhteiskunnassa.</a:t>
            </a:r>
          </a:p>
        </p:txBody>
      </p:sp>
      <p:sp>
        <p:nvSpPr>
          <p:cNvPr id="9" name="Tekstiruutu 8"/>
          <p:cNvSpPr txBox="1"/>
          <p:nvPr/>
        </p:nvSpPr>
        <p:spPr>
          <a:xfrm rot="3636760">
            <a:off x="9779126" y="2581965"/>
            <a:ext cx="1500409" cy="493490"/>
          </a:xfrm>
          <a:prstGeom prst="rect">
            <a:avLst/>
          </a:prstGeom>
          <a:noFill/>
        </p:spPr>
        <p:txBody>
          <a:bodyPr wrap="square" rtlCol="0">
            <a:prstTxWarp prst="textArchUp">
              <a:avLst>
                <a:gd name="adj" fmla="val 12419857"/>
              </a:avLst>
            </a:prstTxWarp>
            <a:spAutoFit/>
          </a:bodyPr>
          <a:lstStyle/>
          <a:p>
            <a:r>
              <a:rPr lang="fi-FI" dirty="0" err="1">
                <a:solidFill>
                  <a:schemeClr val="bg1"/>
                </a:solidFill>
              </a:rPr>
              <a:t>Digitalisaatio</a:t>
            </a:r>
            <a:endParaRPr lang="fi-FI" dirty="0">
              <a:solidFill>
                <a:schemeClr val="bg1"/>
              </a:solidFill>
            </a:endParaRPr>
          </a:p>
        </p:txBody>
      </p:sp>
      <p:sp>
        <p:nvSpPr>
          <p:cNvPr id="12" name="AutoShape 4" descr="data:image/png;base64,iVBORw0KGgoAAAANSUhEUgAAA/MAAAMTCAYAAADtuEchAAAAAXNSR0IArs4c6QAAAARnQU1BAACxjwv8YQUAAAAJcEhZcwAAFxEAABcRAcom8z8AAP+lSURBVHhe7P0N2K1pdR6Gvfs7Z2AQfzPAwIAlmKPfQRYwY6EKuXGE7DhGiRszydUKO40FvZoaeiWxcJrKapNL0tWkltLWkCttQU0aoSSukNsGFFsRapsCVm1hC2UGJFujP58BSTDD3wwgYGDm7N11r79nrefn3e93/ub8PPfZ77Puda/1rOd59/ftd7/r7O+cb7dMTExMTExMPCV4//nzt9725K2vUXc5HJbXHHYnt6o7xO5w+G4aq7ytb+kHtQWH3fJBpUPsDvvHd7vlQ+ouj519/EPfd+7c4+pOTExMTExMXGXMZn5iYmJiYuIyYK0xpzfbb6Me+k5mu8Ody253t+pjHH2Hvlxv4W1zn7ASthCd6wO7w/IYK7vlQRofYX2/f+jMyfIQ+IUL+4dfffcfexB8YmJiYmJi4tJxue4EJiYmJiYmblhYo37hwu623ZndPfTm+dzlsLsnNuZA86bqwvjtdrch59qCtPDUwK9Ag1WOuYfD4bHdYfcA893hg/ap/4XD7vFXf+ud/un/xMTExMTExBjXy53DxMTExMTEFcWHf/vh15zZHW7dLyevhU/N5vfSu+StdLwmvVmy03/7LI05MHiLPZKTa5wWxyavduCr6DfvQRyWLoHxXwBQIMT21uyfLI9R4/8Rmvjwye7w4Px0f2JiYmJiouCSbhkmJiYmJiauJ9z/O5987YXD7p7dbncbNc2vWva72+id8DXEy78/93fG/BYpTXbnbXM1v8ba/BrDAGM1WgeHTfRqSDHI6Mqt2DbwKgzmb8nfL8tDu/3yEJ3nQzTjY8t+/+Bht3tofqo/MTExMXEzYf1OYWJiYmJi4jrE/b/5ybv2Z0/w4+/UqO9eRZ3g3btFfxze3/nyW+B6s1703KRX+c30ME/tWk4bu8aQGu2q6257bkI/p6AIuYknp8kFjjf71Og/sDvsHjws+986WfYfWJ5cHrr35S/mf7c/MTExMTFxI+Fav22YmJiYmJhYBX48njq8u09Ozr5q2R3u2R2W19C7G348nlDe5i6pWe9oPCbd0JuTsduQ08eRCcfqdRvkiKMJGd5Hr8zzUCeHpKKGeGfOxTX7mndYHj/gf+I/7B44HC78Fn5k/95vefEHJGdiYmJiYuL6xKlvIyYmJiYmJp4K/MPzj9z5tCf3d+PftO+Wk2877KiBX5Z7OMjvZuUtrWncgz/8ZN2p5hWqICf5gm2Nec7ppuaNXbtoPxovfXVLWmio+xcALAWdaPGUhXCKOiVS5Yz+IoAiD9IT/yD/u/xl+dDJk/sH56f4ExMTExPXC66TO4eJiYmJiZsN+MT9ZNm9djnZfTd1Y6/Fv3OXd63y1rWtaVcS0uCEVEUvTzMrrc5tw43SwuduyF3DxU5PDe7p4c34ljrVXwC41xIBuU2z38vlPCWGKu/UTb5+ik8N/gfxY/rz9+lPTExMTFyruMQ7iImJiYmJiUsHfvXbc578Ovwv8vg37t9Lb06vlXcoeZtqGnNgLR78kEYg4lxwrFlPoVGTHuRhc54LqVWk+cdwPOPikDrbBnXfmxGEQZnUnA9yYnfNzN1qArn9Zl81jisJxtXoOweGcWrudx/aX7jwwQtP333ou8+96GFWJyYmJiYmnkJcqTuCiYmJiYmJIfAj82e/tn/t7uxZ+dQdPy7P70jytiQ9s75FNToQY8B60z5s2Gt5pVlvmnR3R3qkVQ7QSJ2cFYy2elrkT6e3oJrQnS9iCjV5KlQ6N+lNrqLb7FfJ5LZ/caA+x5QE42r0A2/1A/73/A/tn7zwweWw/9D8dXkTExMTE08FLtOtwMTExMTExBj3/9Yj9+x3h9fsdme+d2G73BXfgnaxM1VeJCKBM+3GNBp8gWgu97pgjvf1MFPzDFnPaITOsm1OT9qC7t5X0HyqvRXdaVns/+VAJSZXHB5rPfmCYbOvC/NYhgJyT9fkq6JSPLFDOkmquj88Rl/gDyz7wz/cL4cPzF+RNzExMTFxNXCRtw0TExMTExNjfPjBP7x7OTnzupOTkz9Hnc9rdie72+wtR5paffsJvKdHiYlzjQbf4i7V3TPHWi3M0ByDshBO0aQDldDEIanYiRWsBo+GLxqxP+1iJUFD3b8kaKQs5OY/OE6F8FjnJh9uq9kCPJZBQHRTg68SSNnvuk6PD+Df3dPxvtncT0xMTExcCVypW4KJiYmJiZsI+Dfvz/7qM153cgua9+V11Oj6J+/dJt3ffSo9cLGqKheI79Kxpp2p+hwz1DlAiIZwPxeUnJRXQ4OdnCKNc65JxKbVxwpVThcUahtpQ3G6zX5H49F1IiHnkpp8i8nDuUAVNlmPzT1/cr+cvG+/3//Smac97b33nrud/ImJiYmJiUvD9XLrMDExMTFxjeH+3/zkXRfO7F5/Bp++75bX2VvK0eY98J6eG2ThxXUm4FjQmKrPMSXBuOo+EJxEyUl5gArdKW1sE7zxG+FowmXGkRO46PMTks6mijnIPV2zryT4TGPcuUaDzxg1+GR8L0H3Jt5NpWsIJO3zsHyIGvyf3x2W9937bS96QAMTExMTExOnwmnfjicmJiYmbmL82u888rodNe+7w/51y+7kbmjj5r3SnMMaAS2c8zo5mHfpTXsdByUn+IJeXhnb/AretEV0xYRU9nj61UXY3LatdZ6kzc9bauGTnkBuyqzyLluTbw0+mxJI/27eOBlhTgjWyPc0wv7w8OFked/hyQu/dPK0W983P7WfmJiYmNiKY2+tExMTExM3MfDp+/7MThr4ZaEGfncrdG/A2YQGHIJp6hZNVeUMmujuqHlnwwJDTHIIqlZ+MUQ8BmRfqAopr0JoxtbgJdbTKpwq+dTpQ6ydbxenmKCpx7eqiWulvUhq4VUPClHPcFlI6b/beA7R4CmFM7QIj6UgC3ldFlQxop5xcclXItr7Luz3v7TsL7xv/i/5ExMTExNrOPVb+MTExMTEjY0P//bDrzlzcvIXqKt4/aZP31023tMA4eyOGnfAYqwnQlCl8osh4jGg+GLqeAXrqRjJYfjUNtRBlbRpzg2A5vlde8IVmtJ/isL8tVI8udOUG4iersnXbIuFxr3X4JdcDXBK4So0Wt3YF43Y4fAQfa+/78IT+1969d13vlfUiYmJiYkJwYZ32ImJiYmJGx341XHL2d1foT6CGvjdndBO9em7Buvm3eeUyRzXmZorXFK26DBElAuKL6aOB4SmqYZPaUMBIbiat4KVPRzD6LQuFRd3Krqbi91UmrdSREP9PR7ZA0/yFtp9B9HcYAOlodYERV/n+a4TNMkbdTVlnSpuFmPS4Ju+x6+/e+9+v//5V3/LbOwnJiYmJlbfOScmJiYmbmR8+MFP331yy0IN/OH11Ljf1WumXXPZ+FgTyqOANfUlaA/nAlXYqMhhHgKKL6aOK7QZCoTBqVmqEIKreYqUM57Q22KDLes9ldhwEuunEApseUJSzsoECrXran5vGid7a+2+g2hu0Ksm3o3WsMFDhTNosqVYwH+03jR+ZK1u7F07HB6m83rvst/93L3fcscHJDYxMTExcbNh5Z1xYmJiYuJGAxr4M2f2b6Cr/w/gR+hz42zNO0BEY64pyc11G5ew8aglQuitx2rKKW7UA0KjE8GpWVIEsRvvgPM69dewqfbWDRBOkXpJOHpiERuSj6S0p0UTtu4h5XUmkdStH0wCJ7eNN0zdaPMYuOlR0gRRa42Nihw2XsXNYoTRODT1Hz7sdu/ePbn/mfk/409MTEzcXOi9lU1MTExM3EDAf2K3nNm9/nDm5AepUb5HGmhraKyhpsEk50Hzrls09konXuIS0EelYVRJE4SFOqaL4qTA+phCGJyWJYWK3VgAxzs1exjWWlnk2PqXE97sVUjP8xXG6lKD4EBuz4YSj52KxzuJJHVrBuPgxNigl5nNJ+sYPUzEw8aDFr9GxC1sCZs/tfc64tO8h+gU3n3hyd3PvPruO+Z/njcxMTFxg6PzLjcxMTExcb3jH55/5M6zTxxef0INPF3qXyN9nDUsoYFX4w28NnyloQc0X2MMDqtvc9hwQCzGwCXEg6JwNrE+YH1KIZJX3AAVuzEFx6paPQxrVIG1tdagDdhw/esM/jTUX7+taKYN6gzk/GWgpLVteKyTRFJTKxgHff08j4l6ZDgSgt5rux40JXkOAfU1l8Fh4+wEXwbO13rF3z9I9OeWJ/fvuvflL35IYhMTExMTNxI672YTExMTE9cj7j//6G3Lha+9/rDb4RP41+ZGWhvy0KB4Y61NWGm0xQrlkbHl0/eSHuKVJizqCutFCll2hQao2I0pOBbqqHWs1TWs1Y+gzqmpvxVb1ziK0xa66B1nXGQZ3m343lpFk9aZV0n52aDg2lIea5MOSVKnTqPF6uaaYXrQpN82DcZ40LwpJxC3sOWUtYKvEnvgXkN8Gh/YXdj/zHLh8N7Z2E9MTEzcOGjfuSYmJiYmrivgV8mdnDn5K7vD7g27k+XW0nRYc12aEG+itZEqTbXlgirhkHGxXs8sxqTBV6KaeE4KuN/wLkTCxVWo0OiKXo2IUT1gVLMGdUNN3R421VtJ2rqfpxqrT8aGZ2pDCj8V/n10BCmtmlO5+Smm4GgJ19t6R2twgrbcZaBvI51pcXVZqDUlXKXW2Iiuq4hovkrsges895fD+/aHCz/znd/84nezPDExMTFx3aJ+C5qYmJiYuA6AT+H3T3z1DScnJ3+Vmp67y6fmoSnXRuM0Dfwlf/rerKEIDYaBw8VVkNBoCtYlGEszenUiRjUB6nCaej0Ma3QCa+utoLsPb8auMsoX2nHRO+me2OBZ3/DF4H109udoQpVQueW8KDAqy3pbJz8nGo9plJCabraqqcse86KVeNB8vtg4J61hvkrsgdt8+PvlYbLvWs5c+Kl7z81P6ycmJiauR1TvShMTExMT1zLyp/C7W1mkpmbcYI98UB7JiLW4uDSYxZg0+EpUY881BfcN3k1ITnEJ6iRN0ZtraPKD0KtloEam2mHGcG4VWFsjwNfyBuomg34/bD775osz+GqtfBF5rfr7MCKFqrzg5j1ToFfStRAkenQufT9wThlI0lmqlW8ZIkkzn4zPERvjuoKI5qvEHrjPY/u+ZU9N/fz99RMTExPXFeq3mImJiYmJawz8KfyFr77hZDn5q9TA310ahNx4X84G3n01pRZ8IUkDuCfwjkFCxSWokzRFmBtLtrkrNQzUnKQaEd15lbhWm+C1tRm6aDTTL7HeVUP17A6f7I3Q76ejZ9+s01l4sBeubd/zPXioyglu2R+JvVK9GkTzeVVzKZgab7aqqcsec9Nqn4zPFRvjpVbr13X3++WhZbf/qSdOlnd997kXPQx1YmJiYuLaRXxLmZiYmJi4hiCfwp/5K7vD0vkU3pqC7JcG23xQHsmItfhaHWaWrxp7rimsGSBwRKhCnaQp6nmG3nygVwOgbqTaUUEzZ0M9hZzLkaSItbW24JTphuG5b8RFLnsRC1cTTjOfvueO7jPV27YW16y/nw2jeoGWPZHYK+Nanr86j77nOF4GknSGanUDnn0ynl/V4odYZkF3X+dqjXfv9/uf+c5vedH7WJyYmJiYuOZQv41MTExMTDyFOPWn8CQ6VyuURzJiLR5rtD4Zzxdbaiv0xt/AoeISyEm+QpsEIJZr5gbTgGqkuYYmPwiDWrLv0UIdpNQj81bC3f07dOIptnVV4Zsfn8Xq1tdPnhASjuYG0PfqcN1UpyraWYPr2GughsshHmjaQ68GS3lu3jcJcRoFtR0nIvbyN/aRS6yuOT+tn5iYmLh2Ed82JiYmJiaeIpzqU3htFGLjLWHz8eCBHZFHPpm6Togx7OaewLJQhTpJI9RzgDpnNBegjiJuwTGqAfTqEGTPg6AhhVdyq1B3jwxNPLLsReNy1x2fyKXB6/YXaE5jdR8heGy/9L08fIrS3KpQpy7XsddIhEv9GmV9EurpvblEh3M4YA25ZF16Yy9+0iXADwzs57z5af3ExMTENYT4VjExMTExcZXxa7/7yTfsdmd/+GS33FNu4HPDLc22crXMWGanH+v5alYbeL2RN7BcXAI5yVfoTb+VYXhemDCYm+YZUq46vfkE2ecgaPDwIK8jt/uipCPLdNGdczGFriV0vmrdL+QR8Jw8sfvMDGtr4Nja9P0+fMZ9bijSqcfz7fUTkSR1gubrDucGnWjeJwkW5sCoIZdBXBo6Ps9kH9IoBj1ysebj0/rdsv/xx858+d3fd+7c41AnJiYmJq4+wjvHxMTExMTVwPvPn7/1ORee8cbdcuaHT052d7GIppqvyHLT7o253viPPoVPugT4gcF9NTGXDYtM9SYdELJzH1AnaQT2NZ9HwpZ5AHUHPsfQmwtU83medBdjeHiQF+RmHwgeKe9IeVsnETS1Xfv6gp/xqU4kJG+dx3k5OT3bwzoaOLYOvSaar16aE5yqFs+z11aES+3cshYJ9dTOvEPKCXO4ELfgZKTqpsa+yR3VIMsPscxgLW9/ePiw2/9Hu5OnvfPec7c/xuLExMTExFVDenuYmJiYmLhywL+HX/ZP/hBdeP8K3fzfKVdgbbpl0J6ABn6Idd0ahhgjrckTh80lNfDJV+hNvJVgeJ6SzrydNQcRSVqZi6E33+ChTk6Q0p4RWCnpSDkrEzSU1zgGnbRlH9ci/GS3n7Wf6uqUENxSmnNKYno6u/NVXKtNr5ful8XnhMmdOgd73UXUc0NKeV5G84q+1thrS05EbPl0HdBGXBLhSYxE5wB85qKVWNRzDnX1j+2X3bueONn/5Px39RMTExNXD+ktYWJiYmLi8uP+85+867A/+1dPluXNdLN+K27Y5Z5dbsS9wdYb+dVP4UVQqe9f1gaefc3lkVDPCcZBd/qeb9gyj8DzpFNowXInFqS8LgUGpRgptpKooeacEo6sdbFYrXmpC66c0frJXhy45riwn83q2iG4lletlZ6p7jwSR/XotdR9pj0/TKxq8Dx7TRpW5pV1SKimiV/E0tgrMZ+KcBPOXOzaj81H/9I+rT8s+8Pyrv0Ty0+++u47HkR0YmJiYuLKobwjTExMTExcVtz/W4/cczh78ldPdssb+XJLN/RyTw+Oh2iFS4xz7ObfY0yUS6Ct1fMJfMMNCNnawNt0hucoqecQmk/fk3uKeREcquLBTXtEYKVUiXWSVMr1ahypv4a1tRXra2/A1r1d4kLry2jxi12D540n+9rdlA1rV/XTuTTzSFiptenTd6BKu7hP7Umop7FfxKONPRcS2zTi6ruur8nU2DOVeMxzDqaa8vct++Un7/2WOz6A6MTExMTE5Ud5F5iYmJiYuCy4/3c+/drlZPnh3W73Ohbo5r003lUTbjf20NVKSCwztT0/zxfNoTfYwBVp4OluPeUDR+ZwPt/sd1DPNahb1iJhUIIxqgOQ1OzZcaRujZV1xmsQNq9xms1cSayeTcFKWv9MdMLG8gzO7U/gNbqhDeuEur7XJv9IHXoNNufpuf25sudKXJkj9UmopohfxOONvVTa/Gm9Wogi89jOlyHwZdkfDg8cDk/+5Hd+84vfzcLExMTExGVDufJPTExMTFwSfu13P/UGaq5/+GS3u8durvk+XYbAYUYaE4QQZctMrTxUJ1FkHgV6Yw1ccgNf5xMu5tP34SfvLFex4JZ9kTgoUfROAknp3Bwr9WpwXk5uah6ttZKwdR/XKvpPsGI12ITbp4ISjpRwcF6bzDW7NVQc1Q/10r6afBIGNZpP4N0NepUy/tRe9RCWfZFQT4n5hNTYx1x6XXINvD75IZaZWnmorq/j3qf1/U/wc539/vDQYbnwk18485V3zf8Bf2JiYuLyIF7WJyYmJiZOCfuf6c/szvwwNdV38f0y35DLjXNuvJWDqcYebNTrPPW7dQG7YSawJJQgN9EJmmtTGTE/GAbdjadcYC2fIHuoRIClSlc3r0FiZ3rR2hrNHhmDOhEcz0nj861RBY6tdQw+f1yof56XD+unoKtf6iaa+YOCldzujRKO7YXjbRLXamQVejWrOr6XXo3u/Mv5qX2bL7VJqNLr/LKHkEuiN+xgeO06F9vz+w08HhwMXGJe93B4mMxPLSdn3z7/B/yJiYmJS4NdyicmJiYmTon7f/dTP0QNNpr4O3HTnRpvtawnLlakqCsHU8sPcUA0rD6gN8lA+hTebrINmhdm2jSCkmp+Pxfo5BPW/7f6EFNa6pPQmcpgvQqSm/bGWKlh8HhJHJ+joRKPrRGRcsVp930Ep1nvSuKUGy/bDhNPU6PJ7UwOUn6aNHBsPY7nJK7TzCNhVCvU8D2kXHU680/7qb3srTdHtToXQpUe8zd9Ws+GrAgqid9t2ONc1yOX+VyH9f1jdKX5j2ZTPzExMXHxiJfwiYmJiYkNuP93H3njbnfyo3RzfRc32XwllZvi9Om53XxzjnE8OBi4BGQqlKLJw3yC3hADLAkl4OZYKaB5No0Rc4Nh0M11PxcgJ/m2diUCLAVdaalNQmda0aoguWlfQG/dCA6XnPF5AZVwpDTDc6rnbIQtNbcl9XGxUzdtfoQNkzekyNY1cct+mpxKCG5+WihwrL69RhU8v5mjQq8WaxLwtVMeOd15p/vUXvYVhGO5EIImvOSWtUMeibEBL74240mDC6acXXBx8l8IRM5BHI/tl/1Pfv7ky2+fP34/MTExcTrYZXtiYmJi4gju/52HX787OYMm/h5uuvkKihvgyOGyIzZyISohZnrkcLl9Z+vQG2CgfAqPG2GlBr2B9pkxNxgG5YYVcgxO8rFuJQAuhZjSsoeN8wj53/kDJHSmM1gvwfG5AEEY1YvQ2qlmjdU6g+CWta9nDJ+wlWdyJSRPFyWsfiEUKaeaENz8JVipzXoOlk+0DSr0aujr19dLOeN5/U/tgxYo1475TpWoKXsIuQC7ol3cp/WRcxCO6EKc93MDPywPHw77n7z3m1/4dmRNTExMTBxHvFxPTExMTHSA/51+d7K8jW6ESxMvQ+AwA41pZx4CeKgmD7EMvfEFWBJK4BvfAs2zaSkvGENqylOMnLVcA0tBV+rrd+oUP88rcwyduQbWJZjmNflBGNUCtF67B8VwbhVYW+MIytfsEoo8FZBv4Es59c4Xf/CVGMiyNgUHcUaKVYnBLeexUo/1HOR5SVKnrhHm+lr1vHoO4co19uSEVOFF6Db2NJFaby2gTbpzsSCFw2Un6T3NOYbD4SFq6n/83m9+0bsQnZiYmJgYo1y5JyYmJiYSuIk/c/jRZTl5LW6S5T4ZN7elMS/Nd9HYg3U9crH8kAmBK/QGlxXmAG5ylRrkTljyAJ3HqHKveAO/cU44S0FvniHE8jkacu0hODZo2rvzKnGtdsDqc3EaXOL0K4buE3gK6Pf45tNr1utsoCNJfQp0Yo4UC47StMf42qxRxXheXbs3vX4uNsy5bI298rJ2yAPYVY2M5BEJabmRj1wsP9iJHG6VI8GgKcdw2D942O9/5N5vufO9iE5MTExMtAiX5omJiYkJ4P7feuSe3S1nqIlfXo8bXbnXxc1sadjxh6+gzMWKFHXlYLUW5wF2M0tY/ZVymqezQqzKI1yJBt7X7dQo/mgOobcOwHKJtecHqDMowdA6aU1DMy8IazUVZU8bkg2rqaeoY7iIKadC94k7hpVJp6mnr4VNp5jqVot01pSaFOjEHB4LSUrznlbq2OuZwHNSnjr1XPZF9HU8h0idTzhVY7+Wq6b7/MQ8Qv/Tem7H2YK0zblplhu5WJEw0KgxVowfDg9coKb+O7/lRe/DlImJiYmJgnKVnpiYmLjJcf/5T961O9zyNqIX2cRHzkGSKi3OA3DDKkNo4nEDq9TAd7ZSosSUxFzK08qCmBvzCKdu4E+bzyChMy3O6+8XUGdlfl5L0eQHoVdLsXqePayt08OGst3zGWKlYB1aLbx91Q2nsKFclbB1eX3NrO4h1Tq+jtSiQCdWtBAMtOxjbX4JcH7KG80T0et7Tj9/S7MOyPpBcFpyy5ohD2BXtO1NPVyoWZPcyOt5NGqMFef7Dxwu7H783m+54wPkTExMTEwQ/JI8MTExcbNCmvizP0qXxDfiJlbuY3GjqlxvbKUxD804P1QTUR7sRA4XmaIxcG9KA7vMASLOCTEHGOUR+p/CH8kzsBR0omXNKt/dQT7QWwNQvT0fINdrwFqneT9NjQCuM9qnoQkP8gdys1eGJh9Z+rqDn2x71sNT7T9BhCowzFPQa+vo05lqBKeqLXVI7K15pIbvwV7zNYLOub169VSd082vcwmbG/sNed3nosprckiwhpxdWKb9Bl1yjWucHxhKHivK6av9vv0T+x+599te9ACmTExMTNzMsMvvxMTExE2H+88/etvu8OSP0p3tm5eT3a1yf4sbU23O9YbXmnPX+IEh5imXIHHR5CGWgRtSGthlDhBxTuAbVkXMCYYR8wCOtXmXp4Ef5DJIqKYwwrxN5xNBetOiJTc4oxoEXrd3/oZRzYiO3Jx/MKfGqeZd7CJbkc9sFadITfB5pUD3rIb1Q2BtD/QaXH220txxTX6VjdZxXYmasu5gLmslwPkprzNPLjDbcgmpYXeac6XWIC+Yfl7JkfMlYikkeKMOhtegc7EgzGHZN66Wg8bFIqnw5b2H3RNvvffcix+CMzExMXEzwi67ExMTEzcV7v/dT/0QNdw/upyc3Cb3qHIjyk243rQebeIbDhdO5Aq5+YSM+1EFEecEyvEZoxzClk/hZZ1qIrtBI1rWO0UuUOcbVG/PA1CnN5XmpfpAby7Qmd8934hRLWBUz6EJK+UThnkbCmxdg9A8XxeJUyy5cdFB0tYNe16Z0N1jUy8Ia2vR6/J4vXEtnhtf2waX2rm+Xm8eEHSpz1RBTj1N87fmpvPluCaF3Iv/tL44wx/B54k04MFO1EqDjj94uMZ5TFKe6GT2h8dp+bfvd2d+8t5ztz+GtImJiYmbCfFyPDExMXHDQ37N3O4dy8nubrkHlZvOtgnf3sRzPjg0lnjE/aYN1ICzIRBxTtAcneE+I+UNGv1ggOZTeHaDRtTrwInpzpWkXEJdG2BJ9C37c8TzMaS8lbmE7k8bGHp1DJU7fC7W0OStTByut4atG1GcMt2xbTMBxyc0W1mdUgW37ofzJPn4ekFYqd80sgaXx3V4D7359Vw1Zc8kdKbFWlKbqaIzR/O35A4/rQ+mOZ+YF3OCz2AuwqZ/V8+v4U6DTgNnGoflGBPVNM46mf3h4QuH/Vu/85tf+G6oExMTEzcL/HI7MTExcSPD/3O73fL6XuMeuRjVJCBaw+GqxhKPfpMJXGoTf/Gfwud5vk41t3AlKZdQ1wVUy3s3lDoJ5G/6sfl6HqF7fgaXq3jlDs+/hyY+mKByer4adOYeW/96RfeJGD87/jQMU6rA+hOtcUlqnuJmrgqjmvRa7n6ZPD9MrGrwq7quuzKvPA/1JELQOC+lkBN95iI0uXXt+vzC3Djv2I/qS43iM5iLcMWa+hHfHz50eHL/lvnv6ScmJm4W+GV2YmJi4kbE+8+fv/W2/bP+OrXbPyz/Ll5uKrc28ZFzXATiqrHEo99UssccsJtNhdyRHs3RijknGGD1U3g1UoecmOq85Pp6QF0XiPsGOjUaxPMAUs54Hs/p7kEtIzhValmTAp0yjlE9Q5DSeThCwto6a+jOu9hiVxqdZ6H/xBxHmtcWSc9Ad40gru2BY5LQPKtp3pF69BrvflU8tz+f59j1IWIwz9fozima1GVKUBKnMA97jrkxj3Dxn9aXnO6+uzlELIVe46zB4vUujrz0ZXDOmcZhOaZa4GL5uvPO/e7Mj8wfvZ+YmLjRYZfUiYmJiRsOD/zup96w7E7eRk38nXyPSUNq0kWU+0/TYlwGz4vc5wB6Q8kec0BuLh1ygym4hBxZIwhMs19qBB2IuTEPqHMB1bp7CsZB/vjT98EcQnNOhnouUKXJ3kjsTHekWJWobnouHCF3rX5Ek3d8Yvv8XuPQDW/bbvXM9p/oFimvneRrN6EgrK3FsU6Dnuao06tDr/3u+Xtufy6/wrv1fHBTzrEzIWic5y6ROl1zcx5Q5dbnxDFNUCM1wqSLyJE1iFgKvfZZg8V1QBy5JHBMtZrDQgFJcY3t949R7Mfv/eYXvh2ZExMTEzci7FI6MTExccPg/t965J7dLWfeRjeUr5V7Stw4lgZcGnJQ0RPnh1qOZS4GA0FvJtljDmuEEOOAh4iEtE0/Sh9zAHZVUyPrkBNTqzzfC1DXBFQ7tmcH5eeaahnqVPM4v7u22jgh0LIOiZ3pWasSunUMGuzVrLG2BqF93raimnDq+VcYzZPWPour0PT+aYVaW8p6Tk5OtZs6R9ZgTQLjOup056/9xUCYEKjkk1DXY19FNV7brj0RQeM8d4nEdOZhn6M8QvtpvfpBPpbTPT+bQ6aJ0zVBLguhQQ9cGnXNixwWCuepL4OY/eGBw/7w1vn76ScmJm5ExEvsxMTExHUN/Kq5k8OFv3HYLW9uGnE6rElnrjeVElNN481cRNhgIOjNI3vMASLGYxxQn2E5hLaJzzlSf5ADEC1rBB0Ifvl3+4Q6D1At7xcgUqeT37QtMT+YiOYvI4B6HhDo8NwMvfmAuj7foYFBOUaK9RPl68J0gCq4mnsJOFrXEtpnIuFI+KLR1F1ZiELj0wnz1vbqsZzkdZu5Koxq6us97SvljuenRtfgUn8eXzHqaezn/HI+dTIhaOXfqwPkRD+e25G89vnLORf37+rVIdPE6fUuL3lr0DMnJhrncbBwj8MXnRWJvferuwtv+e5zL3qY50xMTEzcAIiX1omJiYnrFvlXzcmNYdOU0yGa+UzICG/yEWGDgYD7QhrYYw7wTaLT1ThAN5VabZhz+T+Fr/IAXaO7l2AYzHv7Bjr5BM7tngcQ9EC752RIWju/nCugYq+OwWNtkuyd6QAhuJrXQcofT87n89Rj/TTDbk+78ZS/MplC/T3onLV1PVaSvFaaF5xePdZ6P4puUKeeS9ePZu+eE5IDveTGPuRyjoeJxFTNa5+PKo+w6ZP4lRxZg4ilHIvT9UMuIaVRj5wYDcolUWODfNj94XFSfvKxkz/6ie87d+5xnjQxMTFxHcMumRMTExPXJe4//+nX7vbhV83RIM253BTWTbk1885DTp8T9KYQ6P7v9Brn7F4coBtJrTbMOdbEl/khL+YQVj+F19zuPoJhDHMBcpIv2PTpe0iR2iR0pmUtOER9TwyN9WoYPJaTuE53XhDX6kZwXj8577fC1vqbcazg6m5Oj5Vy453QpK3bSHmdSSS162je2hoeK0lcJ80JTq8Wa6PmXkln3mk/tW8a+0Gu76OuH/zTf1pf5RCuZFM//N/vedJKky4JzsUN+dAkWWL7w0OH/ZNvvfdb7nwvMicmJiauV/hlc2JiYuJ6An6kfnfY41fNvVHuG3Hz1zbt0rDjwEM4h2TQOFzxCyfoDSFwtIkH1Pc4QHeOOQ7knE0/bl/NqfN8jUFedw/BMIa5ADnJ1zXj3gF3g6601K3mAFvmMVTslOjWIMg+mVZYqVWDc9rEvDfCllqMlcTNNa4ympONWA0WVGn9U6WkLeU8p5NM0vCr1avdqeXzU/5aDRFPNY/mNPvknJCoVPLIiTWcKzmaKwLHPdbPa88j5x1r6oG1nGaPId5r6oeNvBC5rMCyr5xF0JyDBBi69r7v8d2FN80fvZ+YmLhe4ZfLiYmJiesF9//uZ964Ozm8bXdycpvd7FnTLg07JYHrjaTH2A2creQkzvd/PFx0E9826EDJ4blNjvpbcgjrn8KLLzWYEpSkeTLkczGQk/zOngB3lYSw1CWhmtLMAZT6XhiduQbWczCfb4SKo1rAqF7E2vxecDX/lKif94Bmn0ewui17HVwOdEut1K9C7T4pYW17HuskkXSqeqyXoM9N+erUNXRuWs9zRnMuf2Nf9hwTCcE/9ml9e97HcjQYcrpNvUrNuVicsK2pb5t00ThJLB8cLTF6sIL/9X6/e+u93/yCd/GEiYmJiesIfpmcmJiYuNbxG+cfufPC4cxP043h66RBxwODcralKbcc1jhBNXidmN3cAd0mHqCbQKQyLD/EN33KvpJTam/IgRPSLC/vD6jygOY8DG1us2eA3aAp7e7f4JKSek6lJ9RzCbIvpgErNQwcq+oY1ubVwdXcDvQ5Setdbhzb0xVc3Jfm19gp0KSvzA+hfKoUWFvWY1USuU2dYBKqGuV81a7OHc0ByKnnUH7eF4FzQqJSzquf85gb8+DE1JAndZgS6rxtOb7nQc5la+op2RpzMZiNJh0GkTqmFjHVmXOCxvb7D52cLG965bk7HuQJExMTE9cB/PI4MTExcS1DPo1f3rY72d2Gm0ZpwOXGrjToMKpp3Jp2y3GOmPoM3MwRLmsTP4oDlqNGahOJaSHn8nwKfxkb+BDq7h1wPwSI+h4YnXlAZ24+P8NgPsB6NT+iOy+Io7o14vO/Fau1ty58tbFyhqc4eT87fk1uQErrzKmk/OxRcLQM61WQ3GZ+MAnVfJ6X8gZzdV5ax3OINPmX0Ng7VULGa9XPf/C7/3YdYK77GeUQ1pp24GhT34sTfF8Wp2Rr3L1Jh6LcG3h2EEIs55Q4jfvlcRp+/J5vuuMnkDUxMTFxrSNcLScmJiauPbSfxpem3Zpx08UVbjmsWMx9ixH0xu5im/huPJiLa+KLM96XDHltoM1LrcAoj8C11vYLKO3mAi4pifkMEjrTRMuB9BcYDBU2zC/rEXr5UezGA/Q8U80ejq0zwoaUaxJHnxCgk3Rknj8d9hodIYXX18lPMQV6pV3Lwfxj6MDa/BLgNd1V0p13GRv7kM9Xhzi/kye1xnnp3OPXQ3PyORKqr5k37S4TCSmX1tTTYGF6jcrLtDTpbIVIDJZ9yxcuWsgBmZ/ST0xMXCewy+DExMTENYcHfu/Tf51u5n54+Gk8NL3ZW2voLSdx3LjRwJ5ysQq6odPM7fFgrsiP2wPql30DZZ6j2R/Q5jX7ANgNmtJxLpDzfW0GCdW0el4+H0NnnoH1MBfo5gZxVAuIz9cIzfxBwbV1BijncBGTryb09XNRuxw+wVXgyBeC17bXcQ8p1MlTqZwDCaNyrFdBctPcYBzVPNkzU8VoXmjW6/y1XMDjStTI2mFyJ6+sGfIA9fP+icS07p5zzlpT39/ftrisKxyQBl1U4+zCIts4izEnxDiPRv2U/tGTP3r7/DV2ExMT1yr08jcxMTFx7eCj5z999/6w/PTu5OQ1cqNWN+aVb5xzQVnoxviGjQZQ4bBGCMQ5BmguI+Suxa9kE5/XBYjENJ4fhFEeYfUnBgClzX4Bd5WQ8b0xSKimMFgrge4n7715QNhD+zwYgjCqA8TnssZaTcNabUXZ44bkNVzi9EvG8InaCH4tbjyN7lqVONgP19e1ukihfs20x1EtlnMsf3JPTm9qNU/2y5SgpJ5He/A9pRg5a7kAxzUp5PJ3fpzbyes+l+o3+45pG3Iub1OvnAzHLJcca8jFIFoa9iZGB6d4jvoyUD9/eJCWetOrzr3gQ8iamJiYuJYQrooTExMTTz3k0/iTH92d7G7lezPcsNGRGnU+8BDuTTsUi2mezWPIHVtoInHjZlRjzH1IcSvjGojytjlWn0yZF3KYip+a2k5O2RNAJOYDo70FA1z1Br6ak88D6MwBWAtzDE2uCr0aQHxeaqQ5VYFRvYDuc3QMw/RT1rlmMHh2h0/6APQ63fQMNHWDMFiT6+Ja0IPLVTy4ZV8k9sqwFgJE05xgHNUc2SNTwmjO9sa+/dF1QIma7vPCbsmT9YjEtDCn/CVGP6c5r5CzuanfFBfu+7EYJVrj7o08v2YDR0z9lMdDnkfXz5/43O6LPz4/pZ+YmLiWYJe+iYmJiacUmz6NP5FLljfqGucYaxpj32IEuhnD0G/iZeDMbnzQKCu/PE08kZBiOcM9AcS3fAovNQZ5wcheyQmpvVw/J0aVD7BfxE2fvoc55TlT6whCEyPEr1ONlF9N7tUiNM/bGpq0jfOAldTh+VxlrJ7NqTZZJW+dS6/j4R6aGkEY1Odadm2ISFIVV7fsg4S6BPtZPPqpfTVH9saUoKSZ02vsO7n188axNo9fOWmeD2ykxjjnVE199bznpj5ym9ePN3sKcdlPiNHrWF7KuTlXIjG2IETpjQgxyS1x1uan9BMTE9cY7FI3MTEx8ZTg/Pnzt37h8OwfpRvKHzr9p/GlabdcjwF8bxabYtycwSroBq3EgBC3GNCJyzwPFE6mzItxH1aaeI0zZ0poc7r7CgZY/RRejdQhJ6Y6L7m+HqPKB9gXMe8d6OQDOqc9F4MKvblAfB4MKbeaOKgj+x0tomjCK/lr6wyhk45s45qBn8z4rIansvpEVMH1J43il6fJ5xp2zajhchVXV9YnpzedtRAgWvbbmVPly76YEpQ0cwaNfZV3UZ/WMy05ZZ1+TvqLi5SjceZMc5xwSU19WksHiykHrDlHgNpy5vzSZ6u+BIOGh8bMF/v2w+7kx+89d/tjXHxiYmLiKYJe4iYmJiauPuTT+JP37E6Wu3FDJg253HyVZl0uU3XzToNqIcYOheheS4fSOOMGzEAcaQzLDWFvhF0rcZ5X1RIrpo3rQI+yZogD6stcpgSZ46CcvGcg5/TXBpSo4dv/kNbL87UYVT7Avoh538CGfKCeE0yN5i8nAJeqWCe1eW56SOGV3CqUnyuAEo4sdRSnnn/aCe2uV3HK9AY8Pxdpdry6Rgge2wtdC7rPRjNPhU691PxGuBziSsuaJNTT2c/i8BNtoMrn2jE/GIbmH8+rnhudx1AjNcKkKsfn18+R+mUPNMSUJg4bEoiX2j64af9CggaLYahqAc1zTInd5tw1UI0xNR1WY5a7Xx7e7Q73zU/pJyYmnkqEK9/ExMTE1cMDv/vpNy8nJ/i98Z1P49GoUxJb+Mp7MajqM3DTRej/SL3GmOtgMcIVaeIJ3b9QAMjXXad8M0BqYrfkAJ28Zn9Aled7YZBQpcd8qceU0MkFND+fY4QKtR6flwjPCxOamoNzjUihTl4ltXuhhJXyDbq5pynQwcr07nNHWF1xNGkzOgVOU5Nz84Rmv916QVxbj64P3fNPc9Tp1OG5do0xuNvXfb16HsBS0S+psW/y66YYaPOGn9YH+VhO/3kRf3hOvf2ldS6uqS9zNG4xgu/FYnR9kEuENerqw6ISazD9mDX3sIf9/sfv/aY7fgzVJiYmJq427PI2MTExcVVw//lHb9sd9j+9O1lejxsra9DFCJcmvfItjhnqewzAzRYN/SZeBs7sxjtNtcZkjiUStsYJ/Z8KkGG4F4C4384OcvrrAkrIyDkRCWnjPKDKBdgXcXXPQJ0LpBx16nmE/l9IGIKzZa5hVMMQpPIcABoYlE04tkaN4Zpr2LKRDmza9oUqbJuYdrdpSkjaku85Jfn4msfX6H76nqRxjfW57byyXxLqqeyrSGZrLud5XEnM19zjeaF5BnQeQw1fsdIcH9jI/DpHnMva1GtYzkkdi6lp9hLispcSs2Ydk5gTiY06YqJXPiRwScSn9B86u3vyvu8496KHOXliYmLiKkEvZxMTExNXHh85/5nXHA679+xOdnfiRozvxdgyyb5xENbqXM3h+6zYHOuNloFutEoMCHGLAayFGGHtU3Gp2Y9f/SZefTVNDlDl+XnDqVJj7up+gWGuQYVmXnjuDaGWo3K752ZwuRMPUl6XAoNyjrW6Bg0155TQmX9s7Wsd3RMePwt+uqtPlAbXn0yNl6T0VHbnHqlL15Tmy9HkklBpPIevSxVYqnRyyxrk1NPinFPkyh6YEnq5nca5zqvPn2OaoIZftWmOD2xkfp0jzvamPsdHn8QDct7qWExNigEWt5hyONKwW6MOC7c0655jsV7ufv/Y4cLhTfd+yx3vRcbExMTE1QBf2iYmJiauNO4//+kfO9md/ChurkqDLjdTYpX3YlDV9xigN1X95nljo+5aiV/WJh6wvbhMJKZYHBjktHsCSo7MLz4j5qnp5gHsi7i6V2CYC6hTzyE0n6C7G/QqRep3iiWpP1/O1UCBThmHxwZJKueahjBnbY1jaOZeSrHLieqs+0/CNqS5bSE/4+EaGljbA8dKQnoW07zg9OrRdab5CvTmV3N5jl2jDO4GnWipT041RXwVN+bK2hgAJTE35gHqM0Jet4EOpjnHKkfqEwkpln+0qR/EfU9sIh/s12IYUlz4RX1Kzw4nD2J07A/vfM7ui289N3+F3cTExFVAuLpNTExMXH78xvlH7nzycBafxr+G75twI0VHadJhrFkvvsSgwdUYOxSi+yUMoMbFCh3GCNd2E6/BkLO2J6DZF1Dl+RpwYmrIa/YZDGOYC3TygXh+hlCHUc3png/gUhUL7vA8a4xqASQ1e2Zo7lrdiCbv+MT+uoSta15uDDa0bTvV5OHJVfC8dgKv262j4toaHJOEtP9mzkotugY1557yyKnmyZ4r0d2gEy21yammiK/iWm7Ik7WZEqo8IJ7PIK9tkoGS05wfU/XJNHFA/avZ1Mt5CjfajZFjTXlq1l0DtZj6mOE+LD32hwdPdvv7XnnujgeRMTExMXGlwJeziYmJiSuB+89/+vUnu91PL8vJbbhBi825NehyDyU8Ne9QNUdcDAS5e+o30MQ5yyXcVRntNM4akzmWSDBOpo35UPYQajHW9gH09hIMcOom3ikRenh99RPYF7GcA1DlxrxCFeokrdo34G7QA23Ow9CbB6hbzo/Qmw+MagAkpRoMzRuUS0g5/QlN/S11tyX1sXVqe+KnwIbJVcp4WyFxy548Jydz/e58FUe17ZpC8D02uSs1aH46t5TTn5eaTcDdoBMtdcmJU6r8YUMMsK95TjUp5sbzcJ1IyDnW1APdRlqNrB/igPoX1dRbDGCtxNJaFlPT7KPeg8XomsKXFbZMxOLBlnx2So7F3V8Oj1NX/9Z7zt3xTlInJiYmrgjCFW1iYmLi8kB+d/xz37acHN6MmyNvynHJYZ+Soq4+DarB1Rg7FMJNEg3dBppunJDC0LxNMUJumpWTkTkhl604l9zED+ISCwJT9ck0ewK6OcA4b32PPlR5gDpJo7y4Z4DdoNX5GLpzgL4+PC/Dyvwy1xByerUMo5qKVLebslJ8bd3rEe2THNAJBmn8VGjSWu0Uy4lct5m7UpM1Cfiets6na1VzHimnnXd5GnsVNubl56Sft55TnafOYZCRuWHCKeLdpl7jaU9h/uiTeCCttSVGkD3QAEtJaMlxrUqNvGugFgt+mkN2v7z3sDt50/yd9BMTE1cCcvWamJiYuEwovzt+J787HlcZtrhBCs06D1EPeYiqz+C7JHLFuM8gzlks4eYJVuBNpmsl3v3k22IY0lzhl/WT+BBP6wGWo0bmEgkpMWe4L2BznuYwZ6pQp8o/TQPfnJ+hngOo688XhM7UouVgOUeDCr0ahlEttYzu/I64ts4IaU5bIO3jKqJ/KmE3F7Ox7pyOGKThM7K2vsdyUmkYDSu1WJOA76E3vzt3rblv55y6se/mizb8pBvYkqc5vNYwZ9DUa47MDRMsrmYt3m/qw3qW63mYo47Fghk1/O0ehPv6FqNrl1y+QoMOn636qMbU4mY1b3+Yv5N+YmLiiiBcxSYmJiYuDQ+c//Sbl93J26ghvzU366DZd04ObKsTcCNEQ7cJpRskzfK8JmZ+iHWbeDUyJ8arGEgIr63DsDjAeo63ewFKTrsftZrjtcMcBnMRcnPbz8t7BJTEXMJqA1/nYujmA0FXOjwXA2tVgNwyD9B4bz7gek5ozz+iEke1a3DeYJ01bK3/VGHDSbSnQJM2nTyhyetMVKm7TjANXC8JXKPJJ6FXgzUJ+NopT53O3NVmvQodbezVyB7IienMi3CsYQfKc6AJKa/TRAcDjJplQGp34mpG8bIn2Bhf/0uGUVOf1rGYut0YQZ47GjRkDTomgLNPTq2Di8WDhj1G0feH/Y/fe27+TvqJiYnLB71ETUxMTFw8yu+O372e731wY0SHN+sncqlJOtPgI48NBgLd+DCjeyC9KxKo340RvOGsYpIfEkNeG9PBYkA1t+g6hPCx+NpfKADD/ajx2nBCmuXJfAxAlQNo7SYvGMOpGvg6F4j5BnXLc7R9Xjl3QOOd6UXLwbKmWkcQevVqcE5JzPsK2FJrlLRp7lXA8OSGgYJBSj41StpQKudUE9RtnzIN9Oq7VoI8v8kloTtfRF+zNy8Yw+Vu7Mv6vdw6j0hMCzn53Ou8uqkHcs7lbeqFlz3REMK+H9OquXmvZe5oj5Iv3GiK2Ty6Vsnlyhp2s6DBRwY18Qg0efvD/J30ExMTlw122ZqYmJi4KPDvjt/t3kOt+J3WnPM9ENnaB8cftrUOC/B9EDWkbAG5ARI6blRzEw90YkDIkxVLnlhxfP1qru6y5IbwsbjsXQWLB5PiQJVTavdzLvpT+JhHWG3ggUD7uUCb72tDqKaJX4nkljlAZ56hmt+epyEIo1rAqF6Nbo1B4bX1LgX112Ar7DV3uTEs2wkMcvMZUdLaVlOsSlR3cz3WS5DnNbmd+WGer5Vy1KnmXXpjr5oaWZucmBrzCJf24/VYQ4VBzkU19cO48P6P3suQ9hvm+j40j6FmFEvrh9joU3pv0M0Xx3Xjtb8s+8f2h8Ob7j03fyf9xMTEpUEvSxMTExOnR/qxetwA0VGadUpg2/GRVekMuslhhnsdvimCFYqhHxs30LmJ94GN1Cq+xfpNvAzd9YGVPQCjtczw7ahyRpUjtcc53b/4MOi6Ze+AkpgbzwHgWEgI9KIa+HoOwFKeU/agemda0UqwrKOWEZxeHQPHJCE9B0B3Xkdcq99D/Lpcx/DTttfwVnTTO2IllaeZAmtLplhwlOYvl4q9eq4J4Xkpj5zhvPoTYoM61by2CTaQE3zZQy9XCZmybsgD2BXtUpv61Rxa1/cAaL7F++cgcZkn3KG5/aZ+fa9N465u2kOINevXMZtDr2F+GbNlIrbWzU9xsfvD8uP3nnv+/LH7iYmJi4ZdqiYmJiY2o/xv9Yv+b/UkssUNj1k8ot/JkyTc4/Cw+mm4S7gJEuZNZRWT/BgrPMWAkMcxkBDO65dcsZ0mPpi1fQB8C6qcEXKGDfopcsq+DVUeof0LD0BJCG1t4P35gFNNET+L5RyAzhzAtRLsnpuhVwNgXYJln4pmTiWMataI3xOnxdY1GKdK3oBT7PoiT5B3zBeBDWjSKqFyy7NBgdESSQ8O0fxsaqxXh7USKM2lgYRaC3PkOWCqUKeas7mxr59PdoNGVM6NSEwNeceaemAtx7/jezm0v/Tcsl7i8nyoY3M0nmIA06pxT/GVpj7FVFSz6VN6QLk8FzTAUhK15jRUjXv0Jan4bjVvf5j/2/3ExMRFI1ylJiYmJo7jN84/cueTu7PvoYb8NdKMW3MOmn3n5MC2OoHvaEhig5scdlnXDNW2xbqfxtND8oUbzTFCmls3w5Jr1G9R2USu9ayWGiYeL7yO+15iDsB8ZU9A87wASkZ5AMfavCvSwNf5wTjcF9KeEzCYa2C9Ok+gmx/EUT1D/dytYVjr2CKEDSlXFZtOepC08QnjU7brwggp3MmtJHkaSRyVdT0kKC1fAhXqGtVc2T9TBTndOSv5wRj6jX3ObZ67U+WVHDlnIiEl5pQ9a4LlkfVXhmkgHvcrZjfOcz3XBzbtnoWnvVhY/W6McNpP6YFezP9yw/aCayUfwtkXR2OiJx+D/ud4pD14ctjf98pzdzzIBScmJiY2wi5HExMTE0dx//lH7jnZnXnPsju5Sxrz0Kxv/k/uRMd9DIbup8t0s4MU90MsfxofdAx1TM0o5mtbDLC1AcsN4Wb9YNp1ACIeL5zBXDRfs8kRR2ozJbQ5ec9AlUPo/kVHMEA6B8Bp1ob7Bdgv4vZP38McDPW8YBrE58nQ5AZhVAeIz+ca1upHrK3VQXpua5yy1qnRPXERT7308EmsAsO8Al6bryEDpNC4vp/DqJbLIU40nzsJvemslUD+1L4zJ+TL+TFVqBM12nPah8eIhLzVT+vVNM9nldN9nkJO2S8NIQXcXz0WDyadg2kgytu/uAgxDCkuvPtTA7bOWgxgrcQ2fUofYs2n9HwdsobdrOrmIyP6bue/o5+YmDg95Go0MTExcQQPnP/UG5bd2Z+mZvxWvqehAY25Net8P6Mcf9jWOizA9zN0yyf3NXwzI1YGzlIuFrRuWEssN6nKyUidNtZv4mXorg1QbokBJZ7W6cYLZzAXrZxTSLA4ofuXHYDmNHsKhmH7Blby+p/CB02p1CKnSk/5ZHzNoCXEfEI+D2AwDwhzyzqErfMN8bnpoZk7KLayxtHn4UqhXmf1RC8jfB0hq6c73FMVWNk717frSg8eCjmBlv2R2CszmJ/PqzO3mif7ZEoY5fdygTb/cn1aL+dBJKQJF6HbKANat+y1jiOmgsWDwXxZm9CJj5r6/n7FqT8tZ9g6nVjTuKsr+W2sWVtzUkNPyA168MVx3XjJF40a+vnv6CcmJjbDLkkTExMTQ3z0oc++jW7Mfig15UyjD0vJ5lNCrTPoZoUZblz45gYWNOqwRmiqcTY0qCv5bUxWEm50GAPqPQXjMcDiFiN0P+1WKe0PCPFSsxMnXGoTf/Gfwte+7ZWcEGJU+cM9G+p8DHFOMAk6z58zoMlbmQ/Qeab5NdK8qsioJqHUpKSVvC5W809b7Epj5dlbfWI74HyZtHqWTd0grKzJNe16U8PlKh5c2RMJvRL1fDL5HNbmSUD2x5TQyddcr5viVT6dZ1rfYznvWPPfPWfmIlx8U7/etHfjGpOaVb7GUwxgGht3yWOsxlbWT/WVk2n3RYPpynG94UsrWyZia90taPCXw3v3h/nv6CcmJo6DL0MTExMTPeD3x5/s9u+hG5fXpsadLh39H6svjbv7fnODbGqo2IIqMT1wsTQt5QCdGBDypE4b638a32mKPQ+11GETYoRLbuJDvscJ4yZe48yZEtocrx9zggHavQM5T+qQE1IZ7BdxtYGvczGkHHUG88pzRejNA+q5QHweaozqAJ1apQ4Fe2v10M3bMHlDyvC8LhM2neKmTXSStm6e8yS5u5+mThAGa3AdvjhVSFK/juyBhHq6+3le3vNonoilSQbGuV7T40pC/sV/Wl9yyjrHcoiEFMuX+jpU8XwOOT76JB7gV7OFLaamPR/hl/wpfTBNjB7Nc6A56VN6SqLWnIbYuEOPPgSind9JT8f8d/QTExNHYZehiYmJiQT59/Fn0cjnfx/vFjT4JMBarOgEvWGRxg83K+yyrhmqlVhu5Ds6EGJSR7jRcUwI60xDjNCsHcxT0cT73M05Ggw5w70ZiJYaQQeq3Itv4JXUcwBdsz1XYGUeEM8/olfD0KklNSgwWsfQxAcTBnJ3r4ww4dgerjbSpvtnMNzy8ISrwPiJEXA8NIURzdwgdOpyDbs+1XC5reFr9+bW88jkvZJQT2NfxOONveYxZ6qocikvreuxktecP1P1N+R0P6mPcachDsS9deK5cQZKfNTwl3oa11h3D2sxQq9xB4Y6hnpddU23Bh3J2qRDdV2sxIrv9rH9YT//Hf3ExMQQdsmZmJiYcBz79/HWsCefBPm0vsTlTocaLbYAbk6MagOmOY0OVLFRky112pivazFgtC6QYkCJj9aASTEgxPvn7sO4MW72AuSc7l8sBAO0OUDO43XghFThRbjsDbzOkbUVx+YA9rz0UM8HOjW651sjxQaJldzuSxPW1rkcuNj6wyfyMsHr54Wa7Q73EQJre+VY1cAa0jx1BrV4Pl/LKrjUzpc1Saindebk/Y3miLja2Gue1/OYkpDbNsAAkdWc7DfnGHIuual3LcQtBrCmATIyxxIJFu/GhPf3OF7/NI07Hl2dIOvSAEtJ3JwTaZt2yFkXDle0+e/oJyYmRpArzsTExIRi+7+PX9EB3KDQ0DTUpgculqZXOY0OhJisJFyokONNPEAk5OmuVQsxwqa/RABC/KKaeI03+wwGONbEr+2LQbSc7zgv7TEYRp2LYS0f0LXK2moZ4zmeH9GbC1Tzm+eih1EtILjtPjR4pHwXPudiJo/Rfa4CLu9qgK54bOEefE6enPbY1A3CsTXpWtScb5qzXovn2vXM4G4719c6NodM3hcJ1RTxRVxv7DWHOVNFm1f2p7bKGTb+amQ+EYuxFedoU9+LA7avTrz7lwwWw2Bxi6lJMUC576GaV9anwXIIw6Z+pAc+WjM27GJZDH6lY3f66+vIn/+OfmJiooFdZiYmJm5yXNy/j4etdIBuQpjhhoRvQmBBq0aV71gERxt509VInTZ2mr88gPVb3DpGGP0lAsDzLGwxwkU18QCtlZ4bIyEnPxcAkV4ciDnB8BrVPOElT3KAXh4g5Nh+GXZehmP5QD0HqOcZKjd9XWokfVwnr71SrwfPPT7J1zlN/c2oizbP6KVDS27bviafZhucWyakdZo6QRitQXrznTWqU+m8tl3fIlxq53XndPLz80dCnMJcBKnHlNDP81oxLxig2yQH0+y7ylmLX1RTT9a/LmxCjLDe1BceY/I8xJiQ/vqxoQdK7GhDD4Sc9NywocF05bi+SdMOalwbdm/cJcZ6sHTMf0c/MTGRwJeaiYmJmxvUyN9Fjfz76SbkIv59PCwkGuieA8NpGuqmQVVfcmOMBnokHbB8k6pYWRO2xEZ/SQCsN/GEwVyOhdwYP1UT34sDg5xjTXyZX+cVf7g/IOQ2ew3GEfcMnDbfwHkhuZonc0is6wFJ69fIaw7q1PCccXJ+jo6hStw87ylC84XqfuVaUNr6qWmdLeU4pySmuml+cHp1tU6zr7pGZy7P4QtfgLtBV7opn0zZS9EczEUoTSlATsrTHOZMCUpC3lPV1Df7CnG/ErAJMUJurIES39RcA8p9f1Ws7I2GkMM6YPlqes2+5AoXKkTWVJ2ueXw5ZqsNO82MjTsKZd8t/h39ffeeu+MDqDgxMXFzwy41ExMTNyn0P7qjRv7ktti4l0bdLCUnX63fnKAa3YqpFR+0bkZLrGmoax0IOVynM0fqCzeKQfJ1CDG/Nati3fpqUgywuMWUOzT38jXxGgw53b90CKbZM1Dl+RpwYmrIa/YZjCPuF4j5dS4h7d0Q5xgC7Z6PYctcBwUGZRwc7yfl56OHEDy2zhqGcy+l6Brys+QYyJuQ5q4UotD4rCh4bA8cL0mpVpqrzqgeXdMuZm5qJg0stXO4fp3vbskv+yAnpjMXQWoxJVR5QDyfQV7b1AMlp9kvU/XJrMW3NfUhBtieXQvx5nxKjK9AnqcDPSS/jXXXr9cO59Vr3IFGVyN1ciw39HhgaJp1PBpdOFzmjy+HJ990z7kXvhsVJyYmbl7oVWZiYuJmxP3nP/363cmZnz1ZdrcuJ9aYo1GnIFvzV3SAbi6Y4QZE7lAEx3QgxCRXk0Y6oPz4p/E0hNDoLw+AJqamXVsHiyl3aO6pmvhgPA6wluPD/QSzmkMY782H9T0a4l6BmH8sF4j5hkAlv1MLWJmb1xnMN3CsTcjnXyME1mrX8NzxpOY5WsNp1l7DKRZdX1ILneYkUu5gIsn9dSmwthbHSoLXSHPU6dXR+WntDXM5366NBq3FCKFxLlDyyx7IienMRSiNM1Dn1U0wcLqcZq9M1SezFu9/Ei6DzNMhhH0/rpV4+xcQx2Pt/oT39zbYV62rSbUttlGPDbtYFoNf6ZitP46/3+/feu+5F7ydC01MTNyU0CvMxMTEzYYHzn/6zdTIv6Nt2GHxoCE1+CHGlg7cXNDQNNWmBy6WplU5jQ6EHKlRfB5MV24UQ29NzC86UGJ5XR0sFrjHCP2/RJDhqWriy9wNOXBCWsxr9hjzgLhP4DS5QMwPxpCe84h6HqB0eF41ONYm5HOOUHGtpsFzcnJz/oYtNRNOPeESMdx5H4P0dteauKW853SSSeo/IxRYq80xSfD5KV+dXg3Smu9od/vzeA1cKyPYbfO35JZzJiemhjypw5RQ523L8XU6OWmfMa4mxQGm4qdPpg22J9dCnKw/52xCjHCaT8VdV24Ug+Tr4LGowxrprKtuT2/XFJKeC7pWStMOalwa9mP/jp70d77qrue9BdUmJiZuPtilZWJi4ibCRx767N+gG4q/Hhv4yPn+IvokHP21c7ipUIuwxGGN0DTP0UHd3qfiUpcGDVmdfiMd16QhhIZrYjhNTA3HQq7FR+v73gCLB3Ms3v5lA1Bymv0AzEUY/+WCD2HvgJKUG/YInCYX4HhIClTWjgUULrXzSn0SOlMZrOdgPs8IFUe1AI91akas1WB0Eo7OuUbRnDzQFQuqcHvqmrBWxmOdJJK6NUf1WJegz0u56vTm07UwrVXPq+ZwLl9PA9hVLYSaXKclt6xNTkgVLkK3QQY0R9bBACgJebk5BYgoT3uMcTX9c6DBYsqNYmj24/HwXGvultglf0rPhup7KhHlRxt6IOSkNdXmhp4efC2kJp0aeLbw6dCmPfk5dnjvcw5f+Ivnzp17HBUnJiZuHuhVZWJi4mbA+fPnb/3i7rnvoJuNN/K9BA1ozlPj7ha0owO4eSD0Gm7OqPTcUMMKkdwYo4EeXZ2wvh6wLdb7ywOYtC5gcYspN2rO6l8wACG3zF+PPyVNfCcv7xFQknJDnmEln2+943wDayGgtNQezAPquYTyHBhUGNUwVLXSua3ODcFjaxyDfv2b5/Uqw0/DXvsXizR9pVYI5aeQAse24PGcWBoxw0ot1iVYzl0tQ516PvnpVVDPqfK5dv2csquaGv8uiKlVXnmexnlPSVPfiwPKu3tiG/cTYgDNbfaqvGmu1bT7W4/19zXYk+lAFes1+6vrqV416Wr7euEc/9DhsPv++avrJiZuLtglZGJi4gaH/Oq5w8/SDcPr0JSvNuxuqzhAdw3M6OaBB7agfX34ybjpQMiRGsXHsNosa45YoX57VcV6tUus8BjjOTEGaI1uw8w27g2IcY0BmstQ091jMCkOVDmldj+n2VcwjGZ/wJE8w0p+en4NdT5AtNTtzDHE8yPk8zKoMKzhAyOdT3dOEEc1ewh7bZ6zrTjNepcDF7nRtE27ZmxBSu3MC1J+KigwWsb1KoHc5ukc7ZVlifkcT1VST9U5bT5ATpXPeXF9p0rUbMkr50VOSLV5UoMpoc1p9xxyjsTT/tgUXua18bqZZWi87JcGz0M9dZpYvccS4zmepwM90r4B5bIvyWFY7eAbeo07sLWhr/XcuNd+bSWux4Pa0D/EhSYmJm546NVkYmLiRob+6rn37HYn9+BmwRv0+Pvjr9K/j5e8IzqgvLce31KZHvjoLw6AJqamux9C/y8QZLh2m3giISXmDPcFaF7eH1DnhRxDzA0GyF8nBftBVFrqduYA8dwJ+XwMg7lAmJ/OoZuv4qhWD73npofVmqdZcIBjJTZt8hhWimyoz1vENWUrPLUzJ0jp1Ef1Wa5i5DZP23C+6J6f0tSJGvH0neG0k0tonhumOVfWJiek1XnlfPp5sg4GoM6pG2Ig5ByJS2112BQu84ioFONN8wzY8+1aiNs+OjFvogGmnZjpavjrpG6zbqoX16Uh5PT0YaMfeF5Pdbqm8GWLrTbuNIst/h09+6TgR/IRx+rE94fDw4fDE9TQv+gBTpiYmLihYZeRiYmJGxT8q+dOzr5nt5zcxQ073zSQRSOPB3w6vIG3GCzHiPI9A916yL0D3ziYRVjisOv6aT6Nb3SAeKkrOQzOVaeK5TV1oEdbWweLKTeKobs2kPYF5PjoLxKAtA81THpxgKn43b9UALbkALZvIOYFA6TnEFjLhVOli59zfd1ePhDnEPLzC6izdS7Qy12rExGfqxHW6vdwbM1LhO33Ci8Tv5gddIJHnkjeL1+LVuDhcf183iT2SvbqEN0+VwKe73mdOeSn76KYG4yhbUiBnNt9rtgVrdsEA5ty/Koa9JBzJJ72xqbwZt8Wt5hyoxhkjg4WA2wfndi2RloHerT7GtROOmyZ01sz1T2i54YeDwzavKuNXMLBR0O/HB4ne989557/PlSbmJi4caFXkImJiRsR95//9GtPTk7wifxtuGGIjTvfKzRaZQHcHBCkKcQNA7usc0alN43rSCf0agLtXxrIcJr1gFETzbdh6nqM9cKNmtPsCSBe9gQQCeHR+oDMy1rMSXGAqfjDBl1z1vaUcoBhXsgBYl4wQHo+Dezn3LJmnayo9HKeQK6VwJoE+nsGVuZH1Oddo5nfKXhsjYC831NMfCph1wbCqXbcfWIrceXJ57XC2l14OOQFWvZLYq9UZ35pdhWjPajua8RaTQ3kBTHmBgM0580058ma5IS0Ou9YzvamXoOW08QBIsrbv5RQn0x7bsK7e2GraymPMX4+zQ+8u34dC3rzPNV7qub09jP8S4TRekf03Lz3m/lebL/fv+necy94FxeZmJi4IaFXj4mJiRsND5z/1BuWk7M/fbLb3Yobgn7jTonJDxagmwFmdG/AA1vQvr65kaeHzK90Qq/B7+8BNdSpYr4eEGJpTUBjo0Yd6DbObKt9BZPPFyBiMQy9uJrRHoFxE69x5kwJbQ7HgZgTDJCeO4DdTh6cKrWXW9askwkxn5D3D5DTmRbntedkUKE33xCfkxppXqfIWl2CnMuRpDVc9NRjE4dnvI6LnMag68nR0+nWD+Jgfa5r16sePFTlqFv2RUKvDGshQDSfy2ieiJ7rOZ188tN34kpuakwBdlVT0zwnVU7ZUz/naFMf48F4HGAtx0dNtcwRbtScpoEGlEuMhhDKe8yxYYMd80JM6mhA9W7twZpXp6Hv60nbH378Veee/2NcZGJi4oaDXjkmJiZuJNx//jM/dHJy8rbYnHcbdrY0Iflk6f0fQ9PkkvHbNc0x93jDXuJZl2HUUEuuDiGnp/fqlljhMcZzOrFtTTwQ4xoDNNdiaW+AxdWsxfvPjQ/j/QDNnoCVHCDmBZOeQwP7QSRa1quTCUHL+wbUqaexL2J7LgYSGq2g+UsKQ5KrnLV6GEY1a6ymbaixcZnLjvRNMcJK0qb5BLrmrJ5iUycIgzWapjeCQ1Vc3bIPEuoS7ocA0bT33rqqeV6sU6eT76/GmBcMwLXiWkxz3rGc4bnafl1r41KbPYIS8y0OsEaDxtKeLKZG5hBRKcabxl39so8cy89hjPX31t1XrQPK2/1Uz4nX6u9x218sCElr0TWnNOtweejayOk95F2vvOt5b0KliYmJGwt2yZiYmLhB8JGHPvcOugl4szTnuB/oNfDFCpc8aHLnwW/+bMUH1dujjXr+dFx4rybQNKtk+BbI9MB7f2kA5PV0oIfsTWOmE/oN8nqsnCdAJIRH+wK6e1OT9geEeH8fPuTnPRiG7RcY5KR9AZ28Zn9AzAOIlrWqXCBoZc8GcjpTbE4+h4jBPIDm+rwIz+9MHNTqnn+Nbngw50gpoLv3o9hQOOH0q2xaYVi2Ezi2BboeDdfszlWxE+M6uL71wHIVU9fX782t5xFN++3OEU32w1RBTp0ez99jbV76i4tOXnPuVU7Zs/gO26trbTyfR463+yrxtCeLqWn3K9z3sRYLayBW9hd0wrCZrnU1fEVR12LNfkY6obde9zkY6FJT4rge8SWJbW7aayscLg/ve87h8/fN30U/MXFjQa8WExMTNwI++tDnfppuGt5YmnRYCiS/2KxRHr3fY+g13Qhb3PSjjXXQZf4RHRisJbnBD3y4j8BjjOt3Yt48p1jcDxBihGbtYFKzXMXb8/ZhsA8f+nFAc9b26+djGOTl55oQ89R4nXgehqDl/QDk1FPYF7HUVcvozDHU52Tw/DBxUEP2OFqA0IQ6uWu1u9AJK8teTnzsoS8tH/7wZ5cX3PH05Xu/90WqXgL8xPpnODytbnoljp80ivF3Zx9pnjqdWjwf170eWA4xpWVNEuqpnTlpj721VJO9MCUoienE03c40zavOacqT/ZDJKTEnH5D7EM/DtjXYxDPjSxQ4h4DmKpPJp1PiKXGVimGsocc8+euip2mcRcd1AIE4v01+3qvoQd6eu/cc0NPD1yv6ChNO1kE7H+6Zx250Z8N/cTEjQa9UkxMTFzvQCNPb/5vTL9izv7Hegzxf7L3GCKSI+/6RNngjZ9d1hEWv+gX3bCr7g1prQcutr8WcJr1gGZNgHhvTfNTLJhuo74WU5P2BoT41W/iNUFNszdgax4QtLwXgJx6iub7vur8YCLS82vozQWq1OHeDaM6wGCa79+hiSvLDNGdczGFWnzwg48sP/XO312+/dufu/y7/953qLqG9swgoc4vf/DTyx13PJ3/YgB46cueuTzrmWeXs7ecLN/yLc9mzeFlcr3hWTXLBqGJBdD1rKmZ8tfrpMbS4FI719eq57Gb89O+uuuIxnkeJlKnxnMc5EmNIDBVXw1fDUJKzLk6TX3kdQwgQg85V+FGUyydp/D+/vsNtutAFRs22SEnr5n11fUq/XQNPagkcPNO1zP+9XTwwHF9Q0MvCSmm+gf2+9199567/TGuNTExcV3DLgsTExPXMT76cWrkF2rk6Q2+/rSdG/ekVRagN3lmeM/XGwDjruNGgHnVNKqeG1jLJR2DhTyXnaQ36yv1W60qNm7wC48xOdM21m+gq3PsxQDWSkzmqGMxNaP1gYtv4uu9ADmn/YsFoMqp/JSnptm/gX0R5fyZKnr5IRc4lg/E8zR4XpjQmSt76hUlJLnKqdy8vgYHZRusrbOG1T2cHh/8e48s79Rm/t/7d8fNfLPDauH/4j8/v/ziL35CvTHQ7N9xxzOY/xv/1rcut932NOYNvH5Z6NgektDEFHR96z7bKV+dqgbPs+tjBEtBV+rr1HM6+WlPg3xZHwOgJKYST68Kpm1e+guKTk5zniHnopp6jTf793j4mmiuxdJeLKZmFGubaBnK+jnmz1kV6zXTAOcrj7HeflKjzbaebySuZ7auSVap12BfeMwNn7o3VngvZ//Afn/yfbOhn5i4/iFXgomJiesS58+fv/ULJ899DzXlr8Mbe2zShcMtWmMBemNnRu/x4AwyfDukrunDBrqjS80jOkDc19ccxkDfVLfWlRvF0F9Thm6MMDp/IMcAiY/WB4428U5DHLDnBnA957RNvPpqpHbIAaq8ssY4r+zRQE6VbvO7ucFEpP0D7ga9Nw9DPRfozQcq18+ZQcFOqQYpZ2WChvIaIxyvc1p88O99annnT1Ez/3I0839c1YDVjeXgb/6TL7B99PNfWz7xiS8vH//Yl5df/fBnl6/7urPLXXc9c/kn/+TzHDf8p//X7+ZYqrPlieCckticelNDhV5tuuZ1n7qU25+fmmKDSyFG1Neo57A7yIVTpdt8zvFYP6+sqbbKa5t6oOTIGnWO+JenqdeAmu5fMhyJyTkKN3osltb32BEdCDHJ1aSRDhyrW+mloddhRecrvsq2Jj/vxnHNo6O1HGS/jc2GfmLiRoBdGiYmJq4z9Br5bsPOtKPjTR63CGxBlZClqMfF0jSP67Ciy/wjOnCpa6nhWyV1PcZ64UKFNOcMpL0ARJSP1gU8BlTx3vkCl6+J12DIWdsP0O5JLUjMCb4jzCvnAIxz836BTi4Qz80Q5wRjaM4lop4L9OY7KDgoxejVq0Gh5hwc1by1tU6B0en3gGb+p/4v0sz/u/9raeZxKbgc+K//zh8uP/vujy3f9ernL3/tr30bKVL4sce+tnzyE48vL//257DP211dU4NrORwrCc1TkOYeqUdPwHh+f66cQ6cgS0En6rXr/Cq3NMSEQW6p5YMbRjwX14mEnItu6unhtUO+xwnNJ9OA7cklIiGcG1egxJumVk27R+HN+mzi+jR4DuoEP/CjTTaQ1iw5a3pvH0fXCno67846a418bQufDf3ExPWOE7UTExPXEbY38rD0Mlff8/Amj1sZtqBKyFLU42Jpusd1oAfyRnqpJwPWqXXM5fWh8VF04zywHazFh3A5hMh60HGUmOyZBosxRb7thQWJsS8xhsfEyJwQY04Hx2xf0ES2mml95nBBwv5sbojzeszF97j6a/vBgeejuyfOQQw5Yd8IAbCq2f7yOeCAD0l826ucS9FTLsH2bPmSi0Nz4TBXnRDnSA7B4nyYrlapnx85ab4fFARg+TBdD4hk7fzbg2I2Oc7zI9amAwbykWO/P6wedmO+5aCKsjDBNKvzqU89vrzjnb+7vOV//uHlL/6r/4Dt/+FvPrj89u98kfLynuoD+PxjT7B97nNvIZGIBm8j/+Uvf7YmynMkz3/vOdR5KKDzyyEyg7npVk9rU0jqhDwQzS06HYDN1UM0O5TA8iGurFHNATiOPE2kB58XeZznMQnHXH8OOKY6Quzj0PWIts8TUcBzVGMdXH2C79k0Poqf9grAqO/7g6j5Hici+1KfNeGyJjgLGgeP+5GQxGHDPuDDaoz3YTFAY74/nyNcvuc4kGLtvmC1NsAx1enwfQKcY2tC14DatB5T7ANWB8+rddhqD6r7uQVb1iGe3udP5L1e/doWfnLPycn+/feff/Q2LjgxMXHdYTbzExPXGfCmu72Rt6O8sdvNwfGbDVia0rupgBbmuc426/114LOjFrTWhWNPx29sdIAeOINzdB985Fg5Z9gSSzdZrEus2Q9zjeFgDk1ki6cYJIC5rCP7a+OjfTBiHLAcEDVYk/cLH2Bdg/TI+6LD4D7m1/vDwVnu2z4kr+gpl8B5ejBg+FBi+XrY8z2cw5oe7AuV88Kh8/wgEYDlw3Q9LEAPO28/PNY7wtTBEZtwHLHRro+S0691sYchan/4ia8s/87/8oHl7/3yp6gZP7v8mT/9ouWlL/u65aMffWz50R/79eXn/+s/oLx2j3Zgn3/0pSe57nOec5a0XN+O+ByNEuTrlZ93zreJzTyLq1Wdv19IyN+TGjdHcz1GiN9r/LqyGB9KVuY4OI48O/R8SOY8OwCYoPm5IxDzAMuhWHpuWAcXV/avGuvg6hPSPgAY8+mxFrfzYLGK+74Azi98bc+yXwLHS8z3AVhMueRXMegsgTORGA15bVjQsG7QfT8A15GYf01Y14F1UNNhdT0g6M3zo1aea9VUTueNgR7jdSSO9/j6L/CN17Zwbujvp3uLu1BpYmLi+sJs5icmriOgkcffotOb8LZG3v7HetX4zb5+82eKmwxYHVQvNxg4hDc3VqyNcgtnEB+tM15f/cB7N1S8B6aIqU5c9sYBiTGFLjGbX8eE66Bu3g8U4bI2uPhyCPH1LQZoHey3xGJc1vLnBDEQj8seS1w0r0GHnF/x6xzZV/EZsKrZvnl/CHTybA9yDqKVg3yF7YXXA2AsDw5z1Qkpn3MIFmdfdaW+V3LTPMsBYPlQ3QR6+Hw/qAbH6kOnDI61Jv1YY77f56OX0z/atezo7QeAMf9LX7qw/If/u99cvvbEfvlX/9Jdy7//v3nV8sYf/Mbl3/m3X778yI98+/J1X3dm+bm//fHloYe+vLq/z3zmq1z7BS94erOmHWU/7Xwc9vzWAWmAcOSvE+faJM83Xa3VsIOkNN9yQDhXNSDO4xxodiiB5QNB1K3yAVDPw6F7IJnzVGPAwgehR9krfNEYqslaxfccPXwvroEXP+0BYKM+Pbpx9e0czGdo3PcdanmMiO+Z4yEW61iMkPcAKzFZBxxaifn6HGOJuX39WWALqutqTpnT348/JypFneeyFe7nCT3wRieUmqrRsWkdGso5SYLfB9hvsQHv2MJP7tJP6GdDPzFxnWE28xMT1wlKI39yT/tG3HmTtkaeLRWgN3m/ieI3fVhQ6LA6wELDTYFrTE51Y9HoxHs3Nr4OH8Ixd7RWmx/PiYnEaBAdFDFY4fl8NUZAbY+xLrHufnBoLNZgTg4/B6whpkEOyRryXGhMw7CyB9V4nnHx8x6VaA3bZ9orc8ShlxzRFerb90faNx+c5X66GYfmuUgS2D6avbAPa1rZU5uPgwafg0P2x3PI4fx4GECTLtbOTw7yvW48PD0dveY4NqpkmmO9OY9zjx/77kH17QjNdlwz+gab86u/9hluxF/xituWf/6fv5O0st43feOzlvte//Wc/3f+bv50Pu9Z/m088IxnyCfz9R7isfYc9p5H+3rUAfv6x6+pTwh5PNcQdPv6y/cfYhpP81UnyFo2j2AxjtMQ5xBivgPU83Do3uP8Oo8cP8c6DyBue2qfAyRALzlem3PEyFz4ReNB/RKHToDVfNmX+SDKybF9c4A1oTzPuAjKZZ20Tz7CHgCL6by0Ph8Y4trsqi77kvwSS+uGOe1+hPvzwYfwUpcsoHN7+xitxWAruqwj3DXLgaY61nCdSLwHWL1XcD4b+omJ6xGzmZ+YuA5w0Y08NIDe3JnxGz8NbCmlqx+7ydCBHpJnOqzcUDCCLjfd7DQ6HlFPNy6sCfebWICN6aDCGcTX1mPdY7CypqwLmYcU8/ohxjdOFgNgNC+tDc7HeH1Y3oNpXNO4+BI3Xwny6AG9uxfOkf2U5wk6ePHlXFTjOTjAxZUcWb+bxz6s5kFn3w4l7st+PHeYj0OonYPnWwyA5cN0Fehh5ybzocVD58FEmY5+w9nL6zWtkj9sWu1YaXjj4XnHjs7cdMipMmzO73/sK+z/iXtvdy3u6xXfIf+U9mMf/3JTz/JwLo99Xpp5/Jv5dK7pOWjnRq0ccY7VyDkMWD5KwF5jdshJS6wcpqu1uTjI9XkWA2nmab7OKfnqcD4O+KhZ8h2g7Ete2Td80Riwnbx6DfOHr1N26z3zoJzmkUnr4+C4+PL8Cmew1RgO5uLLIcT3k+bqXiyGwefqOirHmMypY9X6LMNK/azjIN04x2BBoZsPqxy6z2eBH9vWE8vnWem9PXTPjalws2UdSXPdcgl+XxAbetwfVA1+4bOhn5i43jCb+YmJaxx4U11t5PGmHJr3biMf3+wBaH4TACs63ySBsKtxQv/mAtZ0sae5Wdm8Dh/C5RBSbmTgs8Q8nauG2n2UWG9NHLzHTmy0LkiKQQJCTDTEcAjldViLceWIcVzhccmBznvEoSFbj+M4PJ8OAEZzOM4yDZbDPiTxMd/37jk4OIu5PVf+HPOhxHLpsP1298y+WnrI3nGEfM6RtN48Ox85sB/Ry4HJWUKjWDfddfPYbzzbeXaQ3MmXg3U7mrjN16Ozt0s5yvkX7WMf/xJrL77zGUnHgbWf/exbOP55atZLLO6ZDjqXL3/5Auc99zlo5nOcnz/muT6Ocn5VfvX81M9DeW5KDgM2iPb9E783JFnicug8QDX7/pHvWega682zfBzkFl2dmEuwXKlH4Jj5sLpX5noAMCHPz8fzwOGKL+cOn0XVweHKHsp+eVCOtWWfPgdHist88+P8tCelvB6R0X7bvcLKHtI6VYzBMR74IedUxaAHziDe3RMdsq5wicFWa6ruz5VKUS/7gLW1QIuOPZR5ovP6KolerwNrOmzQocFVze8X9F6B7xOgKeeYaWxP7tqdLL9C9x73cIGJiYlrGrOZn5i4hiGN/GG9kTdd36g9BtCbef/mAVYHlY/fpMCaLlYO1QJnEN+6DjBaX9aF1QF64AzOsXOFrgGyqCt7Y0GtrMdrcoyHFGNUMd+PShZD/fb8cVCMTNqXxxFTnzVw82VvvB6gmsWlpvoADHNosp7f4NGD4flhv00ODl2bOOdwjIaYR5Ac3aPlISfm0mF77e7XD9Fk35KfYgCsaXDI2h5lXtF9XnTpKA1gPOqc7OdcOexTdTLNwXqKaT6OZu18eBPb1Nh2UPnV49P679qfw5+eyxxDrFMfBt8fifH49Kcf14xled7znkZryflKXOv43PbgukTqumm+5kVfjpLbbfD9KAK+V+L3jidaDlyAZdHse13yQ8znEQUsV/OHuXSk14aBY5qAHD/gi8aA1Tw/D56jh7rgdr7sew44XFm/7JUHj+fXIzkxTodfZwDWJMB7Yq2Nt/sNMZV5sBjBn6MqxntvYlLf980yrKwtOabLwLrHYEHr/cD29sJeV/fngK1wXwu6cv8aAZ6/ff28jlhZRznuCezeQC3zTkNP9xsk7+7Evcds6Ccmrn3MZn5i4hpFaOTvwpurv/maDY28a2YB3Ajoe3t8k+couzSo3L8ZgjVdLOqJDg2KrCE1WWAdOX4jEfLLXFjhmFvW56DqsKbLkNaCxofq4DwHFrQ+V41xviZ5TIzsu43JuuAsqq3XtRgOrC1x1vngqMT4AGchxTkmVDSOSdyfKxwATIzzUXyG+jJXDg5WObJub1844EPSPNP4UBI026fvBeCY+nyIxrlEPBcHoPGiwcr++bAEn1e5dKw17qUxtaNttqUBjzk6p55nR7Oezm/mlIOmyNHE21rxsMY1HocjBz9HhFvOnvic5z//6ax97WsXuut84pNf5jjyyOUDe0U5LknHY5+XX0uH/yyPc/R85ZxyPV4X1jWpUfLLIeu08+M8zqnmtfklZt8nUbTv++H3PmuwovH3NuawZofEfA5guTjYt0OJ5dJheRITTeJM+GHf99081i1HtSpH1ii+HEgQP+8zx/l1GjVYEHrIuuDQRLb5eT8gysmx/XLA52IPEpN8xGBlDVlH5Drma8BqzNdmK4OvG2sRl3OkAQJbUNmP+LAS4L2oJHVw2D6yLuupDkAjk9biQ3IZyFdb5prVekDQ87mKjefZu1dgHhv6E2oLPHZy22zoJyaufcxmfmLiGgS9ed5G/fsvSiPfvsmuNvL65t29KWCrg8rppsDe9LuacoDNaA3iGhcL2tflJkV9t6YLF93WEs5QP+0BnA/VOaY6AXX9OeB8iUFrzlnnSb7wEkM+Rug4hIKPbkQ5xnFwHWwugWPwARiOSdz3tzUOqC8x+CyqDg632lMvh2B7K3k8lDw6bA9pHxxTnw/ROJeI50IHOK4aHLLYux+q+Zzo0lEaPTtiLObmPGnEY1yPak7dWMqhedV8NLo4ipbncVOL/dpRxenhNfig+vFA/GIOg/lf//XPYP8DH/xUXoNiOP7+P/gMx+/+tudQftgfBXHgHOw/v3vuc54WcqS+1TGfD+zfz8Hy5eg1+c71kP3leXFO+/yUnKa5B2BVsNevHZIkMTkwQSTOtzmuid7may4O9u1QornpdWTgFB6UlzzRRYs58npRzXIA4nkPGreUI3FfF7A4CD26e7IYDubiyyGEn2egivkeMFiMMNpfszeeJ2vXtQFZV3WmHAz5GqOD11RedGgg4DrQw89Tpb4utreHZh2CPK8dDWAjujwvpouNa/TuGZjjnoIOFIg/4YeGHvci+HCBi01MTFxzmM38xMQ1BjTy+Nvwk93ubn/DjW+yeNPVN1qORatv2vLmDaqELEU9LpamIQ7OVsTjNwgynGaN4dpA0JG3ur6GZC3bA3QNJF18m9OrC7BueZwjHDU8BmhMdPU1FGOiIYZDKOr4c8C6xggcgw9UcX8+6jgIPYZxOvI+7Sg5sm6e4zmA56jGhxLzCSVHBY6ZDyuG90rEc6EDHFcNDj1s737zG+ZENzbvdZMWG7qYJ7klxkfypaHszok17XAt5pK1w/XenPHh69nhsVjzdAfNxjOetH/2T93B/879/gcepYb+EdJ0HVrz7//9Ty8fpCYfn7j/KcrzWHV8yX7H/HNv4fMTXdfQ56F+PunB58jPh8+hAxqfb8nF3GNNfm9OjsXcfh4OfoqCYNcTf62kb0L4InGu5bsmepuvudDY1wOD5dHhOSlPfT7stVL8Oqfs3TTiAMfoYK7DWpxjJe57A6p4uS6FGAg9eC/MmTAF932mmO6Bc1iQGPvV+hxjL+vKuT7nWIyDWReJeX5eYEH7em8f/hyoFPXeHizOOLoONNFZU84DNMtxm9fo3TvEAwViQx9+5H429BMT1yDo1ToxMXGt4Pz587d+4eS299Ab6OvkTZXeTK2R1zdWe4NtrL5Zb7ox6GmEbTcfyGOHH4xT1AOOryODrAN6RAeI9/Yw3BuGqi6DjNzciesx1gs3iqG7LpDWBkrcnwOAaYhh6MXVrMX9uYEfUixntB9Dd1/BAKv7A5RyHpwQYlT5Zc9Am29LofmKKLpYgTRnBqbRTzFygg9US1TzhdQ5hpyb0c7JgnuD+afBaH9/9xf+kI5PLH/ye16w/OBfPqfqsvz2b39x+T+/83eWr3zlwnLnnc/g5v6JJ/bLPz3/R8sznnFm+V/8tbuXr//6r5Nk+aKaYfydv/uHdKDuHcsbf1Dq4pLUBenDkAeUdHKbupxTxBTnWIHE2ty6Jl9P2bIpYL+IhxQnZ5CfvhyeU+XTYlvyDs1mfWAjNYjEtJBT9lzn6PrH4gDrOe77spgaqRkSLW4x5UYxlH3kGF+9zE+x/t7S2rWuXKgQeW6iLkNPL3uJetyHimQ8lyXhvb3518b1/nPRPNf08Ho9ja0M8Vz4ekpHzwqnh/5NG/z94fDgYb98z73nbn8MVSYmJq4N6Kt8YmLiqcZ11cibBsR6oQbfhrBrtl8v58IX0jsXYP0cgRLb/JcJatL+gOGaMpR1QwxY2ZPHANY0QKZd34ejcdkjQCSk+DkwZ0poc/KeACUhr230gZwndcgJqQz2i1j2C+T8tExwsq6EJjbbGuWJccR5QI4LWc8pyHnFGeVH1Gv0sJqyYT7wO7/zxeW3fvsL3Jjf86rb7YvF+PwXnlh+gRr989TAP/LI48s3nnvWcte5Zy7f9Z3PK418BVx6gL/1sx9b/t7f+9TyZ/70ncv/6H/4DSICFA9LEIpncxOa/JinZDWH4HEduzGBxNq8zItT1xIIKU0yQE7yCexrcwZ4XEnITw37II/rNHklp6zTzyn7JRJSkC+12SNsj6c9sSl8uF+LKTeKoWlugbX167VHupreftuGWoaezlfNRtf9ASxJTi+Xa9o8AHOrHK/HLg0qX66GHhef0rxnK5weoaE/HPYP7Pe775sN/cTEtQN9hU9MTDzV+OjHP/fTy3LyRm/SjzTyxuXdmm4V1IoPqg1a1Dua+CwEC13i4gvPuTJsWpdw/C8LdDBdudB+zaM6EOpvX0+HlVi3eU7r6uB5VCutDZR42yirTybt26D+WhOf9wIcy9FgyGnW7uSVGiEPiLmELQ0830AGFF0sEHOYpZgSEscxlUNCjAEh5Ii1Db08Q13T0JYZJBJGNa4WcIkZQ4IPfPTR5f3v/9Tymtc8f/mTr3kBaxHDGqTnkHhNfpMXcyQY42m+x3TsxgR8TVUYTfkEy6nr6MDwhoxBTvIJOtm/tB6vcikvffk7eRyPm2Gq/oacslciIcXXHsRzMwmUePuXESGGIc0VnhpMpRjKHrbGqn3rWt116XEa/fh6RV9tttnK0J53qBdy+UodcszWa+c1epoMl9jQf+A5+89//7lz58qvsZiYmHjKoK/uiYmJpxIf+fij76D2/M3erF/ORh5vxsyDprnilziQagWec+GLbnFGZw3g1I18pXsTONIhKO+tBeRmueR090Fon1MZeufHoBqjWLdRV6k8jwSLqUl7M6jfO3eG7QMY5Kz9xYGhzQFynqxDTkgVXoSyTyDn2hJ8w6hIyzrHDaQxGwRFJ9LRAabul1qGHBfEtX0c5mSU3DZhNCfCUzbkXhXoN5R/X60Al6UWJMqji2ZOyhW2niOQHFWreJrPMRFaXSmTNifzNi5TirDa2Guuf5k9piTktg0yQGSUA1RzeJ2mjvi+z04NmccegYjnoqY6bEKMMGrqh/uwmHKjGMrzGGPV3kLNXjMNNLoaPg91rc5qo71B37wHetTrD9cJ3Oz62qJJjmkypPOjC1Np3rMVTo/U0B/e95z9Y/fNhn5i4qmHvrInJiaeKnzkY5/9sd3uzI96s34FGvlegys5pvc0GbwZC7leH4PKvTWA/tpiGaoPm+dGj+vDGjnFHgjr64EaISj3WJpX7SfEfF2AaYhh6OwLhmMhl7G2B2BlH4bufoJJewJGOcAoj1D2CJATU5XzDaKiaGKBFPch5uCGUikh8TwMYoJYz8cQB+J8IOfkYJ0LDFIblLwjiRVOl13gX8utwHUHhscVaEIvT0sElOQ61OSmHGEpJ8VjTAL9mHERXCcbUkgvntFcQ5yoSYEilIYUICfliuNfS4+1ecdyvJEzsKsaGZ4fc0K8aRYNtq7LREJu3lOIEcYNNGwb6+5BeWpAlWIoz22JHW2mgZDT28/6elnnK3Cjx+et6L295fXFtuuEeiF3fQ3Rjp4fXXe0UXeeNXrkhv7dr3rZ7X8RFSYmJp466Kt6YmLiqcD95z/zQ2fOnHkb3mD5d8nfCI288t4awHA/yoX21zmtnvegAz26OqF9PmXor4k66jQxnQNYTE1aG7C4xZQ7NPeqNfGe2smB43EC85InOUDO89JhH0UTiwlpCyU16ES6ehpCzSQzJKZ5hTriXKDklECdA1QpCRJrg0lZm7sVW5PLF+oohqkh0M3B9UppAwr0Yri0FUhSnZdzCCkH10ilQIoRd0cC3Rjr4oxqiZ5zYi5fp9myETAXgb9MHiPSyfMvZcwLBshNqQ9uZJ1xzlrcm+NOvOyfhhBG7ujc0lpsYqzwGOM5nZjvLcUG+zIdqGLHG2odBnpvvV7NvAfVCJe1oSdwPXbNxjWCZnH2qZZa9uk6VZr3bIXTIzT0y7J/1ytf+rw3ocLExMRTA34JT0xMXH1QI/9GauR/Gm+y3qhTMx+b9miNy7s4vR2rZZ8Ov11gX3i3cTYNAIdmPNjVvygIOtcLOcCwYd+ot3+JIEOvoe2tBTS6mk3rAcp7ayLWey6AvC5Q4h4DmEqMawFb1wdsDwDrx+JAzmn3A5Sc/r58YIz2Z1Pkhk9QNLGAxXls4rhhVEro8205PIYYkHLzwGjyfcgQPQfcq/Kb6Y1QQGdm5KmBfgPQ1UdID1WoyfQaFXBNU5pAYq3jslcgCVHK8egLifGWX0QOWaedeJ6fYwzmIpTGFCAn5WkOjwR2NSHkecMGdHJ4fi/nWJzQb+o1xlyHEG6a1GC6e6VH2oPphNX1LS/klD0BJdbsaaQTenWB9fWO67098FUaftJAWXC9eR7W1uhpQNDrddO50bWsNO/ZCqcHNfQH/f2Qh2X/E6966fN/BBUmJiauPvjlOzExcXVx//lPv/7MmbPvwRtybNSZ86fzlaZc3r3pbVgt+3Tw23rUCL0mt6sxNV1sqs9UG0P4ocbmdZlm3ZvAo3pYm22lA6FGb61GB5S35ypDWTPH9BaqiY0adaA8TwSLqVnfF0AkhBEv5202JDRxjYWU7l6DkfnkhLQ6z9cIeVaWb/gURRMLWJzHKo5bw1oDmOrQ18m4zlVcB0a1eAwxIIQcohXRWS/P0MRIqLSIbmgl/6qgfKEdHamAgnTFUkcR3GauCknHNU+pg4RawyVRIMEYLzGCx3S0mOsC0UVsdRA8xOnV4Ou0wmiQPB7n6iBfZs8l4pygef6tMMjzpg3o5Mgadc6GOKFpJgHiw32T9SsRmxAj9BpMgOcojzE59zZ2fF80hJzeftN5h3319F5DD/T03h5WG2uWTFPOVobmXNfW6GlA0H1d1dI50LWuNO/ZMudmPur7H3/Vy57/Y6gwMTFxdcEv3YmJiauHB85/9nW7Myf4FXS3xkadbeeTeePyrk1vv2rZp4PfzqNGuORG3jSA+HqDTYPKp2vkJc4Y6v11jq4PhDV7e2h0YFCXsRJrzltNuy5ApI4BTOMasDGuMWBTXGNqRusxtuQQ/PsAWkxTzjd2bNnkUhbzIeSFenkOj4Gr18np64ISE7EfKxCtiHWO06ABuouOHlDFDC4P4gZf4wqBrjjKBtDwMCsEmhyfW0VcDyAn+52dVTm4TAok0I8RPIbrKxOB62RdzznOOVecrCkNk4wWKySkkONDadoY5KQ8beAA10+Xw7G4uPFhXAd6SF3hDlvPtRBfibV/+SCxo+unWKwvOYwt67JZ19N6qrdNtQynaraBoA/XMQ1APXM9d2WNngYEnd814Ksm9VWja2Bu2NVqI2+a8f2F/VvuOff8d6LCxMTE1QO/bCcmJq4O7j//6D0nZ5ZfoZu5a7+R5xwa2DULGhvOovfXEMtAnDV2kt6rd5p1gF5D3fvLAaDVZTi+D6DEfE2A6fFYc/5A2hchzdUYc6Y5TuiduxmZF/KrHNkPYUsOHJPdKiEUzawQHutYr1YYTANaLsKWHCDFfBCk/fsgcJo0coIPJLcXqzSA69ToSMBAXgmcEuULnDCQuwG6WikLIKlRg9CLpTpKUx7nFPA10tDElDBwPVVK6PNjOTTIg+Fx1sTJmlIVLeY5hDomk8ThL6/nEnFO0AnHcvxbpJMjc8ME42TKvDbuDWWoJVbXU+4xwqiBBpqYmrQ/i5mu3CiGttGVobff0X76DS/oNt3PP+j8DqJxsaddRyyD4qdq6AHYRtOBHl5ftWMNPfNBQ3/hwoU33XvuBe9ChYmJiasDfslOTExceaCRP3Pm8P5ld3JbbNTZrvxbeXmXprdbtezTwW/fUSOkpk550+jRg6p6vOQVLjk0sGu2XwvoryE2a6AsuN40sLUOQfnxc9FhpBPS88h0oAMUkzo6WMx0oIqV543QxAi2JyCtDZRcm1vWh/VERvN8BNOeP0AkxoPPYC5Cd08EL6mk+GKRDM5uFaNIRytDqwlE59muWy4gugitzpSR8nwQOE0aOUdzbMjQ3Q5iik7M0IRWcq8I/BtcULkZGuzmeKwTJSmpnhvAOUEZ5ihw3VTKiDECLqlG+rrl4/rLROA6WSYiZA0ED3Hqmj7PebRZZzAXodtAA5rj3x7qMyyPiuY4QES5N3gG35R925VcseI0TSWgnOdZrudBV6eKSX4bSzqgsbahlaH7PFFOfz9RhxXSNLxqeO/qllx2kt5bi2v2NGCDXq/ta3juyroAbKPpQA+vr1o6L7pmxobdeaehp+Pxw4X9ffece/77UGFiYuLKg1+uExMTVxbUyN+ljfxdTdP+VDfyjbahvuq9WsDWptsbxlBD8tgb6DSoPGpmt60lQ69us48Q8zUBphLrrcmoY4Dy/toyjNYHRucNtPsAiMR48BnMReg18V4unEPRzApp9F6dMLQameBYHOjN57HRBeJrjg8hxX0iLrZxgGnyexMEdS6Q3ComENFD3ZzjODZNvv4XAZ1Y5ncqBamJktDTDHTFU0aoc9WpNZ9TxzmmwLVUKSPEcIkViNjqOcd5kytC1kDwEMe0Yvs6UMekhDjdZhXQHP/6q8+wPCqY4wAR5d7kGcwnI/NKrlhxmsYasLVcIhLySizohKbRVCP5Vcx05UKFrDfZQIn1m1tQ00u8p5+qoQdgQg05BwK0Xq7W4HcFldMadS12S26p1dN0oIfXVy2eF1/f6YiW+aChXy5c+L5XnXvBh1BhYmLiyoJfqhMTE1cO58+fv/WLZ577K9TI34ObtNSsX0+NvHKvb5xdsXWtNT2dF9PYwBa9dx7A0fMDlLdrydBrXEf7cB2oYuU5I4RYux8ZSn3YGK9iICGczxko8bTWsTjAVH0yHAdCjpdTUnyzqvtgMdzQsVtsGFqNjMXEMCwPEF2EpI9yfHATfCKDGMA0+XVyLyeg49T5ho40EFusptVB/wK3WAlldBK7c0ksesjo0yqfoA5dCYUAwxwFx7OYYwpcX5UCuNQanI9yyArFNZpJ0MgyESFrJdafJyzntjpDHf7yuk6kyvEvP+satJwmDhBR7o0ewFR9MrJujFcxkBD2tVgLMbJ+Ra1iaY0Q6+qEtpmW4fhfMtCgoV5zC/SbXtCs9xp64PSNvtkta4daPU3nAKl+o+lAD/6awFftEhr6h/cXlu+599ztD6HCxMTElQO/TCcmJq4cPvKxz71nd3LyetyYpWZdbe9/r5d3Y3pbVcs+Hfw2HTVCavCUH210YTua+DqozLV6GhD0XEuGXsMOXPFGfqQDg7UkN/iBN+up6a6pprcucPwvEIAQI+T1gRJv19HhWFwNx0M+4MspKT6PlR9sqDOc40OIiWG0eSJ05/OgcR8yB+w8gDamhKA7yXEfBE4rUucBya1igEudmIndUI1NSR3IF38VJaWTrFK3TBCbOAlFU5aNIOURPKeouFw6qny+lhpiLPFQLehlqoiN7hqu2UyCRpZJieUccerYaI6dh/kMzeUvvetEUo7GAc0/Gg/Gmz2gisu6MS78eAMNEAl5o1jTbKrhq6W6HmMd1AKEVFtyGAO919wC/aYXdJt++oZeB3ocXzvUCrnlOTIba/U0Hejhc1W7hIb+QW3oH0OFiYmJKwN+iU5MTFwZfPTjn3sbdes/xE07v4H2bWro+Z2Z3k7Vig/aaqnJU95vdMUyEGdNuVrxdVCZa/U0IOi5lgybGnY60t4CL+uYrddZ19v1ZeidJ+as6kAV8/0BIZb2AqT9AJJnFENZG9YTh2sY1uLtPnzo74WAdL4hU56t6j5YDDdt7FY26D6EmBhGm1fmAonzIEI7D4ZI1IHoO89JMQY4DWSYAyQnTQvwVQsaoaAbWsm/LPBv+IKOVFAFxQ2i0qZGmyIgR3xVsxF4DsHjJbGNKThWxKzDepSBy7FBuCSa7HHXcA1nEjSyTEos29EcYe2ckA8wF8Eb6VgIoAn+bWP5p4h7wweEuMwRbtSc4009DSHUayoByW9jq7pyoxia/aS9wK7rzf7U8NVbXc5lTTlbGS6pobd40kBZYNvU4hzlbmP9nqYDPeo1Vxv6qpE3y3x/eN8rX3b792P2xMTElQG/PCcmJi4/Hjj/2TefnD3zDrn5wptg325u5NkKB1JT3dN0Pr/Nw08aKAtsvbbGJUe52yP1WRLS3X+Vk+eaBe3sh9CsTeitA2zXdQ/KY6y3Hkx+7nQwXblRDL1zYVCNEoMNQYsBnbm+N6CKp/0BFif41yDkWyrfeLFlc1yvajDVock1XQyj1ClDqxkXp9WZUjjEgV5OEuuYIpAYB9ocpcGHU7kJazGgkY5NWEGd7d9PmxFmVJO7tcbpnVgWUr46tSZ+DnqOxwkeK0ltTC2uuUxyTuFeJekyTYSsgZiGazqTykoCaJ4jTjtnmy7TxbnYpt6bOqCK87wUV05GapZcseKPYlJPB49FHSixXsMJ8JVSucXaxl2GozoE5f0GF/SYLpZr1usYD3rZv9nR2mKzBsqCWzkXiUuOcrexfk+Tobt/tXjwNZeOUSNvFge9X73zFS+9/S2YPTExcfmhr9SJiYnLCfld8mfec3KyuxVviNy08xtntqmRB/iNjwk/GNDYCgdSo9nTdD7fPsBXzZs5zw21Q67Pc7utvmiFm75pXUJvDaC/Nug2vbfWaA+uA1XM9wGEWFoTUN6cN2D1XSISws25BjNaH5A9F9/jhNM38bgJY/f0ug+dWJMzmMcDxdyp40S6ug0wRJQDtg4Q8zTT/SA7YhyklwMkNzitnidmT1GJ3ZwrCH8NGBqhJ5ESxBQf6YAKYoqT8lIOweMl4DGCXVIZHOvkNVy9Rof1aIrLOiJkrcR8L01OiY3mHNeFmC8LiNNrUhmU7N9Plh/iubEDStxjAFP1yXDNFBfu+6hikq9DCPWaWSDVD7FVXbnQwZoDfbiPo3sQmxprpp116OB3hKgR+muIzRooC27TunSs1x9rubYMp2noI7/w5OGt9567/e2YPTExcXmhr9KJiYnLhY+e//Tdy5lb8Lvkb8MbIRr22MCbve4b+e6aoFlfPaegb6030tt1ZOg1skf3AIT65TkRnwfWCzeKoVfb1wTqGKE5/2DyvnSwGI/F9zihd+6+jJLi88hWKUN8ET03DHm+WZ7BOaYDHms0TmVHUxiJa6K6QVcLwbkNgujHPCDGgOzrfoA6B1ASQuoUpY0Jkg40QsFKqEV8cnuw680GrGZWweQGJ6eR14spSblJK06d0/qqdGMK5uL506HWXQuQMc05rtssEEJcpoiQNPdxvWdSWUlQKcwp+Ra3/DwfVkjM10EbMIBIFffvFvU9TsgNJVDiHgOYhhiGNFdispZwoxgkX4cQ4yum+YH3G13QSie0DbUMmxptpn196x62rsP1ehoQdH9OkgbKgtu0Lh3luTQb64+14Tmp5g37+o/as91fuPD981fWTUxcfugrdGJi4nLg/vOP3nbmzOH+3e7MXXizk4Yd73sndDBhO27khZvlKFzVug1vT1Nr2mrtkOvz3J5mTdCstw12Z11CqWe2rreu99YBWh3zgx9475yARleT9gGkNQlVrJw3bIl5fYApDSrlc/WBDcdCboz7HkLcyyiBKUvjZgsj025usZIrzIZObKADHuNBnKwxJU1jPtScSKWr64LpwWTfeZ0UaB1iIp5rQHBGOlC5JGSliQNd8QpCvsESGsmuX4o2rpaQYl2dmDqu1T7gWgl6vEgCjzkRU1zlJZh1BXMRsgbrs9PTIRzXeHYrW3SvA1rFihXChg6Vk97NZeKDNngAkSru317ql/hKjODNH+Cb0G/XTsz3UMUknz0CEeW9hhZodDV8pVXXY6yDakD1Zi+cR4Ppgaf1lPf2Nl5H4gyKl/MtOtcLOUB/DbEMnZPXFZvWpaPMMxvrj7XhOanG12k6hg096eD7w+Hx/YUD/kO8B3jixMTEZYG+OicmJi4V8ivobns/vcG9Rhr2E36FMec3RWnomdun9QC9yTUNIDS2woFuA93T1Jq2pTa4z3Mb6/c0GXr1AdFpCHFfN+hcr6cBphN69YCt6xzVgRCTXE0a6YByfx40T2hcE+jEANZKrLu2GplDRKUY7+3ByyiB6WnF4gaM3YvXeRBnU8wHaBrzAZpaCM5tqDmRqAPR12EcE+S4eFlrfUNy4/kYqvyIJrSSG7ExzeHfe8dQJa7OC0Gndp0jNHNVKLnJEIg1GqHIVVwC/RiBY0XMuoK5eL71EPfrdtIKqbXjMbwXsHsJuhCYnibEB23yACJVnL+PunGNAZprMZmjjsXUjGJNIw3YGpYXcnp6tzY9VnXlQk+5Xq9mrRFio2t6c75JpyHEfW3N7Tf0oKYPNEKqTwe/60SNwPV7GnCstnFc57SZZ852r5wee+P7h04uPPE933HuRQ/zxImJiUuGvjInJiYuFR/92KM/S036G3ATxTdSsNWP2OMTeuP86qM3N2/A8Eanll+YcFXrNu09Ta1pW2onDYPKpb5okmOaDJsaaeVNo3l0XR3o0Vt7pG+tCQz1wGMsrQcob58HGXp7AZp1g/EYYHF6cC1gMFfiRExyKwSmpxWLmy92u7pSBuZnP9pQxwfEhKzGfICmFoJzGdR1IdUEzA+CpjqiX7gIKuc44CRqRezlGUaxTiqJXdVh0Wd+/XOXM7eeXZ75DbepsizPuut2ZWN86fc/vxwu7Jk//pkvLU9+8avLFx96tHyPjYDrVoVGUaFbqxfTmllLpvXB5CGIHHBfRwuqdZcJDV0dBA9xsqbUxKSZHcVw/WfXreXUcyw/+0XPPqwQmJ4mxAdt9AAiVZy/x5R7jJAbS6DEPQYwlZh8vwo3iqFpcAHi3bXJ6hW1ifWaXaCnt3sZrdfXhzVdF1s30cZzrgwpl2lY2+tpkA0N9GjW7WmEei/8PEaNwPV7GnCsNjgF+TpOB78/UCPvXD+ZFx18/8CzL3z+e86dO/c4F5mYmLgk6KtyYmLiUvCRjz36Y9S4/yhunPjmyaw281GThp4m0ZvaarPN746U6jEdRppa057SRj7k+r7YN/3YujrQY9vaMvT0sn7UdX2gig33EHJsP/4cV7FybrCe1NYOxmOAxS2GIcWVk6n35iElMD3NLN1eYQg+CLiIxRcS57LlQZwmVus+hJgP0NRCaDQbqrgPkXNG1gEikWMYxwRFE9bLAZKrTtaqCYRGaVNYetptz1iefe725dYXPJMb+KfffitrlxsXHn9y+fInv8gNPo4/Ov/o8pWHv6jRAH/xCCpXgGuewllIbOaoUHKFpbyYEznGYYzgYSGtTnAuxHQ/DdbEyZpSE5NmVkjxxYK0uTyKpaPExWHZRTw0F65bITylowmRgb/lXDNCIO7fjprreYTcXAIl7jEg5MlaxbcJTVOvsbI3GjTUa2qBbm168NVYZdPb5lmG1aY66MM9uF7ieX0h3gADbI6s7fM0yIYGeuTzHmiEVJ+Osi+zWr+nAcdqg1MQ1/XUyOO6V/34PR/7/Xtf9bLn3ccFJiYmLgn6ipyYmLhYPHD+s284OXvmZ3GzJDdcaruNvHC8qdHIb37gjKjxu2JfW214VbvYRt7rmG00GbqNfOBm6/rA8Ya9xPl2Rl3Tu2uz1eGIPmqo81o6sA5qAcJwPRm6MULvvIFU32Jq2rV1sJhyZm6FwPQ0s3Q7haFoPOBGi93KbtB1EMvVg48BspCsqYXQaGVIGkAkxZ27YVK4sH4sGSLC6jhQa8UPSYTkBWekR1jz/iw6YJ8+aNwvfOwTy/6Lf7TsP/Ep9p/8+CeW5YknmR/D2W96Kdvd7c9dTp733OXsy15C4lnWItDgf/H85/iTezT3aPYbyDcjI9CxDuA6CMMjQUnKq7W1OZEDMbeJGRfS6mSZiJA1EDzEyZpSE01zq7PMB1XBpyQ70GlQV308erlCYHqaEBn4W1G5WAUllhgQ4hYDWCsxbwKBEJN84UZTLM0b7Itzgx/48YZXh4EuTS9o0dNarvf3tqnhJlxsQ580zW3q9zTCJTX0QVtdj66D1rAn3mnoqaN/+ytf+ry3cp2JiYmLhr4aJyYmLgb3n3/0tSdnd794suv/Crr4H92ZLu969DYKizc0djtNYEfb0ghfciPf09jKcMUaedMIaY3Au/sJXCzo9vWBbQ2+kOZcgbQebImNagPjdZWoFOP18+8llMD0NLN0G4Uhaawmv6+LJELOg610HXw9F8mY9UDUytBqVdx50dUlIsx0N55gvgjdGKCk+CWpzgECrZzoEqtiT7/9Gcvtr7hzueO7vp55xOErjy9P/t7Hlwu/9/vLhU88slz41GeXwxe/pNHLh90zbl3OvOSF3Nyf+caXcsMPHvHEH311eeyffGr59K/+QW7s+ZtWvnNlDAhCiqmTNfFc6+bEOF1blTJSLOex0aHoxoW0OlkmImQNBA9xsmZWHPYhKeH3A7ZswlyplnW8f7C7rtOB2W2uEJieJkQGb2almFOOOQdKPDewQCcGhDyp1caONtOB9xpnoKen9WpdudC2WTbePDe9XMLx9cXWzTWGpDHt7afVmvo9jZDXXNl/0LxOTzPLmlhcI0vDrrz5UXux+ycvvOWec89/pxSamJi4GOgrcWJi4rSgRv6uM2d299NN0W29T+HNpv+5nt8B6S1PLfv0hsYvxCOa+BqvNbMdzev0tLpOT2MrQ6/JbprbTn2gNK5mo6YDNKZZb9eQoafz7Umj654AliSnt1ajA8rT+SvF4PtIsf6agJ83EGIlX+MWI9Tn6inB72lm6dYJQ9JYTb5Yyy2+EM/RwfXkY4AsxGOms6PctTK0GhmLiWGoYVL0Tk7kQLWvYDq+s5UctYSU3dUJwTk5e7I875V3Ls//Ey9ZnnPueapSSmje2VID/1SBP7Wnpr7X3D/+6S8tn/pHf7B87tcfXp744ldF9G/iRNURpdWDVvsArp0wPBLqHCKFC+vHjAthLoKZotOopYJGlokIWQPBQxzW2Bfw9Z+Jam51hvmgIKrbNImXPWVb6XT0c4XA9LRImsaVqcaY62AxwrC5xlDHCG3jKoOv7ZsiEO+uO9DzmmahlxzTew000NO7ayE/5ADXfEMftKY24WIa+rjv2LDHRt415fv94fHDhQv3zV9ZNzFx8dBX4cTExGmA/7n+C2duv/9kt7sbb2L1f3Rn9ngjjxehcte0CQya+CyI3ah5nZ6GgR4+p6exlaHed6MxbesDqZFvNB3ocXRdpkJOv7YOpgceY+M9AJIjNK4H60kraxK2xADlvbUR4psh50yTZpZumzAkjVWRQ4wzgx/05MMKcV8HX8v9rLNrNgytRsZiYhjG1SUiLOkaVENEawBNLOex4ZGgpPYBz6xzgOT0Y1/34mcvL/rvv2x5PjXyaOgBNPBP/MbvLE98+Ne5gb9WcfLC5y9Pe/Urlqd91yuW3bOfqeqyPPpPPrU88g8+vnzhn35Ov5kFgQp6MSZ0nWRHoU7Oib4wHptYMDEPICJ61IS1unFcw5mkuGgiZA0EjxBLVhz2ISmpG2urn3w6xFVd/XFupbEVAhM141xQBm3QCB4kEPfva8sNeaOYN7iAcTKcH3ybsKmpVapX4yZ2vKmWoTnPpNMQ4r09dNc51doS72pMO+t2tFy/r/mcnqZ1eprXWdHivq1hP/Yr64g/duHC4d57z93+EGZPTEycDvyym5iYOB0+8rHPvWd3cvJ6/v3x3LDTg97Q4v9Wnxp5gN60UgNKB79dRo3AjWDQeDY0sxs18YUzooaBHj6npwVb7xvDpma6pxEupZHv1TvNOsBw/ZBje/FmuprjejVH6hA0z2LNmmrSeQMWt5hyZqCa6+VGms6LGqsih5hozJLt6UJgNIXRW58tEuSRLIaSYwMZi4lhGC9aP+6Giqg7zgF0A/2YWoJnHc0hNJoKap7zjc9bXvy955bbvvUFIhCefPCfLk985DeXr93/m+Rs+/fu1wrO3v2Nyy2vevlyy70vX3b67+3xo/ef+OD55bMf+aR9AxPoOqiMoc6qxuTIPCKFC+vHgsE1mT1ClSNcCHPXCM5xTWeS4qKJEKhaZs08f29wX10lxeex8iudDjZRA/NYb/66xgVp4G9f5WIVlFhiQIn3GllA8qsYode8AqITqjm9PQ3X7OjdfQz0dg/b1/d6PY2tDOn8TVNpdd2Oluv3tdXaPQ0DPfrnKNa0LQ29/Cd59GAdfP4P9xMTFwt+yU1MTGzHRz726A9Ro/42uemhl5B+Ks+crfw+eeGwNInevLqNaaVdc428aRrng4bxuQCqd9YEjjfyYtMayrfWA46vo0OtA8R7a2UdtswZ7gPDMFa4xwj18+vTiRTOI9vNmtCkMXMrJOayIcH8YsUpftbZNatDPYeNOknToWjt+sEQ6c93YxshtDGmjLR3MVVckXJoDDlAcsl53h9/4fISauKf9VL5FXL4FP5rH/715av/3w9dkX/7frWBf2uPT+uf/qdf45/Wf/XRryx/8P/5veWzH/3ksn9Sfg0evxYiWKDrJDsEJSmv1oiEGeorIgdwDVbazcP1WVyB66YJyRrBOa7xTIrGVhz2ITmpYsmKU3w6bKL76tq+3edRLB1sogbmsaz18ur6mIfBm1oIIaZXRc8rMW0GgSrmTSFgnAznB5+HWgesdshhDPRTN/qWo/plbegJXK/KTQ0907CG53bW7Wi+ptmOtlq7p2GgR/ccKy2eX/wxe36P0d8/z1ybfNXf9cqXPu9NPGliYmIz9NU3MTGxBR85/5nXLGfPvh//4V1s2NOn8GytoadJ9CbljS7esNQixO+SqtWNPFAaRNFkzrrmda1OR/M5Pc1so8mw2siH+c0+CP0GWyxD41yvym3X6M/1tQGWJCfn6tDoQpq1AKvLEg0hJ+nBNOerJj2vgPLeuqB8o+OcKWtMXcMNEaz4mzUjyS969iExCz67ROEEXS2GWJeN6WIYxovWru3G9gUkvcTVFZgOKPGMYYyQfBo90OYAgTLw7+Dv+h/cvTzzJc9mn5v4X/7w8lU6wG84nD27PO3ely9P/7P/jP/bevxb+of+7m8tn8En9Qp/fQLqtBpdR9kh1DnR12Ecc0NE82goWjAWByzHrJKsEZzjus+kaGzFKX7QQWFMB9X3Dfbd5n2XdUQ3X6zso6cx85hq8FlnMcRFM85Qp2lsAeL8/e8SEeW50QMkJvkx1tEB5W1DLUNP56typY/XE8tIa2V98zrdNUBNF8v1qtzuumyFM6JmuR3N1+xpaldr9zSr4zEcFjdNrJ8fBaVZx3uBNPLMm0/rWXvTq152+7u4wMTExCboK29iYuIYfuP8I3deOPt0/Dv5O0vTTrb5ZL5wvEnRSBYHBrG1lpq+RiNLD5kTNEJuekNdDBzDPOVqvU5PM9toMkizKXEG1gwc6DfsoKaXuO+NJeGb12Wrg+q9tYGjewKUr68Fa2TDekCIcZ2QtxZDCb7Rcc60o+EmiKWhJnajxsMglwm7rLMSfLY8hPk6FGtO1IrTasar9X0o8cI95MSjwxjBY04YMR6MwLWi3vKspy8v+/5vXV746j/GPj59x6fwX/2V+6+7H6W/WODf1D/tT716OfOSF7H/+d/73PJP3/OPl698Wn4Sga6SbM0ATtuQOjqrjkdfh1Gs6Dmn4b24WSVZIzAXgTWzoCChJvtM8KA/yUdcBNPZ0qBu0ru5WvP0mpBaMy4baJs7xlqM0GtyAdeBkCN1io+haagB4r01j64X9PFaEmf01lHe7KuXSyhri/WGF2BzZN0wv91Lq/G7F8eiBsoC29XaqqV9K621um7SiKRGXo/6V9btD4fH908evufec7c/wHUmJiaOQl91ExMTx/DRjz/2/t3J7rV4Y5KbG7xZkdVmvtbx5sVvifTAGxWDLL/ogpYawkYzv/CR5nV9zbC+WskZaGYbTYZukxs4sNo0m0bIe9eBHpvXZauD6kcb66CP1wEkR2h/LdeBVKeznpremkB9fkjhmxvlZo9pzIjEuFjSmGRN7EBjwi7r5hcrTvH7Oht1TKsthlYzXmJuaLCYugLX2WtzVAeiL7wEm5jBtRxMOYSX/DN3Ld/wZ79pOfuMW5YDNe5foyb+cTpulia+xtO+597l1n/he/lH8YE/eP8/XX7///277Y/eK6ErqBFHzAkyOZ7diQW/l6dCk2NxwPhgvmhCkmaWRrwVKA0xcYo/1vn9JPnqKoHpaWZ7GgY1DOSkONt1jQvQ4E2sbZBpaAYZJZYbaVghkh9jNNCjqxM2NdqEXuMO9PTeWr11gO76xk2Hpq5rhNQEE3ieazKsnl+Y39TvaPxuxbGogbLA1vfeq61a3bwDtVbXTRqu53oknn7Unuz+8JD+h3iPcZ2JiYlV6CtuYmJiDb/+8Uf/BnXtfx1vSHXz3tX43UsbRLxBsds2ht1GM+QDdQ0ga+TrXB5gexqBawdN9qNBjWVNhtRwJg1UyGrT3NPYypDqM22fK8ZAX12brQ6NLrY+F8t3XecCvbUA14EQ4/VCnsXqNb0skcJ5ZBs1UjAohwjOLORxlsZYSjkl1tFkCH6ls2C67I+pDsWaEzQl7qt1g3rulLjF1C0aoMT3J27DxRSxjSnczwGPA+RE/5kvfs7yrW/4juWZL3kO+/iP7b7yX/3Ssv/c59m/mYFGHg09Gnvga1/86vI7P/fry6O/9Rn2+TUiLxSGUyV0VTUSTdfv5lZ8lKMuEc1ImnKLAa6pVcJvBewTmKvuvgB5sZ74ePAgerLiwOdctkJgelrJDxpbCUgMAx70B1w14bUmjmlG2uZTBn6N1DHC5iab0GtsgdUGtMrv6b09SN42fbXhDjqv09OAUJPf3eCydKR+mN+s2dHq2qKBssC2+3xWWtq30vr8+nU1hms4rvFm6x+1Jx98vz+891Uvu+0+rjExMbEKfbVNTEyM8NGPP/p6ekN6D25idif43+rx/pT/k7v0b+b5ncyaNbwxwfBbqcdGWt0oco0jGr9ta4xtTyOU2qLJ2muaDPk8Ym34QrrNdE9jmvVUn2n7vACpnnPNBUK8v0d2NullfVgj1R7CnKGOoY4R6jWRkppq1+nmholpuOGJcR4rrZ4jmliWJaZC1sRxn0nQzWeb57IxXUxlW91NiLmhwWLqBg2DcXFanSkZIlEHiiRgvyS1sQB2PJvxx/7UXctd/+K38a+ZQ/OOJh7N/ETGmZe9ZHnGv/TPsQX+8JcfWh76hd/iT+nldUyjv6CVDny62q7EFJxSxKwrcN1W6novnjTla3PreWZpxNuEUtbELzpbjolQfLPiwC9zBhpbDBYrmtC8btLgs85iiItmnJNo8MbPJjLlq7FA8yzWa6YB14GQw3WqOW0DKkNP5yt7peeaZvt7G68vcQbFJU8H1euGF+ivIda01fo+v11zS+2ksWTrCTdb76E+F39eVrRYg9+PcM1v/s28/Q/3+h/k7Q9vfdXLbn87Zk5MTIzBL6+JiYk+7j//6F1nzu7upxuX2/iGho7yKbw09MxN43cwentUyz4d/FYbNQI3gEHrN79iTeO6Ia+p29MIpbZo/MJf1WTYfB5A0PvnAmq62PVGWnU6tq4LHF0b6K3D9HR6qhtivfUAOV+C+j6VSOHiF86sijMTLlS5CDGXVZElxrbWxHGfCayQ1dxKZzfoGmGebdHdhJi6QcMAI4K6fR7nA6YDStJ+xTBxDrCj+zSEHPwo/bf9wCuW579C/l34V3/5V5fHf+GDN+2P1G/F0//Udy1P/xe/l3+d3Rc+9tjy2+/+6PLlT31JXjc8CITSWGvqu8wpWWSTJSKaNcqhIdYpmiLML5ryOmZWSdLYilP8VsdbCkN189mqpg/VWMkaWyFxXuGqq6apA03nMRffeCRNQwgQ59cNSzSEHH99hZjkatJpdWCwXq/JBbY3v6AsuN5tgNnqoHLdBANb1q2b6VS/t6Zq289JNZaq9egocbNaO2j+vCRNfdXWG3pv4EXXg2Z93yu+4fYPYObExEQf/NKamJhocf78+Vu/cPZ2/Id3d/NNCx1stXGXo/xeeX414c2H39XwhgRLMmnCxxq/EBtNfdU2N9Y9DdCYr2W20WS4qo28csnDwQLzzesy3abXTbXk0VDrhN5awFDH0ImxHvKQwjcxzpkFbro4zJUULjoIa8wrTajaWhPH/Z7mVpziw7K6SXezMkfdoGGAESFrNsBYsOjqBr2IMRY5hm4MUMe057zstuXl/9o9y63Pewb/z/Rf+bn/ZnniN35boxPHgP8Y7+v+x//ScvLC5y9PfuWJ5Xf+H/94+dT9n9TXCcGJUvXF0Bj9FCNwOItsWFcwL8Gsm1U1aQpc99lWMdOBUWyTLk7xi463m1ozX2K5HmvExIqfNPiqY3DOdjyv6CWHJ9PArxPlYkFVB6pYr/EEXAdCDr9bWEj11aZ3g77a/LJkGjtJv64a+p6m1rSjDX1cS7XNdW1v3ri3v6pOdP4P8R4+8+RX7/2Ocy96mCdNTEw0kFfUxMREg49+/LGfppuUNzb/W71/Mp91vPm0TSK/lYmvEjeBzMV63GzUWB7U1ZjktHWB0nCKltcS3mg01I02v21HjZBqs42aDtCYmi6W61e59fkgLnN1UP34GjqwLpYR16703jquA6n2yh6UCxUi6xHUh0kNusb5ZoaJ6lqrxHGII5xZFWcmXKjaWhPH/Z7mVhz3lbgPw4MIUS92rKsbNAwwImRNBrEiaqjoAPMimK5TBJZjYF8ROWD7V3z9P3tu+eb7Xs78wsc+sXzpXf/PG+L3xV9t4N/SP+Nf+XPLLffIc/mJf/Dx5bf/77/BnF9PuK4qxGeaOEBX4ezHPIDDJYdN5ACu5WyjppytqklT1HPdDnQl2Kf4wuGxTbo47Cdb5apmvsTy+qwR45LMR5rWZo6BMwKHjhFWDuFlnpG2yZWBX0/KxYJGHVaIaCqyoYEePb23Hl/JNS5WaE/vN6SgWT91cx1y0xrKT91gMz2y5lrtSotNdtLgaGzL+a3XFesaTW7+h/vqk3nm+8MHXvnS276PJ09MTDTQV9jExETEAx/77JtPTs68g/9tfNW8s60afLwp8dsaPfDmwyDLL7Cg1c01UGsyp2h1M1g0GlTiGj0N0FiuKwPX6WlwOIZ5yt22tYGi6UCP+lxaTYb6fBD35y7o/TXEMnprAIN6p1kHcB0IOb1zcl05M1DNE87Mee2z19XIZyKacMlRmjTheIjjfk9jm2uZtdzigxTdfDNyM1Z8DGJ5RvAxwIiQNRnEipg0QEmaDySuawJRB0Z5gDqmfeOf/7blZf/cNzHHr5t7/L+ZPwF6qeD/8f4v/Bn+sfvP/eanl1//z35tOTwh/9u9vogYTHG9dc6UEX3h4rQ6HlGIugLXdrZRU85W1aTBDuaZDliMrTjwdbuum5+s1eEcs5pbaebHeczNRo0O4RhFE6q1wSqt57NHxDgXpYFfO8rFgkYd1gi91ryYDur2G17QIzpAvNkH5yl3u32dUzfXITetoby/rljTumv2NLbCgW7tSlttvAGyq3UbjSw98nNXabje2hEaedddu/D2V770eW/lGhMTEwn66pqYmDB85PxnXrOcPfv+k93uVr658ca9/Ej98D+8w5sQu6FJVC01iI1Glh4yZ11zXyWuwbzSAI3lGjLUTXtP47fuqBHq2kA6N809fi4yXFIj39OYqg4M6p1mHWC4Vsixdetzgsw3KM6ZssZUNfaM08GKSEVnIpxlIoWbrebZHPN7Gts8jw37IpoultVT6eoGzWyZ4ybE1C0awLwIpmt6iTtXFElgawNNLHDCy//SK5cXf/fX86+c+8q7f2F54oHf1MjEpQI/dv/Mt/ylZfeMpy9/9IdfWP67//gf8o/f82tMXmhmso9rsHEgxZiSIWI8xgEOhbgO6hLhaKUpZytO8RX1PLen0ekPO+bToQPLqonV3EozHzF+v1JuNmnw8ce56qqNczDCyiFcc9iRQZpOUEuSgV9jysXS667KaXRAea+ZBVab3KBzzZADSJ7pYl1jK0N7TmGNnoZB5fVGWAd68DsVfNXSefU0pu0+urUrjeu41tZYr0tWaa3JnKLF/fJ7I67D1Y/Y1/8hHg33vfKlt7+Xa0xMTDj0lTUxMQHcf/7R2/Q/vLuLb1Do4JsSb971f7G3T+v5HapqSOlNh19YQUuNoPKimV/4SPO6Hi8xWa9ai4ZcQ4a8377Gb9lRI2xZDw/Zp+kDjZDWZNqeo2sANJWPryuDrAFa9HJu8I3Emmb7NYc6oT4npFhzHf3CmQVuujhFb3NajXwmorEnj7HmsTDXrTjFh+3lwZLOpKMnHwPkoruhQayISQOYi5A1hdUUqiSZlNPGch4bOk5uOVle+T999fL8l9+xHL7y1eXLf+vn5/9WfwVw8rznLs98819i+6VH/mh54B3/aPnq574iQVxvYXxwk/2YB1hslJN0PHhgFE1B81pNeR0b6aAgW/PZilN8OnSImlj6w7Gxxu9dbOWAqlKjFf1icorPC9PgzS8Ej4UGsacDISa5muS2r/t6Qe+tlZpam4shzOvmao0619foaToH6K4bNc3ld0H4qqXmvacxtTWLtr4eWXpsOhelptU1ANaYi817yfvl9ztt5qWJV55/7P6xC0/y759/CDMnJiYE/FKamJgQfPT3P/+L9F7zOr7ZoYNt9SP15dfS0QR6gznaBCNHXdPWG26xteY1VrRug1tp9X57WnMOhNToNpoO9ChzIZmmXG39fABcS/na+QD9dUFNF5vOi2l/7dU9AbWOoYrJWqBCYPgGxTmzwE0Xp+h1jvjCqxyhnMO00goHqTSzvbkyBB+2Uw+HTxSdqSYIj1ac4kfLY9YA5iKYZut7zLkicc/IOsHrADGPYDH8j/X3vuW/tzz33G38H9196R0/u1z4xCMSnLjswL+jf+Zb/iJ/Uv+1L3x1uZ8a+i/+wRdw6XUwDUIbY5ryWp0pGSLGq3iK6aAuEY4WLVlxiq/QOb5fxKwOXA7ygx2x5uMhTvHpwKSexrbSnCPa02gF+MzFxlpC6xzxhR/PMTJsPIEq1mtugZ7ONSq9bjx9LY2LPeU6PY2p6Z01OEe526qW8n59saal57CnEbhOTwM81mrNuShtNRpUqtfyGklTXzWugRxK5ven2MjjIlx/Wr8/PPDsC49+z7lz5x5HhYmJiWU5o3Zi4qbHAx977K+f7HZvbpt3OsKP1ZuON5fSwKnFWxVzvPmwIO9ZQRs2wOoCXCPkpRps+C1RXM3r1q20tLeeRuC91JrX6Wk60MPnJg2UBbb18wFwrZ4GBB1zV9dlSdaoz2tt7eGegKBz3ZBj51WvBVluRrJfODPn4qovIeUi1DlKkyYcLs8SHjSmxzQZiq8k58B21mB7XHfDMR6Cr2AugmmyFxCNgQYtGNKzwIYGi/PE5GduPj6R/85/47upkb+df3/8l/6P/8Wy/9RnOW3iCuHJJ5cnHniQmvkXLrf8sTuWO7/zJcvDv/aJ5ckvP+lfJDbKGeDs65VUYw2XV7og6QrtWExj6wk5lpHr2jy+spgfoFccQYinfBf1nBLCfIATKo1RtFKzrtfOi/uTXPHjvHQOjOM+3jaVwispGsDI76/maI7QbXpZo+hYq9bFcNAt6Nb1xas0dcsamlcGDdEQrFAeBT5PNXHKXDWctaYZ7Wm+ngmgHgxhIXVdQdZELhpPtUKqsXWNqwoiJ6zwO7+2e8YL3vG2n/gFlSYmbnrE18jExE2L+88/es/J2d2vnOxObu3+h3c4QkOPuxpv6rxx0NuboNVNqsRrTX3V6obb4ytat/GstC2NPJ9DpZU6PU0HevTPA1QJarPVAZaO5vwI/fqgWe/un61whuY0+yFsXWer7mEi4OJHLjY10kxLTu2zR6Rws5rDDh7iHNW0gBqN8RByhKR5bDkz+Gu6OMWPlkfmSjXGA+ss1THQpClsfSDp23KKkQA4Gvl7/mfftbzg2++QRv6d/ze2E1cJZ88uz3zjv7ycvfsbl6989svLP/rf/33+pF5ecHQd5iSCEpUZwsVpdabjHI8TaTQZ6phSdpiblqw4xYcd5fd0+gOnp8F1KwlwS/5xjedZXG3UhMp6PZ89IoW3OfUaIPy60zyxoKfT/VNlQHn9qTHr9JD5JhJQk12JM6Cx1UH18um1DvTgdxz4SQNlwfW0Bh0+z21VX3m9Jtc5UrvRCPWn5kCt9c8la5vPI2jlHNQ3bpY1tbjA41qNI/yIfdTw6f3+cOH773np898nRSYmbm7oq2li4uZF8/vk0yfz8iP1l/Yf3pFVWmsyx+JaEw5bzY8aHfR2mrS6hmjqq5bq9jSmpgkH1s9BB3qsrseUNLY6wNJRnwuwWp8l05QbsEbMUVvWhe3pNKjcWxto1ifU5wg5NspdX/OFS6Bw00VoctiB5QwOSg4PfU2M8KCxFDUWRGM1amw5M/iQmLHPVFzWmZqvQ7NWT4fkRGOgSVNqYtAyt9mEUQ4xr60w/5X/kz+xvPjVL+FfOfdH//F/Phv5pwLU0D/rLX9pOfOyl/CP2v+jt/3KcuHxJzQowCVZrwYyCu1wcVqdqVzbYX2AphZCo8lgseJ3dEC5rcO+auyqw75bruK+TMX7UNHEqgbXrSTALfkrc1Xz5wG+CKpjwKPOH+ewz3rfF0cGaRJBLQmvzsJ5ULducPHgl21ZQG1frxtd6JInnEGG12fX7GhtsVkDZcH1cSMMX0iq32jmFy7z29qNRuA6USPfz1u17rmsrtXWSJrOTedAj/z85Jp8bcf1O/2Ivf4neKrN3z8/MVFwonZi4qbFF2+5/W94I0+H3IgoZ0ODaQx6u+N3Ih7YcCRoqSlUWjfGMkc1EkojalbyeFCN3yIrrc7zHNWaxrqnUY2yvpB6v8Bqo61atzZbHWDp6J3L0fq6l/TcqV7vv11XdKzR7IfQX1t1aHxggIZRdTBQGmD38k/+xPeY+h6jg29KjMPKTUrJAQ85XCv4fASf5tENjmhxnY7meZYT1qcliw4t7IFj7IsmfsmVuuaXfNZ5fyVm6xWfjrQPjfX2zXsoOh+slcPXCvNLXT1iDPtT/9vf8App5L/y1eVL/8nfno38U4Unn1y+9J/S8/+pzy7P/vrnLPf+lVcvy5mT5utWvub2tY0x+76zGB0r3z/+fcea2OH3DB8Ws1yylMNzyJG1y5H2yHkW6+ST09RmH7khj4a075hnPudrXjW3cPXpqXc/7kFr8BFrcI5x2OBzLfHTtVHjcg2trt+qX9S1miXYootf7Op7FHLYYq5yt3ENHehRvweKBsqC62ldOvj8WBMfSPWV5/OCX7jMC7XdVOsRmvOhGvXzyznqmpbX0vU9r6rBxqweBD8HCPRIzw8JsWa5/7J7MdHwx3S6Z7vzwtmnv4MnTEzc5ODX08TEzYpf//1HX7ssJ+9Pn8anT+aN49fS0QS8cdmbDiwdm94g/c1NLNeIGj1kTtGaN2LNazSgrsGyaeZDsrrCzdZaqYujo2nN+iam3jPXZqsDLB3Nc0bo1u+uCWq62E3rEnr1gOPryFA/TzC4MS2cmfPGZzfcyLIrvnDT+zkaEt/4UKvnwIjgGtsqL2hKi8bW/DVdnOJ3dEiBgBY/5ihLWiFGY7xwIa1OcK6K+t/4um9evu31L+dfP/dlauSf/L2PS3ziKUP8X+4feeDh5f53/qq+QAG6Poth9PmxHHHU5LjFfIBmvsZM14FXk0dlxSk+bNlbT/fa6kiMHxojjR3RxGatP1fISGPKE40zC9x0cVynQY34YU7ts0fEuJH6E2Xo/Cqt9PoT4zVd5mdd1gE1fcM6yvtriGUgzppytjLkT7bjPLPH1jS/cJs/1OBorD7H7rms1g01VjSuwVSsPxdJU181X4eS5X1P/gZIOIn+l0ucsOwv7N/0qpfd/i7Mnpi4WcEvn4mJmxH4NXQnZ3e/ebI7ubP+d/LD//AOE/GOhDcS5qbhjYUVaQyZi60bRW4Iw3zOMa62XqeuCZS6otU1elrdjPa0bmPb09SattpQh/k+z22s39N0oEdzjoTVdYOe1mDbrzfS63Ugy01F5bNT/BJrfRpLTAOFw63qMTGueqPVNWBEcI1tlWea+T3NrTjFV4tJQnk+A7oMrGcrTvEV9ZqggbRaMCEOxByhOqYkUZ//rc9fvvvf/pMs4RPh+evnrh2cvPD5y7P+zb/Mv4f+N//2P14e+m/pa8MvVAEu0QK6ZothFF0lXNPZI1Q5Fg9GNaakaUyHYsUpftbZLVTqmJ+sOMWHlf36ftSRGD+6mlj6wzHRYl7ReWi0PE+IcBmMs09e4bB9v9RQn3n2OYEGaUBBSyK/ZDfq3owC4PSQPNXZHFuHBpVTc6u82wQzNb2nyZAbbOQod6v1exqgtm6ygVrz81nRuucSNZ9j2qAuUxpUqs+hXqfZPz18HVzL9WCujbzr5O8P+8f3Tx5ePn9d3cTNjPlj9hM3Lc6c3b0NP6rF7yN6yE2LOM5x8LsLARZvJsxjswpCqfxGAyaW40DQdHAjNUxrG2BvQgGbE/Kh1TV6WreRF+Zat4HuaWpN29bIQ7Mcs7F+T9OBHjLXdLHddcH5KDrXixodopkvFnOPrePTaMhcfMkpPt1vFB/hKm4HhsJhc7zv07EPP6rLNzudnI7mc4Jmftqz5wTNflzW1qbBfsxXfM2tdbZSY/hjwTwn6nSQ4HHXLC661RVNjvxjvSVedDr0HJ727Kct9/zr30lP/rJ89f/1/5uN/DUG/Kj9V35O/gPrb7vv7uU5524P3wMbv9YaL98rkmN15PtOdf6eM02P3vchHfX3tM1h3+bo91nU2bf9cVxzNU8O0Wxu1MyX2Hhu0igZtqw9mpf9eO3DYFyOUIPD4pc9i19qhHz197ovLkCDXHNBlZDFtbm5vkN3XnS/vgOuKWdNBrnmg5ou61hcrNYDYJQnTXOPvxfLEN9TJEe5W63f0wC1+Zz6Wv+9GFY4kM9FkM+ZfOamaQ3A5iDG3KzN0YEe9Tp1TdPZ6v0X34sh03hx8eP2t545s/tpTJmYuFkxm/mJmxIPfPyxN9CbwhutYec/+iYB6zosv7mEN1824c1QNX+TAoy6RpYePodlrRneyEq8aGILX38zlCNr8U230tgVLdelgR5dTa1p6aaEaf880noql/o9TQd6lBsdSFIrrUsH5okGXwlrmmO5hP4aoMLlUD1wNjTUN6KF2w158TG47zfP4seb8Hjjm2tI3Py1G/5Wq31dxxoI1YTbDX7W5NA9ccMRcqHxkXMbzWqyhV9i/fOhg3KbmK9vusREG8XpCPsua0Mva7zqjfcuT3/O0/nH6h+nZn7i2sMTv/Hby1d/+VeXk1vOLPf+639iOfOMs/w1lK9z+dry15q5xjSn6OH7gfW2hhxxftQlJvPUt3m6VjtH9Y5W9kIH1eG6g/kpVzXmPK/SUl7tt1o6H+bFj89RXKfZT3j+MBjHkevjKD5gvl1/5dorXKzqZJhjYHvkmh4savp7Ah/Ccy58ez+ROJDW8HqI44Antlk3apA5VNWn46Ib+sBHmvjCGaYBKqW6SmM+tKYuU4kB6RzYmBUD1OukmiTEmn4v5j89KRr+sC6x1+JXC/P0iYmbEPwampi4mfAb5x+583D21t+kd4Hb0o/Xpx+1l//Fnl8h9RsW3mCMu9a+Wa6+YSGfqcQkrnxFKzV16GhcN2heI67NVgeN1Vp3LabCMdRv5KmOz19ZD/B6g3OxOUxNEy42nGPI7e0fWD0vtjLU68D4zeZpfHaKn2Liiq+kcLjVfCbGodf5MCJAg885KV5p4jaaWPrDsaxlv9V5Dlsh5lu8WQsUxHTAYmaVCCfrxDQhLhshCM9xhvrf+Ge/cfnjP/Ad/D/Xf/Fv/mdsJ65RhP/h/uH7H14+/H/6R/oCFjDVAZdwg/EUd74eL5rxUttirqvPxq0QGItzZvIHek9jK3toNDFZc46H+MLp0KFwPOocIcJlcK4WOcVv55dY3y88x7kADfWPbyOBX8uV3vtxcaD7Y+RMTRebfuwbIN790XEg6F6rp7GVIf9YuQypPh387hg1Qv3j6kCtNefDmljTuufS0wCvUTgPrKmvWj4H8tXleYS6JtDuX33V/LmiYvJ+KX9TxFz/Fkl0+PvHLzx5+J57z93+AGZPTNxMmJ/MT9x02J95+s/S+wQ38vLGgRsHJs7NxZtFaerE8NsUc7OS6hqhNIzqB85WqVsQ5mrpqNfhGkDUvKYM3vy6oQE2rJ32qrFaO9rwktBttNkKZ3RqN3kcG5xLiPO8wM12vx5VLTywZv66FD3Wg1jOTXQYuWmIfOBzfvGlTPHLp1qWqz4F/FMu5ppjn9Rxjs23HOMhJ2jJ5yPn8HwaenlcT+6dXGvzRLe9Sj3RPDfUqPdY9p91OR9w0yVW8tXS0H9uSrx/fpTL+Yfljm9/wX9397/y8gv4On/5v/z52chf68B/TPi36Ov0lceXO++9c3npa+96ov1Rehz0vRG/9prD3yPMw/dOHefDYsgrcY9x7Zgvur0W+PA5Wot8y69fC+WodJ7TyyWfitXr9/Oyz/VU4/k0FN7LAY854OLTQywNHFOOwy6h5hPNfojTmHyWALbtNRk2v7eIjmt8855DOPqe5vOVq8zrMC/aaq2exlZMq1X16Rjuv9LW18sxweBcak0MQTTfD8dF08FN1vRrAOh+/DlDjlPjYvWvAFzzrwUVwz0Z36fpzZlz1em49eTs7mfxq4Yxe2LiZsIZtRMTNwU+8rFHf+jkzMmb7Y2gfBo/+n3y/F4hbyhq2UfQ4vUbkueK8TckQG1TkykNKnUbeeQnjR3X6huCpLHRvZsG29Hy/lVjarppYk3zOiFvy3pAvWZ+zmSQcwE1fVstPHz/lVafAxCfR56iuvCL8FMtjoSYJBYOl2ewFn3hMDyEOTJfadKEi+V9RQ05IS5Wa1Wa+RwD4Nt8uBzEgwfR3WreSBeqZEOMxlYjy0QE04Ccy3UfXg67/3K/3/8Hr/oL97zlj7/xO95E14SX4N/Jf+3Dv67JE9cy8CsD949+frnllXcvL3zFC5947PxjP/DlR/7ok9R73kbhF+jHhAn8baDfC3rlELhmoFijGcq8FCOHa5qYgkE32P54XrCUW6f6mp4DlH0wOFA0q9VCtByp8wa+GyIppTjCit/so9qnYOzLa5dXZDmtjfdoNZqhMF01NpykNOvmRr2sY7bVQOs1vJYlRK2QViPj9VUb7t/JhvX4UWKMWsMjcB2a9dkNGtdgLtbzAdMkkZnToNU1Cy9WKA2qaYQR74Gg0/GCr5659Vnv+Js/8UsSmJi4ORBfFxMTNzQ+ev4Ldy9n9/fvTk5uxRsPv/loMy8Hfv0cWTT0AN1J5AY5NI/aIZTGUXIkLpwH1tRXLTeqg5pMzbZat+YRrTSuZnt1QQea2Y5Wn0PStE5Py3VkyM+PDOlcmHbqE9LXg23UdIDGdF2H4QbYufisRB9WkwoPMRaCz87Adw7DQ8ip82FESDliRDfN+UgTp6tJOgN7NK1YWbPWOTf54o7yMfoUtb1Y0cgyEcG0bnxZHjhcWH6Oqrzvvp+5z38Mkxr6H6LX/tvwe+S/+B/+J/yp78T1g69747+83PId30pf58N7T05O7oP2nh98z110FX8dXc7/HPXMryNO13tOl9d3w3Hth63iFhPD8Lwqli2PbExnQ4L52Xb0Tg3Oin6l6RSZGzUaOARNddMkjgf9cW76sRwhwge+89bHoIZjovHDfdaCr468otlHEixoXy8/3o1DeNI0V+ZmPf3oOFPThJut1821tmrwRY95de2e1j8fsaalcxloPkdtt27YG/vG1R6rub5/9Y2rjTXxUyG4sONH7uU9lHz/SRGJUdL3veIbbv8Az5+YuAmgr5aJiRsb+NGrL565/Veokb8n/9t4OsKn8af5ffKpSVSemkl68AtMOYZhzTBP5ggHjtVMmtq6+eUaR7QtdXua+MIZUdM6Pa2pTTh1I2+5hOE5AkHP68pQr8GlaBBrWvQLP+qzO6ilHMR84RR3DsNDyInzNU+GnMO21cZzguY+HZoQtVQLUJ1z2bIRq7lAne8x99XS2OSCMhEhayB4cL3Hd4fde6lZ/6Vbllve9+d/5s8/rBkO2ueddJyn1/2t89fQXZ/YPfuZy7P/V29ZdrechXsffS3fywHF+3/w/bc+tjz2Omr0/xy9yF9HEhp9vQiQMRuGViNjMTGVLTobszyEem7bfPE79XVSycFDHPgcjpoYJrAl3tMkYHNEb3MKhy5EuOphTtqviiXGEefHfRaSrxI5MqTGkWnbKAKrTSmgnOtVuatreO7KukGTHA1qrNY21e5o3XNUa1p9fh43G+tqXqrbaGTpUeqIlp4z+OqO5gPtc6W+ar53KmaNPC789k8+mKu/P+wf1l9X9xhmT0zc6OCXycTEjY6P/P6jP3ayO/lRvkHwT+P1k3gcoaHHmwW//dADbxAMsrkR57ca4aoNm261Ml840DSfyFE35QCaW9fsafU6RaNBpXptr9HTzHY08YUzoqZ1etrx2jLU++ZagZtt1iQcb+TFxjVKCDcG5hfOR8iVg5WgsVdi4hafnYHPxDh0mS/cdBHGOaGmhHkoXHTWmIjudVkIVucWrVMLVIpojtl6rloaeT5YspIQKKOJwXOCB6/zOA3vppu5n7/vZ+5LTV0P1Oi/h17vr8f/kP7ld/1Xqk5cb3j6n37Ncuu/8Fr6fjg8RF/Pl9PxuIYavOcH33PP7szuB+k68HpyT93Yd2PJckXOybaj68TiG+/nNhr+sIO4DB7juGrOxfK6zjXHOR5al7npx3IGPvPa7+cWrfisJZ8F0TUmjSOoErJ8adC4WLpGeFwHekie6WLrhhdDak6ZhjXC/Hpdr9/TzHa0LbV7Wn2O+VzE1trqWj6nxHidwHmA5jkyHFvndDXVVy7vNXTNT428NvjlU/p3vfIbbnsTz5+YuMGhr5SJiRsXHzn/+dec3LL8Ct8I0ME2NPTRl3cLbRjxxsBuaBZVa5phz5Whns85xtWmRpXjytVeVE22whnQlJpW6pJV2pwPUw1qbLiWztmqHa8tQ3p+mLbnwhpbHVSunzs8mnUJcQ1IfDMAJfisRJ+Fwns+S+Yzh9vxJW3VFw7DA2uSU+UzFwLOVnOEg7Sa8KCZbbR2ve48tn2d9xd8tzR6SK3EJMGlOsZ8xw38c5fnvvf7fub7ho1cBDXyr6PX+y8ennhy+eL/9h3zP727noH/3f7f+teWMy95Eb6/fuLk5ORHNLIKauxfS7k/QBeBN5B7G70D6EWCjFkdujENqnHLhoK1LnaD3tPYFRI1y0HINM7racrZ6jzhppPmHA/xhdOhQcsZ+szVdy6kxHDAG/nt2qJzSopjkGYb1BPk6qBxsbhUWFwHekie6WJzIyrD6ho9DQM9vH5PM9vRNtX2GA7hqQEm1E01cKzRZo0pDSpx3aDxOy981S5LTc/FYTVMy/P5vcQbd/mfGutP6S/sD3/xnpfe9m6ePzFxA0NfJRMTNybw4/V/dPZ5+DV0d6Ufr4/cGnq8GugNIDWR8NUFB+pmWOLCeYAWcwhcM2h5juYzF7teU4Z+TeGMjlbvHRieT7DDtTBwDPOUu9bmNbV7GiF9DZjq+SoH6ufDctP5sMUaJc46a8pNosGnNL5wPkQoPmsSMJ8V8+v8Kjf5MZe56tCiz8Q49GpOT4NvXMI8RI1to4kv+Vkzn2NAzHVLWvKLbvPdgiKYfCN4iEPa++jG7eeIvve+n7nv1D9KSc38/fSav+fxn/9v+feWT1zfwK+pe9a/+ZfxvfM4fV3P0dH8s4o1UGP/ejT2h93h9XRduJXeFfQCQcasDvxeEf3geG6yWRdJhOIX3f2exq6QqHFOpcU8UM5J8aIJx0PqCIde+zIUjkfICb5oJZf9FGPPfdFyvj/XytVtfBC+MsD3JFwvkChu0UNuiK83wTJIMwlq+rF1xUrOKTS1be1WqxtgIJ0LPeq647UkBtSNdskp2rbmWzjQ1CTU2nDvLGtN+BTg9ypr5HFQM++cDmr2H9s9+fjLv+Pci051PZiYuN7AL4+JiRsVH/2Dx95Gb/k/tDuRfwtfGndS/dN58fEmkBpGevDbE2vqQ1eXcwhtMyyWDxqONd08n6nZVuvW7Gm9dTTv6N4JdQ3gWF2ubdy1zvpMWRDb0wjp3Jja+QoH0rlo7rC+xvlQHnM5lQaxrDjnQ+cUjQafV/s6l4WB73yDz4Qf7GMoHLbOlyCs5+CPc7Vx3lCr6xTNfI6xFZJyaSxxdvu626J7LlsRKfahZb/8zNnl7Ht7/wZ+K2iv+BHr9+DT+C/8B++Y/+ndDYLwn+G9nRrzt6p8Kui/sX8DvTf8AL0l4N/Y07WCrhbysAsKv11wJPlBF7NBFwLjMRXc72nsClnVmKsmhgksfA2VeepzjnM8xBdOh8bX/ML7PixgvOvD4o/6rCVfOIMIXyk0h63yVu9ohNRIEuInwZa72tD//9n7EkC7qursfe97SV7IHKYwmgAyCGgYhSoFHKlYScAJxQL9HeCvA4MK6m/BWgW1FbS2aK0F6oS2FRwqOFBQa0FRCZPMJEBIwpR5Ism771/fWmvvs/Y+59x7X8jw3sv+3t17rfWttffZ575793DPFGLLnNjqD5zaEQeVCZaV20u4dAEMlBbJrKqTZLRvrCYcpdA+lcV2NIs4tb2usrZOjemu7Worx3UihgYFHreQooU8Fvj0arVoPT9w3Uv2mMw3x8zIGKngr0ZGxkjE7fOXzOx1TRyB446/OBpf9xg6XTTSYMAgyV8Q2EqVFtkmlm2jI4sWppRoGAo+4fw2RAcGW2eZM3W24dIFcbrvQMxVtb+CI5TeJ1bVqb4SR6h/v2CLkrab46o4VmNe6ocqCoQM/p4qdE4oaG3KSChny7WxVQ/1VNhQCl9sF3FCFHwawxGqez6JkazEwRYdUuqp4rwtvpgrZBUvRmFX8KBUEcmOpfSfvKbRanzhDVe/4T52Pk9srqPyv3/qCff2n/67Wu3x3oNf6t77kqPVGvrw+zaU243T7MefdyZ9djbu6HwK3BW/2dN8D9V3Bg0R09CjYKgAgtSMPCq93Y5ntpqv4rxdy4kDHGzRU07KFH7oooheFUN/Qfe8cJEddMh2dqFX2XF7yKc8YG3hrC06Q5XKhSpLzZRPF41AtLhkiW5I/UxRXeoqYkz9VRwyeoktesGpHXFQmWBZuT1WKVOqvACG2p6L6qjkzD6gHCFdfHezT13VyarIYhuScfnAkaSX34aMpTSShFPs9S73dnHfas1+8Z5TOt5HJSNjuKKpMiNjxKGn1bxSOn4M9iJFh6CMRgKRgF/occaDAHtgKlVaoMJWE5B4NYgsFo4qtVyQlIptsCOuM/iVA8Gql4BpNySlUGfgzL4oV7X41SwIrrcuDpISD8uWI4S6lYv2AbKKI5T3Q3WWrFS2u5JjNeaL+oWH4IFeKeg6/gdbz+ATnZOvwpTjumK7ZW2eZKjOCVlsB523V46PudT2XGpXxxT7mMaIXXoPOInNPt4fW86niljD+Xo9H71HSGHfOd030O/ObrUGZpx05Ulnb6qFPNU7i77zM3FU/rlbblc2YySgf8GTDjczpP9vH/2fL1B6ozH76tnzTvrXkz4y68pZu9Bn8VSq8wb9bJp+QZJ8lovvjpc+vrALrrANT4G1sbRN8aXlCzvertfjmJhLbcvVlIn2vfCX+kUkalBhQ7fxSSzsULfEVu1P8R7EPgYryZjIankMBHjsqOIArQuvMBYhUSb1Q1XF1l/FIaMX20DEiYw5b0Pa7XkpcZwpl+6L1FHFaaIsHXODLhmJ8n5F7w+90jqFY0M5lEHuOa0TCH5SfAy9im2ICPvCkBgv7VxOVMpYF8mp2bhi7tyBPpTKyBiJwEc/I2PE4Y5Hl5zT7GlehtPrfafOnb05Gv98HkPHXxxwTIusHuQKLtoGof0AlnJqe11lp3YDpe2wmnJqK1c1yHe9LUDrT9tbyREGV7dm9KrkWI15Wz9cmAAyY2xmvO55DQo2c+IoOMokjHWWTKitvmBDJn7RK2z8gWAdnCiiS1boeKXxRUzBiSK657Vc4NIyMCCFYFMlcyxZqEzq85IyNRM/x+Pmddf0txpfOeXqk24Fu6mxOa+VHw5Hr0c6NvXR+RR8tL7ZvIA+r2+ljmYyehsML0CQnFXw4qjgiWOFX0ZKbBWnKnHiiOIQ43WWST2sC1HwaYypg3nxsw2h8dYu9O5sSMDrbEPiT23hwBR2XJcpa2x2UiZHhKGGAOl/1C+S/pvwV3GA4WkkETvioDLBMtTfhuum7s5HzU2ZILVuw3W9rRBX015Wvey8nUHX2UVMbbupYKfH1Q241uUv3n3yRl1+k5Ex1JGPzGeMONw+d8n0Rk/jEh70ARIyAeCev9BhUn8PweCRBMAgYCQGBTULXaXGpHWwbWJLfvhYFxn7lQvlRXSqkxXWvazZTiWnibKOC3kCD7spZ9rmOdtecOk+AJtvIQ8Ztx2UXXx6mymjhxQdWUJCVuicQl0ay7b6YEdHnCv8lPyRPfHFftme2KJT0smK6MrBtkfNbEzEpUfwkhhjt4sLbTZciEuP3qVtid6TgXkD/e4jFLPLrCtnnbm5FvK0nXxUfoQjOTqPu9RvUvDR+itPOntxa9Iurf6BM2kbt+pneJCfeR8nXOksFeUhi+9gwcV2EsfbTWIsF9rhdbU1prK/UVsp1uM2q599xm7rJ6l1eVu2pz6fKvfH6MoDth5k0vdDDQHFeMcbg9SxJHBCVo8vIiWpDoRYU38brmPdlHUchylV7gsyw1VtS7MguN60vUDwk8K6l523I37PVdSp5QJhy6vKHOsiuYyaQNgGFJrTyZyPktc5gE1SG+fc8fiyo4TJyBhZ0I96RsbIwV2PL7veNRt49JR06OFGd5v6MXQiS+VZpYx5fMm8jiwpr2ppGyo9l9YZOFOXxIgOdLcdqOokWbsdzxHSOoDabQEQqJt1E0dItxcN8Cy7qFtja+tXnYtHuthB13oiHwer7nmtoNaGzlyXNiuqpzbCVBFdskLHi/68rnahV8Qwx1ERV9qO51gi8z7DBZnWz0yI8XwU69ytNFH/TDfPhN8UaLVa19P3/oTNdQf7jT0yf+nvfuG++cAd7upXv9H9eN4D7hv3z2H+hZO2dx+Y+SfuVXvszbbFrQsfc/9492/dbU/OZ3uviVPcuw860s3a6wC2Pf7zobvdJ6n+H7/+He6CW37K8X29o9x/nPAWt8/kHdzCVSvch//3J8yPajbduTNf5l6zxz7u5Ou/5Y7YaTf3j8e9geup2zeU/9off+9uf3qBu2fxU8o6LnvRkcfzNrY0zJ3tFzWbzV2U3mz4z9O/f1RPk0/rn4VhBT0RpKoMsYX0vEiJVVUlR0qM4UQyrb44TvSUEwc42KLTn9fVLnQJLHSYHMEc2/hjPrZFB9+dLRxKi15lI7a6HF6FHbbBcbENRY5oi+4ld0FsogAk9UzBjyR6esQZLykrOrK29VfVU8Uho1fKSd3ii7gQV96X9vWKTOvgGI3lRFm67eBX2X6fSNKrsk4TU/k+sSoy3UZ471XaNvLYxD/+IJWeO+8G+gfmTOhffPSMGTO6eoRpRsZwQT4ynzGiMOexpTj9sVjIQ+KPdQpgAQUwC1UWfsEpOhAWjSDp5Uv6InaxyFLV4NdygQixmgiV2wh+08YqjoW2G9C62i6AQdBLtqOciQuSlGjbBK6jigNMHQUnWWlbhHS/oveKZXd141W1L/Z/wxRlkK2KozqkISts77NHsTQhK2zoybWdYXveb3XrV5t0KQ+f2JJIt0elwqQEuo3xutoko/YoZ232azk+wma3Y+JYt3GeS+KK91S49EijtCeUx2Pljp915ayjt9RCnrY7jfqAE3Dn+qF4VH49vYFv+8l3w0IeeHDZs+7cX/2Xu/OZhcoIsEA/48bvhYU88MjyJe5CWpR/9JafKRPj83N+bRb+k91u4ya5+SuWuZP+6xuBRxs++4dfucsothv48mizXcgDt9Hif/aPv1Vq+5ZA/6MLXGvxMvT501qtFt+RfnMCZ5LQZ3n2hlbzAPpsX+U/58V30H8Hwudfbf5cVn73wvfHfs895xOVs3HJd0xTYRftMX6uX227Ldsm1o3NfZTdv8RfaatO75e3q9qLzOuSyK54D1ARacrHvsLGfwexOo5xUhIcS82UjsYW1evHm4KTsQyqKrZ+pbquO+HCOBkEZZAhLtkXQqleQsGpbXSWrKpUvTxGi9Qs3o6qoU4Q9NLlt/EjeU7bDigVbYNe6TaidhNh3x+e2+lcj+eAarOO1HQzlzWnnMPBGRkjCPy9yMgYCbh97pLJPaMa9zYbzWncgbe9e70fBAg6MPCg4QcGesWDiOjRgEivsABlWus0MeXBUHWV6Tb4C2nKc4zXVQ62TiBqNyFtJ5fzukqxRWcETuKB9P0Aou1TVtoWodM+AN3UjVen94wpykQyE3RJxcQvnhBS0m2IrT4ObGMzJ46ubC5vy0KKIrrxcyxMrkF1CM4qY8CJW+oAhDN+Ly1HiV1VccTYmIiDFqQoEI2BxjWtgRaOxBcr1i0EaseFJC5Zd9tdbs13/kvITYxu72aPI+M3zjrTbd+3Hds4Mn/VfbfzkfHLjjmRj8RvoIX1e3/5I3fz/EfcK3ffq3SEHEftP/fyE9z+U3Zk3h5h//uXneBOnLE/81j4f+zWn3Pd33zNm9yLd5AD1bb+k/c+0H388OPc2FGj3K8WzHPv+m/5faVqu/bIvG/3WQce4d5z0JFcHkBb3vbT77LcWvcP6HvNy90YSvR/v6bZbJ6q9BbBd0//0bTRjQ0XUCd0Fg01fNMtGnW4U8LQwzZLjEVssqzkVFFXZ44Vz4nD+2Us9DoyvLRM4EURXTKlhIcdfBU2/oKvsFO/JCbwqrUhhbPlxAd4veCZNbbWwbQuK2F70nLIlG5/xFkzevGICFs5OUoMVRXUrz6J6a7u9Og1eGlnwVXui6qeq90WqyJDvcql265/z8hWqlyn2sqV6lTexxTxyLQ+INTbbhtMFtugwYbHPv0RSuwW29BpDFrbv37ggENmTJnHBTMyRgDykfmMEYPe3uYlDacLee74JYnwOjp7LQCgs7cSzsgfstLikmoSF9PlRSv7AaV4CNRYvGI/ZyS8lCTbKHzRIpiQ1hmVlyxZAMOG7jmNMTpvh6XojIiDUq4XSBfb8bZEbM2FfKwbm2MTn25D7MInnI01R8iQ8Bd84q+3oZePcoXt6oREfOK32yqObsVH3qL2sG5tzxlbt8N1tDsa6DmNKbZv4vzRPq7TrSX7KtJnnHTVSadujYU8QO05HXL97+5ieyjiPbQo9qfU99Li+10vOox1i5899hAvzD919KvCQh7YZdwE99XjZ7H88aMPKFsAdfuFPLCIFtp/oAX6i6bu6PxCHjhm1+nuU0e9ivVOuPDwY919p53jzjnkZaE8gDZgEb81sa74P8+i//1k1bcI3nz16xfNumrWufSZx3X1n6DvwKLwHQnfLf2OcFLbf28MV/p+UUzldy5wqV1w0ieILXVITKHHMZJIl+8xGWpzMv6S7WMLOyTTN1ZtqygnNiRzplzwweX11JfoDFKqxzUEsqEyGWtUrx5/RHpOxjaoqqB+9UlMN3WjXoKpA3zKsQ1YTlXPhXoB62NdZPGeiBKP2bqdhFNFeEKIUY7fFzWBUttZpQySUrqNot0kvQqw7jl1hFgCVDPXg8qVqy2y2UdzxSsQnpExUpAX8xkjAnc9vuQ46rRxJKTovPGnHTg42AIzmLCwAxYUisUA4WPo1XawJTIMogDiVfoClYNT2234NnlObUCptDwQbZdeaZ0sIw4x0D1n3gsfYDmNq6q31H7IKg4G+9Be1YO09VRxmtFLynrec6p7ijKRqgfe+DS44NUXJt7GR6HlhTLKGzsqV8SGyWtoQ+FL7TBhD7GFP9qWct3ZyunknLfBekWM4UJbkLpfjKxtDTQuXdfqnUELmzNx4zBq+VZBq9U6ivqB/XHq9YaHH1N28wELWSxy69Kct/5VOCrvgQX6n+42XS3BzmPHu4mjx6glR9PnrVzGp8O/+YbvuP2/cXmUZl7zJT4avnD1Crdm/XotJZgxcYpqgifXrHTL1z3nXrHbXtFCHHjpzntE2+0EtOvhZYvdL56Y6z7z+1+6d954LZ8NYIEj+2l7kf5r7iZ54mAJ/n9N//fNciO8bkCf+aWULl7SmjSj1Ro4l74TG72ol1TD0RdUvqOUuvg+t7PjvkV10KSEbXCy5Y0dYq0futph36q3xeW4jsRnyvmErLCNrm0ItuoMUqKxjGWncQhJ+PpxqODCXCDIZNwjhHqAlPPb8rqXFVz9tqCL4HpZF8l1AIbTLIjSdkQr/EmdRWzIavaHGYJ5T1h03kZRn4iojUTa+niuhwBevPNMkHURLE+449ElZ3BwRsYIQF7MZwx7yPNDG1f4hTv/kaqZdt7cgXPnD8FAv0+JbTsQhAGC4P2Aj4EMA4tKwAwscSx0laoX2yBJr/iX7HSgE8HSbDdul9bJusiqdne9HWSQlGrfH8/RK+W43ioOhtLtJ1BVnGb0iiZQGivtBKEUZSJVZ4fnjY8nwKozrzbXU+PzdtiW95Pk7dg48cm2KVVMTFMbGes66beTY5lUtymv9XOcLR/tp8SU7YIrtkNJ65GUTNbD/gjXP+AuxyJ+9lUnfQRHKfF2bGUM+aPy3QCL5vuXPK1WPR5ZvtSt7o8X85sDaM/f3nazO+hbX3Qn/vDf3Htu+r678t4/uP9Z+KhGbF2Y/zf//7cWzrz6+LW0qL8ci/r+lvsIfUeWVn2v5Dsl3yFO5nsl30WfkrjAGZsKhO8o1RO+y8n3uNDFttux5SGRsR1SYaf1F/2s2JLIlmpYj/oQq1Nlcdm4nPeFbbIsfKGfZTvWGaRgrIjGI0rtx6OQdR6PKEvHOt5mwnE9VRxDODum2bhCVmwr6AUXjeH0ivcBNnTPkVQ1SFJK7Q+6EFGdqpbbrrahy9v1Mmk3ofr90UQI+8H/YJ37wWAdGpdgHk88unvuymlMZGQMc+TFfMawx/LepRe6RnP/0HlrEoHOW3nt8KXzNwarKsPAYnWVGoMaGUqnA6H4JRboNOhxvOqcWal6GEhZ6DYMlw5yonpdZLqdaHCu4UoTHNt25eKJgXBpXFQvq14vuKKeKk4zelVNnIRjQopTJtLoYXLsebUrywhZ2IUum1I71BnH2kkxeSJfyebJq7EpFeXFlm1SqproprbWz2V4N9Qf7adymuzEupgkU0om/9EEPNl3WsTz6fQnXzXr3CGyiPfgI7Pm1OthCZx6v9+UHfma+1+/8d2VR/2Rqo78bw783R9+xTe/w1kFb97nIPfxI45zXzn+JL4fQHqq/mE77VbZVn9t/+bAutvvdQPrN6DvP4o+o/FpD1sBWNSffPWsS/EdabX49Pu14ftjvmfyHZPvFCfzPbP9SrwYLmJYp+0FDhtnHcLEeH9qa38kZQp/1C+wTkn7o1A/+9L+y+uUtG6kon71sU7Jtl19yLwuCRm/WLe+2h8JVGew0sV4R4jHa9FrxyU1kVWNeSnH9SQcb8NwbcdtRtV+iCw4NgqOEI23BCmjHMWkdVZxcdtMnRrDfoBpKs9CY0jGfsRLuUCEWE0AONaNZKESINXPBSFlGkhZuI8SSdec1urdcIkUyMgY3siL+YxhjTvnLt+fOucLpLNG0s4aBnfaIgRmMGJRNZgQTEzXA56KUF6pdLCOt8cZCZU2xlOkDGqgVrVyUK1qN6TqEUcoTWyofLrtdAJTxaX1cj1BFxG9zyVOM3qFNiln6+ainGomc/gLfOGTstW+SEcoKdFksWOd1q+6TtxDPVyv8YdU2GEiHWIp6cSYfTrhL3St30ye/cTbxsg2NEbrgKFCU7LPGufL0SL+Oqr7EFrEb9XT6atAbZxJ/cFknHaNNJyBxfz08ZPc2g3r+dF0zwf+FP7/fuKR0in5v3nycT4Fvx3WbtjgfvL4Q3zN/W/fdLb7G1q8v32/me7Y3Wa4nbeb4H42/xGN3IqgNm64P7TjOJVbHf70e5y9grNY5Hul36fwvfT9g3zHipTGmRji+LvNfuWYN9/fKMbrEsMSidoIf/BxMn5rc6xva+FHxrrWFceLXtQfl2Vb641jy3EI9LrnmcNfhQ96S/eVN0JZOhYWYwwklGQsquJsGTWRVY193ue5dJwNY3XEsRG4tM0Rx4JsliFL9kHU0F4Q9AplmE7rFOF9jKQ8UJojJNst/EB5G0UbhAvlQXo/oLTEFzG2PizZOUDnhGILx6LROIMv0czIGObIi/mM4Y1RA1fghibomflP+mx00pyYQKodBELWedCADAOTxIguIhqUWfgAgldDOZHxIK3bNNuQgQm6iHTgB2r3I/J7jiSrXgJmAFSO60g5ZIYLdsSJFJTrjfdJlKK9RVy8D8KHupWzdXNRytKJW9DbxMUTUfWh5mCrbiaBwVc1qaaUTm6jerhuUVhwvTa+bEOxdqf42PZcalfH2El2tB+8r0U5WojcTG0/nhbxs2lxslVubNcJ1FaeqG2Ja+W3BF695z4sL7zlp+66R+5lHcAp71+/73a+Dv2vbv6BsvWYNm6CO3Sn3dwfFz/tPvm7m8OCHnez/8wffsV6N3hw6bPu14uK9xbX7J954/f4LvlDAf0PP86SPgfHsjKEgLNXcBYLfYdmtAYa18j3TL9foV/xfYl854pUZQ82pr2NrGN81CeSLsUKf9BTWxRrQ8Z9YuFjnusGX/gq+24OxCv1iQ7YOGTROEUJ4w+PbwD7kjFJ9Xicgg3dcuUxsDSGU0q5eNvK1dUbBGWQIc7ug3ChDo2VMVz0gmNDOZSB7rma94V1lSFWBMNzGpNug2W7bSBjXYjq/dBECDYUnQv6+SALODznGlfIpZoZGcMX+CRnZAxLzHl06Vk9Pc0rikfQkbQ6HkmHx9FxB6+DXzpgwFYqDEoaUwyewlcuJk1MNGhTKg3QpfoKHVlt+bptENKBtNiGZhEnstP7ULsdQONCGS8rOKlDdC9TLq0XqNwHlZ6z7eOiWkZ0sYOexAWeac5KPqnLxnKk+LwNqXFFHVDLNqRwtpxkhQ5Z+IOd+q2Nv6CDF0V0yQodrzSeMuVEV0lZ8MMnGXM0z54zMND4yClXn3QDmUMarVbrWuoPZuFxdHgs3eZEt4+mA3BE+5uvfjPffA6PePvmA3dEj44D8Bz3k6//ljuCFt3+EXEAnhn/z3ffplaM9LF3/tF09nF1Hr7+uqPw3T6arh1sHVsDPbvu7MafdyZ9jgfmNZvNGUoPSVx7+rUzadC6hIauE7gvpYxGMZEiWIGuqurCqaq6EAWfxnCE6hCchRgZQyts1ss2MqViPwv1UWIutUlhVXXhWIjP28hCXOHjePwFvp2v0AEbh6z2kWlBEhcKI4kePUqNED+KTbLS49lYaqa+wIV6RNq4dPtSxnN+H0T3MtovQukxbyFWsrStHGN0ZFGdxNe3XWLCe8l0eRtxfTYeWVV9hc7lva3S1ic/DskvZDyG6i/WQXcDlx68+6SPoERGxnBEPjKfMSyBG5f09PDER4A+mw1WWA8+DAvc03PGnTi7uA+HQkWIE12I6sWrJsq4PhNjNsXgoUVj8Sr7Cb58EhvrbLAs1ZGUj/2eY0M5lIHuufL70HY7kCYuSHpF+0MyXbRXcfGiXRBzlNErvJfKhf8lXpyYUF3soCdxgVe70kd1lY74hPrBG190BMn7ecGruvWrrnUhY1uPwoVtsquqLKW6dpRs4bgdaf2si5+TOQpYrod0/JHejxt3tQbOPfmqWYcMh4U8QJ+n4yFHypF54LyZL3NffcUsd+DUnZSRu+HjefG3nPLurq+X333CJPf9E09zR+y8uzKOn19/xbF/3tXd7D946DHu3QcdEcXuNXGKO5/a90OqF3zVnfW3JPoXPOkG1qzFeDCdPstb/br5dsDZLbOvmvVn/a3Gn9F3bV74/nGq+X7yd1c4+U5LCt918hff9cJfqsfa1JZaP/vivgQJGevqrypbtC8uG/ehEhvbovM2Q/3GF96Dsg8FUCrl2cd1FXHI7NiClI7jQDRGlTiR8TgrIuZ0nGWz4EQWemk8ZGE4SvVjr0oorHvpy2hGr3g75To9z5J1z6kD2xUtUKFOjS3NRZCZbZTfe5E+plyfgmOS+ogI9REwF+T5IU8KZX7IBZSiT8E5t89fMpODMzKGIfBxzsgYdrh7/vLLBhruHFm008dYj8iHo/Ge506eMvTpdlBgVWQ0kJHOXwoTUxqEVfUx6YBf1Of5QWxTZTyweX/BdbUNVguuPFiqHjizHa0/aqfGpdsutZ2l6Axwqnqufb2agVPpObsPCMdkjBljW73wWd7YGhB4NsWWbVgfZ4UNn9aPjLnUDpwowtlyhZ36g40/1ZlTW3TwooguWaHj1SkeL41RTnRbrvFlmjV/BNf7wjMcQPuJydntWNCt/PyVQmZ0RNVR+OGMsW850Y0+4mCoZ9KYcBWTQxxXnn5l32Q3+UJq7wXUCfZhKENvCCm6SGKQqQ4SOrOG58zEaD0hpk282pBKS3xis27s4IfOnCRkrCsX26qzgVdh120DCZmKiPc24HXLe138YnNFlNUeJQ6SOK4AWsIBKtOjz4jjrtVwYosOpEeggdqj0l4yJ1LKpPtgtqNcUSeS6Ok+he0ol+5P7K8oH2KRRC/vi0hOlJW2obzEmP3QmPptqu15Hdjkx6OW2KxLIv26g/eYNFsKZ2QML+Qj8xnDDvgFlbrfYiEPiT/tvJHhT4AOXCULlYFXtI1JeUJVDKShvR4WqRqjw5H6eagh4TmyVfVh4tcMMsSKAMrbgFpw6UI+6IYL29FynRfcyXZIpnUEDlCuc73KqfTcYBfykPVHpUhq4YjXo0SyDePDn9dTn9X1KJFs1/uSWG1zuo3QVvVLKvzI+M/6tL1clvVujsZ7XezoKJs50qd13No/0Dh69lUnnT2cFvIA7cOIul5+UwKn2B/53SvczGv+0T209Bll5Zr3y++4hfX02fTDFf2PyP+fPg9D7rr5Opx59Zl4nN3F1OYD6Dt4Q8X3kpN8d5HS73QaQzqVC30AKSGGFF8HJ+mYCjvSxbb1w9YiEGxbn7eLbXuf98d6qBt/xhe2obbXkamI+GBX+kx59ovNwZSl42UYi4LUMauKA1Sm4yPiKsdMQKlQR1299IrqCHEqVQ/7wEK3Y7hozFXV188ZvUIZ5lAGuhq+To0FovcJduU2VEJhXYnAE3y5UoyXmjwqY0ganueHaDFedu4YdDfrzseWzOLgjIxhBny6MzKGFe6av4yvg+WOmI/IN4tO2Vwzz4ON78whKRULRGRk2w6fXtGgSQiDF5tan4nhL1Dwt6sPKY0vty9woVwSQ2i7DcrS8hzjdZWd6uQYNT3XcTuEUttZig6kdeBVyan0nG0vwjH5YsbYJV0DCr6dr+C57sCLLXxFfRzobRunNmRVWTZFEWF1SIlVutIu9LKNrNDxSstXx+gL3CLKcCR+WBzJrEKr1bqS+oIzVn/j+279nOJmcRlyw7z3/vJHtTeq29rXum9KmOvm5zSbzUOUHlb4z9O/f0KzMXAZDWv7c59KGY10IkWwUuieF6I+psIOehc2/kAYn8SJwnrgxCg4UxZ/3idO0dM4Tog2uvLIqngkZNU+sF4vfBxMWXxUGH2j6kESxwWhJRygPvSpUrFIqVd0L6NtEWrrNVxoj3LxUW3r91zn7RRtlyyuMymvesyRzabahLbbsPEqq+sTHaivT23lOVEW9gFjHpL+gCV2i23ordbAnBfvMWlY9hEZ2zbykfmMYYU5jy09gXplWchzx42kItiUuPdXBB0dtkoWJsioXo8WpkTKglJBOm1FYpVPF8TsBzzHQqXGeFXgt6EExcZ1dLENSL8NFdJOz/k6NZaQ1hliDKfDacSVtuN9LEwdIc5LzehVvZBXW7lNs5CXwZv1Sl+VHtvIvM4Jf8FWXY86RUe7rR+Jy7ES+cIRKZ5oWJ/YEl/YHK+TEthFIluaW9hB97blEC826qR0ORkHDOeFvILv+NZaMrwfSbc5gMfcfelPX195zfulf/LaEbOQB/qfelY1+TwMR+AeFUsHlhzSarmP0PdzLX9v+Tsr31tJqe051ameSj9ViO99sFmJbdEpUWDQgx8Vq85tin0+2TMEhDPbjcpxQ40tumyjsFMdmQrl2/kKnXJKAu8TKh57kNJxESiNn6yqoj4pF5xaL6sqk20ReMxNOF+f59JxOdoO+xWBI6mxIsvtj8dkrcNzRKbvCcNzLAypavq+RduA7XWG2QYL3S9AqTje1AeSXvH7ooCu80P50Qa6cH7u2Gg2Zt7x6JJzOD4jYxiBvxMZGcMFdz6+7PYmdbhyjXyTO2F7jbwcpadADADckVMG6QcE1YH6QUxt5TlRxvWZmEHXr9Jz7esz8SrT9gGD3gZL0RmBI1upTnVWcZ3aDpTqDW3QDByrno/r5eLqE13skq4BJb6TDzr7Ex8XET3ySVWcCUdJY6vjBmeHempsZF5PbYmjv6ALz3UEnTUbc2v/wIYz33j1G++DZ7ij1WotoT5h8vKPX843QcvYdjHhw+9yzZ22h3oAfSaG9ef7u6d/d9qoxugrqa88AR0m1iHoOSFFh1SbDeGJMToHiZ7arMPswoaqmfexVKPgxJ+WE86WtXFqh1jjM7HWhwRvwSc+6CIiPi5f2BxMWenoNEvNlC4dLWY15dRWLj3KHfxtuOioNmVp2zjG6yo7b8fsk5Yr74/aypXeE+XFX1HexLJtdGRt66NUbB/Z86ifHOGaeUrFD+JyHUproLVowvpJM2bMaORBI2PYIB+Zzxg2uPPRpWfhl1N0yPznO2fWSXIikzpmWQRClwRaendxhIUk9+zGVlHEA1pfiOFhBUqI6Vi/qj4mLFJVSH0EpVjxMZC2faoOdhuF9JzuB0ylOtUpnEiB2Q4kpcLvpdZruHh/DRf2UzjR1VSf6GKXdA0o8T5FR5YSXeu216FKEl3aoT6NRQbJic2kXIhLfamNSYTafOSqXazYfFTLHOUqfHU2lMKGouXXUl0fmX3VrKNHykKe9m8y9QmTB1asygv5jBFxdN7jzVe/eRHuek+f8TPpe7sU32H+LnOCzp//YBepxpY1TGGnfmuHWLVl05xZu6psVI6T2MhYZ1V8oZ+iQiw5mT4yxBY+yE77gUxFxEcx7Bebg7kxTMJgGcZF7yOkXPUYJ9Jz5XkAZZ6DZE6kZsUYrSIaN0EaVVA1RossODZUF5U51kVy29QE0u1G2yDUt1tigp9p/54WMZVtBjSmNKfwZb2tKifKuD7EwIE5pM4dRYfm9ea0VaNWXIJSGRnDBXkxnzEsMHfuQJ/rcRfJL+bS6UrHS04kdMUwuONWJJ17kJ5nXVQG65Qxrw5IVRmk8+Y4BgrZIUYk+wHvR1bbFquzwVIGMugiwjaViAZGQrqNdCCs4urr1ASYOvEqykCW2+njCqn1Gi60tYrzMuEwuRLpU8VETANKvLVDHUmc4WFEPpLCleuLJqjJxJOlLrbj0+6hV8R6HX/WLtUrdtGmst+2y27bTnZZl6Pxh5x89axLqcYRA9pHXrSZRVzGNozWU4tVG/6LeQ9cBrNhYN0B9B2+If6+e933O+b7bmxJYktfUuGnQpGtgcGO9NSOfcis7f1Fu8o+ehU6G/U+6Owv8YnN+1TBGx3wNioM417hNGMhZepLuWhMVU6zoIdFpphxHSwKn6ei8Z9eRftEaTv+s9C2MoQLdcKmV/AbumiLxIiuCZmXLMw2lCpvw8dKKvZdwbqPIel9pRhFiDHSCAbpfg4p80niIrvhWq511u1zlwzpR1lmZFjkxXzGsMDKUcsvajaa09jgfpd7YE6hQ2a0GbSUYtvEdBrEJD6OCc7AE0KIiYH0Mazb7QPt2itcx/ZBhm1IjOgqSYkGd0L5CIA6PEeonjAUnNQpupcFJyJtu6heF5nWm3KRi1PFBEwDSry1OSb1Ce918Rc2Cdbjxbj62FnobGrGNnPQxSmc8ZVs1fUHgLTetCy3KfjK/mjSynXCpiT1rx3Ao+ZG0NF4C+oT5Hr5LbSYX7thgzv+2q/x3eGfXbta2U2DzVl3HXBX+2/eP0etwQM32Dvr5h9s0Ta3Ax5PCNDn/wWsjBD4o/T95ih98j2XFC1gkYxN9dT1b/BFdto3lfTClj6PdPwlPnarLXGii0xsji18El/tg87+Em9s8iGHjPhEj0CEjEmiMyyHLPKFzIyjIuLxWkQ6hqfbqhpHy/MCtVn4sdhyKu12LE9I9yeaAxDsuIyAdBtFu6FAksK6l4pI94aPUZt4rg9QKmofofweKJRu1172IdO5JM8pmaSFUaPZ1zuqeZlYGRlDH3kxnzHkcffcldOo+z0HnW5YxOPFKSjlztzb3Hdz9rw6/40bXNRmoeV9DOpT1Yel9dlYTxW6kUaUtiFa4S+VT7ZLr2IQF1FfZz1X1EFS1cr3P4mzHFOUiazRNbDEW5tjUp/wXhd/YbPUyXHkwx9J4Wx9YsuRJvXp5Fc4Gws9tVXnNonN5XginsaqbSbv0XaRwr55TvWWPxp/8og6Gp+Aj6qYI7JbBX5Re/C3vujufGZhWJif/ONvujXr12vU0AIeW3fSf33D/e/CkfNIP1xuoRgxR+Yt3uiP0rca11R+5ykm9AtkFP0RpWiBLv5gU2DUr3A9xo702A7lQh9V+Ao9sfGnOjbGvqh9iU/tVGd/2GfPiy1lZUdUMC+yWmeQImOT6AzLSRaPnapHYyGBx/2UMzok24BSXAfrXkKNuWjblHWqkxWNZZmUB6rHbE2EdF9kG2R7f9CFqKwP0JhSm5VnhPoJSkXvi7cZwpfaiwy6zhv5DyQnv6hnY9Ydjy87ipSMjCGPvJjPGPJoje6/rNlo9LHB/az2vNzp4gUbkM47DAS+90551kWNYplXG9K4AN4K60JEgwi9fCvUXcRrTDwoiWCUtuml3aag/UCl2wj1Wb/nVIJUtVyn2izSOo3PcOl2Qp3MiVpwJOklZeo5pigTWaNrYIm3NsekPtV1oil+n0wc/iK+sOOjWYUv2hY3j4nIhh4vvo1ODm8jU6HJxlLCn+oIrD0aL5wcjf+3kXk03oL2eWeWa7fM9fJ9vb3uptn/x81561+57fu2U3bTYHPWva1gYMMG1ZyMIyMQfJT+3046tTXQ/2f0XV8k33n9/ocFMSXueIxt+hBJsY0s2Ny/WL/oUV8mRTizNvRiu+qL7Bpf1L5Cl7qqfdDZz9sGX1cH6aZ9nq/SGaRUjantx7+UU9voLOmVcmHOoFR6Rh3HA55j4aWktnUGf8iKdgJGDTFesjABQW2zDeaTbcJf1WYL5n0MSVbV9uAYUcsxKhOe547YmM4pxRZOxRUcmJExxJEX8xlDGrfPXzKzMdB4K3rW4ig8RGyjk5YBREE6aO6zlQ+278iTwYH9gNISH8dwBqk0w+ulmOBQXlSBGfBYkC1aoLh9PoZe0YBHiNpHZFyfZhGn24CpVOV7EPzCaRZEZbth2rpYhixuO6Wo7SotB1E7ucIfSwkMfKSrzTGpz+i+ro6+cpzUKzqJyJfqYbJrFtvIqmLVxTaXqzgyFWzji0+7R6yJ3zaOxlvwom1gfVjEbRXgEXBfPu4N7q63vd+9eIddwsL8e697uxs7apRGZWxumCPzcqnWCMYpV59yA33pK47Sa39AMfJDpNrlH/0iXfoutams8HEslGBrHxf6POuzOtclNow4LrHxl/Ch/gqf16XeqlTEIVMR8VU6gxQeqwBPeg6mUmHMA0zZIOkVjYMgjCrwnEpKYTuStR9bQRhVkM4V7P6I4Dp9DL2ibRDSbYT6IAvaZyQMCTWpjxH0NKaifchMTPFek6RXFO9tH0IKtxdl4NC5pMwnYeOFjPJmY+Zdjy19K0plZAxl4KObkTFkcef8ZTc1G43jqh9FRzZ0AB2+76CtjR4cfXbgkXRwAMd0+7JI4Rdxjakf7NQ2OrKu61fZqb5SDGHjt6FZxKntdZWd6uQYNT3XfjuS2bZD1E6qtHyJj3S1ubLUZ3T8qY4s8O18bIoNI9QnYWwLL7rnQ6yJCzxzSZ0al9rMkRV0yHY2odUauHR5Y+knzrz6zG3mtu6tVut66itOWHXFt9yGhzf/6eI4ff7Pfni1W/LcWnfjrDPDEXRce/61P/7e3f70AnfP4qeYA47YaTd30ZHHu30m76CMc//50N3uk7/7hfvx69/hLrjlp+62J+fT4n+U+8ar3+je98sfleoGbl34mPvHu3/LsQCeE//ug450s/Y6gG2LXy2Y5y6f87+hHaOaTff+Fx/tTttvZvhhAW342K0/Z93jvQe/1L33JUer1d02cXnBe6nNty56vNTmrYHm1EluwkfPpu/EwLxmszlD6RGP753+vbNonMS1v328VkFCD+31CpsZb8NSpdKmDFxkQ9aUgy6clGOf2iE28SHzOjxBb+sTHRV5nU2vh1TYyHg6AbuiLqszSOn0ODag9Ag1VlNObeVKj2ljKTqQPoYNKG9HbeW6qpNVlV3EdNyG8j6miEdWUZ8py7bRkbWvv31725WVH6Dkl/Hi7BOySc+PqssYDshH5jOGLO58bMksGjyPQ8frB1fNSEgnzKCONywyWfCQIVCKkcSoUsMTVOUhwsSEhajy6bbYNjFx28rxrPgYSF+WdVHT9pa2CRnK+f2XWCDaB0i7DeWiBTZs1j3n9wO6iFKdBCmjGb0qF/JiBM6+Pwj3C9uSjpgqPtLV1irb1eV1ZIFv64Oe2rFPtql2tD8aG46C2fapz9uhHOYSsY3M65ISG39eb7mlOOX2lH+b/ZFtaSGv2OqnU/trz79x/5xoIQ/c9tQTbvaPv8XX0af4/Jxfm4XyZLfbuImsp8DC+4wbvxdigUeWL3EX/u9P3Edv+ZkyAsS+67+vi9qxnhbcf0/bevvPvtv19fuD2eZQwsCa51Rzk1VuEzj56pO/jDNyXMvdV9lHcIptZMEmM7qciN02Hro4gm3OFgqxppzEko4/1gsfp7CYEhuZ10kr9La+QheFXxEvKY4TiZeNK+sMUsLYpVzlmMgFoYmMx27PsRG4yvGcOShaJ4NkUL0uslQnC8+pDSiVjt1FrCag7TZsHYB5f1R02manuRXLJCY4q9oLqC7b8o64bTyd1LklDJleer05bUVz2TkcmJExRJEX8xlDEngUHXWul8gv4dKpSsdKTiR0tTBqO+2QlQeI0OmrzbomQjqQCq9S6Vg3JPNqsy5qkKUYP6hAF1HbfpXiV45iKgdMmCGEFNa9TLZBr+4H/oLzsb4ot9NwRRnNPAdbudB2vDjVTKJqY9LEkaSobnmv4091ZIHnVOeL45AF29QnqVyu6pTQ+Jp7JLXNZJjCzQ8Ayc2oOCW2L9tq3byhse4APuV22wSfTt1asoyNrQEs4peve86ddeAR7va3/JW777RzOOE0+13GTeDF9C+fmKfRgrUb1rufPPag++4Jb+FYPh2/t3w6/u+feoKPoL9w0vbuuhPfHtV9xM67u+89fI/7r7lyWwScNfClu37DR+J9vT72uN33cg8ufdY9uOwZjj1ln4Pcz086000cPca9knyI80flB7PNoYaBNfJbFo0Z29RiHsD9MZY2lhxCfcJV0jeY/iLtP0iXPkZtiuU+SH22bxIpKV7wix73VYVe8JQ0FgmZcOrztvUlPBKyYJv6EIfKIp3D4/KxLbrElnmrC+IxDKlyQY/McMWYrhlkxPkynvNjsMYSuhlvozopFe0ATNtZmHFeudBO2PSKt6EybENiOGMeusraGM+LYDCvCuvqJBltn1LYH40ptTe11eIyHtDD/NLPMa1Neo+7CDdi5viMjCGIvJjPGJJY3rv0rEazKXce5n6Ve1hOocNllAekgLTDTm0CV2M6/MqFMRDiSTExxaAsfByvg4+JqR08NabT4MPlTX3Cq7S6ZCTsNkRUbgMU08JF22Bp9Zo6WfcSaszJdoKzeC/w4pRMmDgObhCGD3pqa5kq3uv4Ux1Z4DnBW+VTXX2lusME1/g4tohDlpZDkLpiH/5KtugoYK+7lxTbNLH+xMn/dvLxuCEWldhWsdWPzF94+LG82D3nkJdF18djIY9T1+vwHlr84/r6dvjZYw/x4vxTR7/K7T9lR2Wl7q8eP4vljx99QNkCT60pHhOHGHs9fyds7DYztj5wZg71CWfyI+xabmnRXySLazaMTX/Rohx/1lZdysQ+KNYmwXrEhx8W7I8IJDU2rZMl+yyf1NlG53ZWlI+T+CRW40plihhkdixDCmNq4HTMNFwxdxARjY+Qqpa5wlc/HxGRjrkhFjLS2WAp+wJdRH27RabbqJ/jiIjqI5TnI2qrKOKBzvUzIp2MpIwqUV1cDzKda/KcUyvHo+oGRrcuESsjY+ghL+YzhhzwC2ij0bwAnWpYxOPFKSjcB1MuQH/sbdtBJx15OnAEVOo+RomuyqYxakcxItK2hrKhzVY30oiiDsAMTpCUKt8PQOsVv3IgmFNbReXgCVPLVb2n5QEaqnKQrIpkkzKRwqtgviomshGblCnFIOFPdWSB5wRvoUcTWEjjE5n6hFTBtteReV2SsWlD3kZFka/Cjk+7L8pyag0sarn+o0+5evbFFLKtY8jctRzXjz+8bLH7xRNz3Wd+/0v3zhuvLV2XbjFj4hTVqoH65q1cxkf233zDd9z+37g8SjOv+RJfq79w9Qo+fR433XvtHvtw/Ht/8UOOed0PrnZfvfs29wTV0w0Gu80UOKqflkEaqkfyRyrwCLtWY8PRrVZrju83kIV+hEw5yq42H5k3fQwna0tsqb+stAsdGduisi79n+hqxnbJZ/mknfgLvljn7fjyldsobA7QAqxSXhdTO04ig+RgMTXrOB5LnawySkf9KdWOx1GdmiiL26l+QClWfAxkqC9kxTY0Jq0jbJNR894AIYaQxKiS8CIYQY9j2rbN26oDwdZ5Jf+B5OQX9ZQG3Bm4ITPCMzKGGvJiPmPoYVTrgmajIac0cT+qPSt3qnjBBqgH5k5Ze2XfO5d4Aqm+lA9j25TlAcfbJCWe7CheE6E8aKgNwbbqjPKAFnwq4/iq+kWVmLr2EpQqD/zqUMEw5cHXthky8nNGwktNhOrJRBWnpvcxiglSeYJlk/q4SF0Zo2u9SMgCzwleo7NR6J19oldPaM1E18R6n3CS4oW6+iMdCr1KR7PADdxAXw+cVn8rVZHh3Fa/RwAWwH97283uoG990Z34w39z77np++7Ke//g/mfhoxqxcUC99y95Wq16PLJ8qVvdLwvrDx56jHv3QUewDuA6d1wv/8rrrnR//sOvu2fXFkfsq7Ax28wYmsBp98sby44eaLUuj/oQ9Cm8eDc2TK97nrnYhhJs6KGc2ole11dG2xazg68oL3WS7cvgT302ztfFAC+CeZFVNjLRoYgUnnW1Q2Ws65jMpnDF2KgJ8BwIeoUyTKfzBuMPnErAq6U61VaRjsmdxvliLkIwaoiBTLapWRASIyrHsi5E+r6U3gMWPqbmPQGUKtqvqG1bbPPcEoV1zim2cBC9rnkRB2ZkDDHgE5uRMWSAo/KtUf1zm80mrpnH+U28mA93rmedZOjQCdohh8Wrdtw8QLAqsrzIFFnYNT5CfV1IZrBhWtsWYszgw7ypX2Xb+inrVB+ymCObTbUJG7cN0b2MtkFoWyfiWfecSLsdiHTS1LWuFZT4VMef6sgCzwleo7NR6JzYX+ODruWDT+1SmcCLLTyLxJZySMwZm7nE32oNfOKUr+ej8RatVusm6ieOW/n5K13/gieV3Xyoupv9pb/7hbvqvtv51PTZe73I7TdlB7f7+Elun0lT+S7vODpv7xTv7yT/9y87wZ04Q64wAtK6J43ue153isdZAv9B2/rtk/PDDfFwffw/HvcG1nHjvpOv/xbfcd9zWMwPZpuDjd/s6O11ky79IH1nBtbS2DJW2W0e/3naf7612ey50jWLu91TzjIk9OKJDSkce2MbUjkeq1mKXvgMrzbrnITs6PO82ZZIIbxOWqFb3ujIVET8YHQGKXKXdNG95G4bpnL1d3HXLOJElu7GrlLKdKjTxquM7wQvers7vgP121BbeU6Uta0PtvISP5j6fdlqH7CxbZWxmMbYFsbZltisS2oM9B9y0O5T5qBURsZQQT4ynzG0IEfl+6STpUESf6ZTZp17cQU6WlGUFzssKpXn4oDSbEOPbDW0THAGnmDU6hiSES+CEXQTA1kqq2BdOR9T2RYMMCIltmL/km3oUKh+LW+2UbxfhlPVF227kPdBEYcY6GJwccpEdqnjj6VUEPg63cdTQhZ4TvAanY1CL/g2Pi0f+cyRc0lWT2z8qc1Hltj2cUjWFkXq5wXr0v7+gdl5IV+Pxtgxqm1ZYAH+k8cfci+auqP77ZvOdn9z1Kvc2/eb6Y7dbYbbebsJ7mfzH9HIwQPPrp8+fhLfLA+PiRss9p401V1w2J+6/3zd2/hmd7jWve70eI/nu82tjebEcaq5bfk+EiWc8o1TrlnfGMBp9/O4ewmn1cf9TqFTor/oyHrUZ6ku1RS217XvEt7GJnFer/CB9HrBxwlZsPEXfNU6MhURPxidQUoxTqoSnARVO46dkEn5aI5CUsZojSXwmM66EFGdlMKcgOHbaWK8tNtl1UuF51h4h4/xvAhG0NMY7/C8om1MwRdzFEmRTYjeY28zYt4LBuk8x0RteOkcFHNRpSgkH53PGHrIi/mMIQM+Kt8YOAsdJ/+h59SONfr1m7rTeCBKOnaPSPcGSajGDoMvQHpaF9usC5EOCvHC2MYDndsax1fVr/DxkD4m1CexQKdBnRF0yrw0gmVpGwTl2rfRc2wEzrYbouuJko+HBgNIY6wON6eCR+Z1SRrndTYKPfAhprXbZfwAAP/0SURBVJ0Pk1vjw5/XPd9xWxJQOdkNtl/wU2oN3DfQaB39xm/Mvo7MjDLkNvGjellsLeBO8b9eVCx+cV35mTd+z938PBbzwKv33Iflhbf81F33yL2sAzgi/vX7bufr0f/q5h8whyPtR373Cj6d/qGlctd6j7krlnCbqtBPHzi7wB/MNjOGD9589ew5zUYDd7u/GX1LtFCPdLXDgt/7xC99muhqxjZz5XLCG93yNT6QXlez0DUhCzb+WMK2cYWODALoJr5KZ5AS5hQqozE5cATPEaJxmiB+z5FUtZCeU0kp1Mm8qVNjSmMyC8/ZcV5EbRsBUqvjfYx/H9T28TCV6jRXGVz9JK3tAdNSqrerC3PNYlEvc0/MSdUx6+587XzGEENezGcMHfBReT29XpMIynxHWtsph8wMOCTpVQwQaovlwwVJGe/kst6mV1TW26ojSweX2niNqW+rCIkvYjoNjn4fOWNeHZ4jlLapqqBmH2BqufT9jHWRcbviOjmUMpE1ukT64pLhxalNWUSq7uORCedTHAcpsXV1tfOlfGxLvZTCaXqFj0ShUwoLdba9L7a5vlbrOvoqHI1rX4nJaIPmhHBEdoui6qZzSMdf+7XoGe33dnEdehUO22k3vgYe9eMZ775+XJ//qd/9grY/is8GAHafMMmdvNeL3IPLnnWv/9E3QiwSnj2PywAuPvIV0R33gZufmOsO+c4/ui/dcQvbg9nmUEOjL9wPcanKDIPZV89eiidg4Dr60GdxquiLKF4W/NJvMc+cjSWd+zxyeNv78GdtryNU9XKZxLY61weZ8EIUdm1coSMTSQmZvCRG3KKzrNYFZsyDpFSMs55jI9LTsVXKKEdENDYTojpZFLEhTOsKXNiGpKIOoGb8B5TiNvoYetXOJ5Tm+kyM1Ee2xpTiRRAkJq0/oEIv6hKi1LaqtgKeBqDLxJPnnlBjGz9B5KPzGUMLeTGfMSQQjsoruAPlrhadqLeB8mCjSqAY0FObwNWYMtUDF9mgfBjgdZRlXYmq7UNGujFYVel51kVlsE4Z8+qw22Xe6JKRqBh4kZnY+Jf55P1AeVYpg6QUlWfhpQigejAvOFsn6NIECF7orEEKAU7KJPF1uhRjXcr58jbFcZCV2wgxYhf1lMsjIWM9OrJu9KS+Kp23oRPgIsWxuD6eJt2zMfmmEhk1oAmX3GWOFtVbC/6mc3hmu8deE6e482e+zP3wxNOY73R6ezucR/V89RWz3IFTd1LG8cL85L0PdLec8u7oOnU8Ji+NBU6asb+79nVvix5Nh8X/Rw8/LrTb/uAwmG0OJZjLLfL3pg2obzl3fX//qdQPrbX9TqFT0l8dC078wplYUKTIwt/4tI9EJrzxGb2uvmBX6aUY2Y44oNbF1escDID3Kv5MTKpLYM38wnDF2EnwauBI0iuUYVrr9DG+TkAprlNj8Sr5kSXbCDLS2RBpeQ/PsfA+I1moBKB6n5csVHo+bFcEg3lR0vZXz+EIPgSIdDKSMqpEdXE9yHjyqYt6j3x0PmOIwX48MzK2Gu6ev/wy12ycw0fhKeFmd/IraNP5m+Chjw2nZWmHHJ2mBdt21N5mU22jI7MDYyib2sjoVa5LJCfKSoOs8hKjg4yJeT5t5fqUZz+lyveCTbWNzhk4Wx9L0RngWKVMqfo2I/k6PKcxqrMZpOrsq+C71VEcC2DZBPNSX2FHuomDrNx2iBG7qE/j2F+UQeb1Sl9dffgLfBorPo4lgevjB1qNM/Np9d2B3i/0JZc996vb3Nrv36js5kPVDfA2FTZn3dsKRh20r9vujJPxvbqu2WzOVjqjBt89/dqZPQMD19J7NZ37b8pkaC4WNV4PCX/wsa0+jpOMbe9THgmZ12Of8FX1BVt1iTE8x8UxXi/Vh/lFTb3tdBRqMsGvmhj9+Vx1RuAQyEybm7VJlt5IjmO8rrL65nKiA93eAI6B8spLTE19rIos11/oyNrXb9uDrIv6jf2861I+tXm85h/Y5UZ48kMWbOit6w7efVLuSzKGBPDxzcjYquCj8qP75/pT7OWu9U3qV0XnBT0+qdSBlha0KnnkCLbV1YfuWXkG/FU2gpnHJr2OjGxIVp9fWfabsmwbHVn7+slW08ek9UcxypW3KZITZdXbFB0o7QOrCRfKS2brbGEgZIlcFquSutGNjdJeD1J0OK0d9IrtSWzCc92FXdSncdG2JdjrMHv6et24XSe67XYa50ZPkKOBY6aMdWO3H8t+yQp47rnla93KhSuZW7d6vVv22DK36unVbjUl2t59rUb/7HxaffegxfwJ1H9cv/7uB9zqq76n7OaDvwP87uMnum+++s2lU9afDzZn3dsKxrziKNf3uuPwXbqUFqgfUTqjDa49/drJ9H5dS+Pvcejsp+4zxY3ebpSbuvdUCSBu+313YMljgYXhls1b6gY2UKdPxOqnVrn1K55zyx5ezH5eUyEWYz1L1dXneYmBSOKMHmI8z3VUx0ts4gNdu7BP7WqdctfU812bmMcA5JDFpuhAurjkGDU9Fy04Cc97Mcxqwpn6qmLab9O0WWPK21Rb+cKWmFJ9xt6otqW21sW28oOqiwLLC3myVXf5zvYZQwT66c3I2Hp43kflYRNKi03lK+PZrvERuq9LOFsXsraLcUKoX2NK21Pp66ys38TE/or6YKsZxausrk90IN1/oL7Nwtn3gEMpE7mRelIPCFynCWn5ko6/hJcyCR/qF7tUL/uLMuP3nOQm7TXVjafF+yhauE+cPtk1ezf9lUv9G/p/1+xpzqfvwR20/VtJ3kxpqz9HfSiD3qfpJOa2nnrWrfjsV4XcTPCPoAPsI942BTZn3dsStjvtJDdq5gH4XJxKi/lrlM6ogH53jiO5H6U/Wbdy3WF9E/s2+c0nNqxZ71Y+scKteWqlW/P0KrfskSVu9cLlvIbi8Z9ivA5DdKj0p7/vc1zwsTPogcdfFa96uYzKivo3RmeQEi8uMZ6orrJYvCKJPugFrUrxa3nWRabbqKxPY5FCG7VcfX1qGx1Z5SJZy7Ktpo8J9ae2lilvT2SprsQHdN92b6vEYJ+PzmcMcdBHNSNj6yE6Kh+OwpO0C3p8SqnjbLdATheb/MFWHVkom9psxnWxrTzsTVOX6ED9QlttoyNrXz/ivY6sqj6RnCirrk90IG0fx6gZxQAaW9lmGHhxKhbBg9K5GrnuUuqKdY5pp+NPdWSBT3VxB1vqF11NN36PSW4iLd6RJu09tXLhvnL9Ovf02tVu0ZoVbm1/P6UNrHeDyaP7KI11vfS5333cJDdlDOxw464I1C4s6n9CKhb2NwubYdFqtdbQe9O37MK/o5XDBmU3Lfzz1HF3+hdO2t5d9epTNtlp8Juz7m0N48870/XsujPUQ+gzkY+kGVBf4hfvx0LS+wO7hA2PrnCtFevchoWrgs1H3LvAqL0nsWxOGeN6pvS53hdMcI2K/hML/GWPLHbLaWG/Yu5it3rBCkwHaICRhbEko7Mr9oHkg+KWx5/XLZ/ovqzX6dXmaH33OldAWVeLWSDlWBXJozHs4C90rpNVypivihfJNr0KP5Md6qtpM6si6xfJrHRZf2pbXX2UdazL2oTQVi1j215ZF2zaaD46nzHUoZ/cjIytgy12VN7YXS2GUxtQvmSH8m3qUr5cttCRVS+01U+p+/qRRC/FqCz8hV7aJqHrffCSOZFsUiayS13LyqJ9kGWtjj/VkQU+1X2z1ebNqz5hxlS342G7uu1fsktp8b5ozUp+tNf8Vcvdyg3rSN8899aaNna8mzBqtJs+frKbPmGK22PcRPUUoLbiaOP381HHArSYv536j5k4Mo8j9BnbLiZ+8hzXGMs/jI2lz8Q2f1YL9RdYsL+V5Hvo/YgW7wNrNrj1Dy9z6x9Z5jYsWOX6n1rDi/hNjcbYXte76zhZ3O89kRf80C1wSv7iPz7lnvrN4271opW6SKcXzxEg2YxtoyPzOmmFbvkudGRh2xtZD8oiKy0aWYoO1C+OJatcdKoOpOWLbXi+3TbUVp4TZdXbpEz57vdBbeVjHVkXZVPb6MhsW0Nd1gaU77YunhfQhCQfnc8YquCPbEbG1gCOyg+M7p9LC/dNe1Q+tY2OrGNd1mZVOcRam7J2dZVsQuXC2NoqfZ2hfjYr6mcztTWjV+17obK6PtGByvaqiSy0j02S9PLbYDNI1eHC3Yyh0csv2EXCFj7Ed6tzvVxrzCvh9fp48YEYPXms2+HQXTnhenePZ9audnNXLnHzaNE+d+VSPgq/NdDX0+tmTKCFPS3uZ9DiHot9D9qHRSSuo+/PFyht09fY02L+WnoPZuGaeVw7n7FtojFhnJt40fvw3ZjXbDZnKL3NgfYfK2Us4E+n78VxwhJvFu+QWMBvLWAxj0V91eIep+I//dv5bvFdi9z6lc/pHIH+v0jkj2yjI/N64NvEd9JR2N/4Thb4xEPwdIX+dNpSXba88GWOVQQyUyxClRvMApbrYyk6UKqPVeVCvNqUlRbrbIsOjmcKzKkNns3Uliy0L7XZrNie8hJf0X5jd1eX6EAom9qUVdYFmyrJR+czhjL0U5uRseUxuKPySFSIJH9oVQfCgjO1KUsXm+0Xw35byhHqF7NpXUnZ1Ca0q4ttoyMrtV0l+ylV1g9oTOFnslyf8j6mU31AaR9Ues5ug0Mpi+Um1PHHPwwkvDjrj+yX2ib6lAN2cjsdvSefRu+xdN1ad9szC9xdi59kfSgCi/uDp+zsjthx13Rhj8U8FvVXUdrmjkbSYv4S2u8Ln/vp/7i1lDK2TZg72d9Ai/k/U3qbAe33TEofIPWt9H3g1TEW8M/d86x77ndP8QJ+qKJnp7Gu7/Cd3ZjDd3LNCaOVdW7JH59yT97ymFs5bwmvtTgRX3dKPDJZeMc861wOroTfpLpIBinxgpP+H14PHI+sQQeKBbLEhDJMa50mpnYbm6S+mvaxKrK+fm8XOjK7ve7rEq5dXexXHq9SXaltdGS+LswRKJODAGYhDz4fnc/Y2uCPa0bGlsaWOyovkhNltq6wME1tZPRqWxdx/OUxMe3aGcVriN1e+7J228jatRUp3ZZIuz/iF50BjlXKlE9jyu9HoSOz+8A0ZSK70buMbVM3nG3LQiblQUw9ZBe36/F7h6PwuM79riVPujnPLnKPr1rO3HDBDn3buUOmTnOHbL+LGz9KJr+0r4voO/UVUi8nuc08Z5v2exaJazc8/JhbdcW3hMwI1+L/esE8983XvMntO3lHfvQd7tEwEu+W33fSK92YY46A+gn6/F/M5DYA+vzjOvgLaJ9PUMqtu3+JWzfnGffcnKe7vt59qGD0flPc6Jk7uDEzdwzX269euMIt+tU8t+TuRZg+6NxBxqbINjqc4ZFyhheK/nTqUVW2O729n0FK7eJYuW4XmYw0RmXtNjRmUItmytJtDqb+yrLWVinl7baRddFWY0u7RGeflmlbl9q17aQG5qPzGUMV0iNmZGxpjGrRJEMeRce9KF4sgsIdZFhgsuAuWaAUA3pqEzg28FoXOl02SbLqbRGMCj3UxbZvhzq7aGfcFrJ9O0CyqraJKfQ0xjs8r2gTo0NlcLP0MWiv5QlFe4WoXcgz4v3nEMpEdqtXJF8X14w/tZWEMAHMiz/RbRhz1N6eJh+Ff/EFf+pmnHwQL+Rx5P3aR+91n73r1+6Hjz0w7BbyAC4F+NmCR3gfvv3IXbwP9B2bRq6LaL/ntlqty0jC3hbANwbs2XNXf710xjaIUQfuq5p8HkY66Ps9i77nt5B6E333T8BR+DW/WuAW/81v3fJ/ucet/d2Tw24hD+CHiJXfeZD3Y9UPHuHr+LfbZYLb680Hu4PPe7mbOpO+5z000iV9vchC92OFBEmg+GGqzi78KW9jOiYbW9YFNXMGw6VzhNKcAtLHQKoapJYLRLFxE0OojCEZ8SIYQU9jTJBRvV45Z7C2So6nlO4vI9K9QRKqt0mG+QxAese6ALVr2wkHzU3lRxkyjA054JoXoURGxtYAf24zMrYktvxReW/X+AhcllWR9XULZ+tCZts5qLooq9xHa6uUeFO/xpTqRwaKkymv0r6HhV90oFxfoSNL2ycxItmkTGQHHcX1+vlwujxOYfPVhniRcMTX1Be+ko6/mlPwMenb7dUvdKPGy5Fr3Mjulqced7c/i8vNRx5wff1x02awBOg9wCn3OEqPI5Uj+vR7fxO8fN38tonm1EluwkfP5s88fQ6mjOTPO+0jjsRfhs8721jE/88CXshDH2nA0XkcpR/7mj3CtfXrV65z82+43y29+0lMKTTRnALxPK3A/MLwQS9sBFcfuVfJdZHesc72Oirg0Zd1ZCLlqHLBYwyzMaUj0kZHtlFHvAGNKfzChfIqS+1Tl48JR7lTW8vY7XW1r1W2lrF1sa18qa7EB1TWldpsajthU6X56HzGUIR+WjMythyqr5VvsmSbO03qerk3RgcJwV1x0IHKRS2rWlb5UFdqI1h5qVtsq6c+ZN3VJTrQrp14lRfPIjlRNpjtdWwrS9GBtC3lOiraq9JzdhstDGoskZdvbCd2vLiu033ZdjGRjnD/40BFzNidx7s9Xn+AG7eHPCYJi/ibFs519y59hu2RDlxPf/wuM9wBk3dgm94b/HpxZrPZvIGJEQjaR5xWfdFzv7rNrf3+jUIOU/jT429d9Lj76RtOd9944A73z3ffxr6T9z7QffroV3PMpb//pfvG/TKfBP/xw4+LTp1fuGqF+9off+9uf3qBu2fxU8o6d8ROu7mLjjze7aOfj5GA0Ucc7Ma+5UR8Dq6jz/mIvKaV9m0aJdwf4gzYOGK95qb5bu0ti4blEfiNAa6r7ztmV747PrBi3hI3/0f3ueeeXYUpBc8pRGL8wpwDMuErdATZm911EwNSZMKTwiYnX1YXighim/6fXldZLCqRRG+38ATC4hMgWb1oVpvQcSGrPPuCjqx92ZJNCG1jU+s3MW3bGmyrq4+yjnUZu207YRsdma+bvmvkpHkFTVD8wh6TFch87XzG1gJ/TDMythQ26VH51GZTbeULu8ZHCHWltsbV192mLuU711XoyNrtM9tq+pjBtBVZ2/oJz6e9TFMm0upV3CbU8VfFc0ZtHtPrdn7ZdLfzMfIEJtyF/vr5D7q7lhQLmW0JeLTdCbu/MDzijt6nG+i7dzaleUyMINC+4a7dN/UveNKt/PyVQg5T2MX8q3bfy/1o3v3qEVz6J691Nzz2ID+X3uK9B7/UvfclR7M+f8Uyd/L133LL1z3HdopRzSZfR//iHXZRZngDC3ks6OlzcC4t5i9XesSg1WqdQ/t2Me3bJCzcsYhf89/zt5lFfIq+o6e5cX82nR97Bzz5P/Pck794xA30t3R+QeMBJ6Pjr4rfrLpIBinVC1jRgfoFs2TtF7EYBr2OrF19ahsdWfv6u2yvtVX6bRR24iN0bGtqaxzsqF2JD+jYTo3juqDCpkrz0fmMoQZaOWVkbEHYa+W145SBrbDRIYZFJgvuggVKBVhbdY41vNieIMmq2NHi1dsepKbbjesmhXUlbF2QpW0qVE/b1Wmfi20LUbSVJL106KqIB7qoH/X5GHoVC3lJ7drLRSkTmeqdUl25NrrfJv4sz47gdBP23t4d8N4/CQt5nE7/xT/+ZptdyAO4jv6r9//eXT//Ib7ZH333TqD37l5KF2rISMKttF9re3bdecRcN792w3r3c1qw/+j1p7n7TjvHffUVuM+fcxf+70/cU6tXBB6Le+C/n3jErVm/nnUcscdC/qwDj3C3v+WvOA7pptn/x+0yboJb32q5Xz4xcn7TGbX/XizpMz6irpenz/RMvYTkMizkcT350s/+wa3+6WPb7EIewNkIiy/5HUtg55dPdwd84OU8DmB8wJhgxwqhVKf4iH9eeqcksYKasRmmUm3HZkK7sZnjRTPxpJiY8lxCoTFR/SQHO1fhst6u41V0qqvU1sT2caV2UUrrZlgdiHze0H2GjUp0zirz1sKGzNfOZ2wN5MV8xhbD3LkDfdTx8amA6ACp+/OKUqp4aD/KLOtCRAObtxkxXwwUCtLDFiwPJHGBSDvzwCd1pTahaLegcztVKh04FupDBunrUsFgXhXW1Umysq0mptw2BevGx8IEkApz8JMdq2tCdUGSX6qnVKFTxjpkQXBCWdfTdLu+dl+312mH8LXxWMD+0723hQVsRvHDBu4VQBMRrHQvoQXCTfT+jZgb5NF+4RppXsiNmnkAxIjAp176ynA6/BE77c4LcRxVv/jIVwT+hD1fyPwjy5e61f2ymL/w8GN58X7OIS+LTr1HHI7gjyT00kIez5inzzOe5jBijpThaDylW2mfZvYvWcs3tUOCnkH9/5oNbuX3HnJLv3SH2/DoCu7/93r7IW7X1+xL4wKNfDpOYMzw40cYS9iFvwqelIJXWZu0XBc6V+bBhJFwqlrMJ4QIYzYkvYoxHYq34xjOIJWOdfUhY14drIsaZBrjbR8QeAKp3BZA6WJfBGGhzEjnWibQqCVd7bRu0T1B0tjpvKdkq6XhAvBYuMPLAZi5ep19s3AGqlgZGVsGeTGfscWwvHfpWdTTTeaOkBN3fNIxqo2Ou6uOHLC26qiC9cj2gSRZFZs77tRmCB8d6TYuASnMGwerYncaFKrbySrBvAcaU1teYzoOQpA1bQ08hKqV9UV+6GooxJQJj9fASajwYkuEz0XaGBMrBVhHJrLgfSCbyo/efpzb+/TD3I5H7cmnJmMBjyPRuEY+IwYuOcAd/L/+0B2s03cRN9G6nRJOTx8puBrZSFnMY9G+xwS57wPQS/Z+U3Z0Pc0et9v4gm8HfC8eXrbY/eKJue4zv/+le+eN17qP3fpz9Y4MjHpJ+H9fpXJYg76Tk2kRfy19R3E0fgxubIej8Tgqn1EGFvJY0OPO9zhbAePB3n9xGI0P24XxQhRIfn9VCq+CpI4vbHseecrBroqNebZE4RhVdMyHLiIa41l4qQnwHAhW1QZvXEBaX9dzFEY6L0viU5vQaXshMPAEqN40euczCWLbx/H7KppQlOrbaWBts63oPaCCxfwVtpnLjmpdIEEZGVsGeTGfscXQ0+j5ACvc93Hvxy+hSIk6UBHsNh0od+KpzYj5wlaQrpuKeSCJA8J22fYDgjoxQCjPSAcMj0gnw5eBrGs3ibSuwZ0S59texHRqq8SHrKgfkl7t6uMQymwRuHiSolzh1Awv6JSV4itSEeMlMrH9tr0+6cCd3Qv/zxFu3O6T+DFt/0yLeByBzmiPB5cvdv90321u7oqlmJDgqAKO0I+IZ3LT/lxH+7K0d+89+e7mwx2DWbSnwCL+b2+72R30rS+6E3/4b+49N33fXXnvH9z/LHxUI0YIenvDjzf0/+cfc4YzaBF/FH2GcVr9LBx5Xn71vWGRmtEe+NFj2T/c4fqfWuO2o3Fhn788wk160U7RuAGZji3iFL4q+VgGF4DUrA0fqETCWTlWw9SgTT/2k2JiyvWrrSK0h1GuX1SVoS6CUb3eXVvJBkUpbTsj1dnWsqXte5uktU0b8Or0HjPAY9EOL15YyKvO7sbAWXwmakbGFkJezGdsEdz52JJZrtmYXuoAYXNCVMXg4GE7UgCdqarep1Ukti9IklWxucNObUbMM4zL0l4P21WiNBiktloabsoDEhOItF3e9jRQG+MHRIJSHduqVhyvBiSrItmkTGSqV6W62MHqFYlatduJ+7sXnHKw6+nr5WvisZDPR+O7B47MX/ng7e6mheGa6Yv0tHt5pt0wBfUxOP/4GuijDz8YYpvF3/3hV3zdPI7uv3mfg9zHjzjOfeX4k9yNs850nzrqVRo1/DH6kANcY1Qv9Q0DOB39PqWHJXBaPe3DLZSm42jzks/9wa27+1n1ZnSDDQtW8VH65+Y8zePDnjRO7Pq6/cvjSG3axOMVZalux1YhRHY9hkPSq+sx3AiG120MpC/rbcmCYKhe2bbUZgiftpVR0pXoWJe3CUZFuWg7HKvQuKLdimRb9j2I5qhUkOewrEDInBb3heIzUTMythDyYj5ji6DR0yOnHaWdH2uqeBT9pOpCpAND7SATbAXpsgXlE1+A6mG7bOtAUNeZB55gVNZT26NNXVE7CXFb/H4AElMM5JIKv4J5H0OSVS8V0L1dilGHitAeCIrlcE6kM1fBB72K66D77fi6+U951V1v0804dabb/rDd+cjjDx97wP373HvytfEbCTyuD4t6c9r9SLiOXk6134YX82s3bHA/efwh96KpO7rfvuls9ze0eH/7fjPdsbvNcDtvN8H9LLkL/nCG+T8P66PytJDHI+cug4471WNBikfPZQweOKNhxTfv5+vpcUbD9oft5qa/bSaPH6VxhRRJz0ev4trraEAYw2EzEGAkB4opvEUaozbrIoo5hRDRvIpe6faLeFHEVids5RnEl9tPgJ7ayJj3js511dbtAZ3tDu2EtLaJwytsB7C2DwPA81yWwAIzWVI81WzmU+0zthjyYj5js+Pu+UtmUqd3lF3EQ5WOT2zuuLmj1N4ydK4EqImNIgyl2eY4KN72ZUh6ldDp1LIiOLFJ1G5XifQHh7TutDwDugkLqKtL+biuZPAi2XFg1Ho8UdlWUExrfRoTQhlqaJzNfRg0v7kgoySxJZ2CRSoPyUn05phet/c7DnUT9tmeF+84Gn/bM09QiYznA5xu789soO/tTHq/b6EkjwQYhmg2m7ir/X04zX7UQfsqu23iwaXPul8vekwtee78mTd+r/RIu+EK/I9xSQX9v9fSZ5fPyBiOoIX8ldT+CwfWtwawCF314xH35MitAtzpHqfdY3GPu9zvfcbhPI74MYUT/0F2oVMWpNXxp7ZYgkIDrK6gQmHshqQUxmKNL43V3lYRzQWI7DgXQGZi0vpDIIRxBR0o6ULUtlURzzNsWwBSWFcCZY1dqtvHAUYt6RyrUF+8XUKyrdr3k+awmNv66S0y2M1GcxqfkZqRsQWQF/MZmx32UR3c4aHHg8IvJgr4/hGZ6TBT23asEZ/aFCdbUF5pRoUetpPaDFJYV8J29pBJm2S7BKWlriLGLo7ZVsnxlNLyjEj3BklW1Sa+etshqxgEFUpLfBFjBy/Q0cSnIiETCRUZF1UnpOhFjJfIvC26j0310ZP63F60kMd1kEvXrc2n1W9i4D391wdu5ycB0ORkOv1vcGO8meoejvgKsjGveRkb2xr6envda/fYhx8/995f/NDt/43LOR1/7dfcbU/O1yjn7l3ytGrDE6OPOVw1dx19bpeqPmxA37E+WshfT20/o7Vmw8CKq+9t4PTwjE0HPu3+sjn8BICx0ybwgh7jiR1n0rFIZMrzSw2F18UhL+iUhTKVSf2MeMyFY1OP6cKrXWw4UAzVi20BFW1LbdEClbaVt+ftOl5FZV2A2oxUZ1vbEfat3E4fxzBxeIXtANb2YYowh9XVvMxxFT09+TF1GVsEeTGfsVnBj+houBO4v+MFvHR23AGKYjpK7SVDp0qAmtgSS1CabY6DYmwPo3c8Kp/aGgcRbTe1CeXteoMkq2qDj2wRLFXv1M7wCzQE26p7sO5jSHpfKUZh2+SlEQy4OMmko71elcqxUicy4VNZTlJuFE28ZtBCHhMxLOCxkMcN7zI2LXC2A065xw3yaHGBu2nfTOkEdQ8rUPu/TJ+fRXjm/LZ6dP6Dhx7j3n3QEW7i6DHKOLfXxCnu/Jkvcz888TTmF65eEZ5LP9yAR9GNPuoQ0RuNz7AyjECfz8mUbqK2n8A3uvvyXY18t/rNAyzksaDHwn7MDuPcXmcc4cbsNCGMMZ3GptTvy7XXq7iyjjoDmGBFeZWBJxi1OkZtD9LDnEH5Qc05CPGcQ2Iq28rC8wRSO82dKuv2BOoydm07AaNW6Z3aUWxLYbbFPwzARiHMa/GnuiReYM3EmakokZGxOYGPXkbGZsPd85df5poN3MDHNZro4JqYZLEOyZ0edYihYwS8jV4UfSX41GazbNtybCsvNsUaH2DrDm1IbTYr6jZ2qU1GRzboupWPbc3oVdluNtO62u8z+01Zto2OzNbPNGUtvokySfY5kjQJIY5NIkVSAs9lrF7FddB9ffQ3aiIW8oe50ZP7+HTwbz9yV74+fgtg9gsOcIdsPw3/D9xQ7nicui6e4YOW3Ezssv4FT7qVn79S2YyRgr6TXunGHHMEPqPX0edzttLDAtTmPkpYyB/Fz4+/4u787PgtgMbYXjfh7fu50ftNcf1rN7iH/+U3bv2y54o1GeYrG6XX+DH3wXZppQcNElMjWE09vNYUggsMqE8K6VJVdWCAK4Umkm021VaeE2Vcn4mx9ZfqYlU5xFqbsnZ1Vdpq+jJ2e5V1pbaty9ht9xmxxofM1h3akNrI6FVps2nqoQ0M0ASF5z48aSn0gVbruoN3nzSs+qKM4Yd8ZD5js4EfzdFwZ3BHyB2gDGjB1k4QZoC1uQc2qPBVxtbo3KWzLWRYxHo+tTUOItpOantEOhlsq+y2bgLb0K3NIALxbeoKCHoa4x2eV0R6GiM27xJl3s1SuVA+OEMW8hASknBBJ4V1UkQqb3Rc27jnm14cFvJff/iOvJDfQsDz6G9/dhF9bRt45M719H/aXzzDB9T2q6jda3F0vucFuyqbMSKAx9G95AB0F/g/f4K5YQL6TGIhj2fI54X8FgbfGO+qe/l5/bjT/fTTDnM940fJuMOJ/nj84f+TyoTnP69LEtaj0LgQS83w8lQi4Qw/zrPgZaogxBCSGFUSXgSjJib6oR825wSYlGrnKoxyW0VVGbZJMKrX47rKdYuuRNrOZH90+S5uthVKM1Rvv0+KqFxhhFgoNJ/1P9owwXNciMYsPkM1I2MzIi/mMzYblvcuP4t6ssn49Vk6O7Da4UFlUE/IfaPvIGM7HVxKg5Cxqwc9H8eGoEIP7bF2iCMFerptDSgNJKmtloZX1+0JlE1tlpI61dVp4I/jye6yrdwsykSmelUq/MhECs91sx5zbCJWipBU3hM9TTf91Jnh1Hockcfd6zO2HLCgv3fpM/gO43RgLOiH1U3xqN24hvrL0MccfxRExgjBmKMPcc2J46lL48fRzVF6WIDajJvdnYA71eeF/JYH7m6PBT0e/Ycfiqe/daZrjumRcYiHIR3PEEsKJI9NkrGPSU6W03KcrF6VyrFcn0fQEaCSUIzhBFKrx3Af4+cIitp4TYApK3xi+0BPA6qHupTgtqY2I+Z5G5Fd005AbUalrorZVu2PDixUwqZXuY2KpBy3x2d+Ie/1Ua18Z/uMzYq8mM/YbOhpND7AinZqWMRDF4JS1DFKYjdgfUAaS6iMTfUQSwrrQpQ66FKHrTaJsB3A2hrCsDoQ+bxRt9gmGxSltG62WVeitp3Jwp1SKKtl0n0ONgRs1pUjgtsabIGYPIVhvWoCEqc6PzLRrSwSSBHIIF/wphe77XaTm93920P5iPzWwr/Pu4fPiqDvM26KhwX9sHoOPbX7M9TmtbhuPh+dHxlojO1zo49/KXoL/v8yOUzQarWuoDa/FTe7W/4v9+SF/FYCFvTLvkbv/1NrXN/OE9yeb3yxa/TQqMhjEBJlQRczlvVjXaFXcarzJkSPQEQ8b/BjtSYCj+WsiyzGdrVZ10SIxnpbloVK2PTiWEDpuC6dd5gy1XMcgg8BoKc2IdStiG1SWFciaXdpfhPiJNW2g9DOF2BjjS/YmNPCwotFUNxAY+AsPlM1I2MzIS/mMzYL+JEczcZ0WcBLh8bdW9CBpONPZNQ5E9LO2sbXLpKNYFTopjkMtkMcKdBrtl0aQFJbLQ0XQDdhhY8U1oVoOzgR4nYSoNe0M/AQqjIqY0gank3KrDvya65u1nwVQVqdlGBDZ5nqcdr1z/bnxwhhAY87rOMZ6BlbBzgbAmdF6GPr9qf/Gxb0w2aiQm1eROJy6GNPeS2fnp0xvNH3umPtUfnrlB7yoPZeSO09i48MX31vAzdjy9h64JsO6g8q414wxe0+6yD8j6KxSFLduEU66oHupdXxp7ZYHoFkSDmJFajfE8GhvAfrdTGG9y5FmEso3+ngR7pQZlgdKOlCRHUR0ro9X7TT29iuQqm03YxKXRWzrdLc09hdtzGxZbqLVkHxAvPeZh+fqZqRsZmQF/MZmwXNnh45rUg7M1VYcmfn+0JAdXZDT32DifUwvi1yVD61CdJG79DBw9oqvait2yPopED3dZHs9Gu4tCVkpfegLh5h9RMXSchEQkWGwrBVYZ9MXOLJjuqc6vXJL9nFTT1sN15EYiGPI/MZWxf4UQVnR+B/Qd/no+j/eom6hgWozZ+gNs/DtfM4PTtj+AJnV4ym/yH9P/Fc+bOVHvKg9h5Hgr83OMV7/cPLoGZsZfA9C2hBj4X9xP12dFOP3CMaj/wQl45TQdcxjgM9vC4OeUFHrOpFspzoiO9+TCfUxvuYZD5ieI73JtBRr5h/pLZogWJAT21C3E67nwAprCth200oz2vUhmBboTSjC1+A6qFNqc8s5DHP5bkvB9OcuOnyqfYZmw15MZ+xycGP4qAJPi/abccGWzs29Hxph6+Kitju/MuoguJkE0pGPpUAdEqmOQy2QxwpHOcJtTUgahOh3EaF1QET5vXB/hKetptR0oUo16UA7W0TE/1fIuiEhTJoLGtT9YSkOlGmOmJFij566jg+Kg/88PH783PkhxBwdsS/z73HbWj1D9B3+xz6f81S15AHtRcLv3Ohj3ndsfxIs4xhiN5eObtCcDn9T4fFtfL0XZlG6dvQV//sMb75WsbQAU61X/HdB1mfdvw+buyuE3lM4rFJMrVFr0p+DBOZ6hUJfywByWPULJJhKlXMX4RoO/Z7qF6UFXBZtoVsOychxOUlhneIobYGRHUR0roDkjZApPsQtpvanlBR2J4gyWq13baNiYz+L9QAnuuyAiFz30ajOY3PWM3I2AzIi/mMTY5WQ4/KE6JOjTVVPIr+r+gbCanNaBtriMhHBttCljrkuo6dRNRSa2sIA3pqE+I2aWef2j44bYO3PQ0wL0pl3T6Y+I7tRFnWA6HC89DVpEykpFCOJYApSKHZWEmWq9OLhMpE0n70NN2esw90zd4m30UdKWNo4fFVy93PFszVj+TAFZSGzV17qW+6jtp7XWMULQhPepWyGcMJY/70cIezK+j/OI/+n8PmDvbUXtzwbhqOxq/+6WPKZgwlrLv7WbfmVwtcg8YfnG7fozfEkzEKGaRNgxjr/FjJW5JchJBxvMRavxBGlnhNHpHujbq5A9k2HghFvE+JdPuB37zzJ4lT2/IsvE0gNfzoABhVfAbWtnFAUq42lnn1sIBFiqf8GasZGZsYeTGfsUlx+9wlk6nznMWLeE5eFDY6264WswCp9b/aavIgHdUzKnwB6otiCWyHOFI4zhNqa0DbX229CoBnW0kStdu1NoMIxNe0IX2fgKIuIbgsq8ZmCF+5bY3pOCHRxFWxwcUImKp4zSfhgk4K66SITHSSOx+/j+ubNsE9s3Y1H5XPGJq45anH/R3uw9HG4QJq89nU5rWjZh7gevffS9mM4YDm1EluzKtfjq4C/8dzKQ2L629ardY51Fa+c/2Kb+Z+bShj9Y/nhTvc7/r6F5lxyyY7bpmxjf9EB0SqxYIyvGqT1qU6g0SYHygVxnAlSmN8KKu2WD48GvOZZFXs0vyBcwJMSvVtAUjhOE+orQFROwlpuwOsDpBdu93U9gg+/cGi5DOExgHp/kf7wqKww5wWG6C5Ln3HIbQx3m4cdecTy4fdI10zhj7yYj5jk6LZ2zwDN/uAzh2Z9Gz6YqKA9oPM+j6RUNiGtLAdKIvCtuWe11H5yNbtAEoxoKc2IW6T3R+AFNaVqGsTBKV0u3Fd5XaKamwPo3o9bmf8A4stGgoQoskKKaxHSTgE8AREdZ88xyZiWcKO9Qn77uh2eOkefJ38t/Ij6IY88Mg6vX7+OPq/Xqz0kAe1F6d7fAT6dm85MZ9uP1zQ2+u2e/tJrjGql7r1gWvo/zgsbnpHC/mjqHu7FDoW8ljQZwxd8I0J6f/kr5+fcuiuOkaZMQtJxzJkrOHFDuW0EAvEBr2C40KQRQ7AJ4jHajjSeQIjiVFFqNT2IL12zuHjOtalNolQF2BtDWFAT22CbNc7dJ9T2wfbNrAwNr3KR+fVpri4jYltwfUYWNtUD4S5rq7mZS4soL7qdFUzMjYZ8mI+Y5Oi2aSOivuvohOjzktsUKEDLDrTgKRDLHWWqW3RwRegehrLdohTpVROiM6/KKsNPrLbbDe1PdGm7qguSrV1K9G2nR5wcaqacIifwYYAkw/2Q4fkZMsXuq9fgn0CWeg9Y3qj6+RxZD5jaAM3xMP18wAtWC6k//lMNoYBms3m5dTem7GQ3+60k5TNGMroO/FYvvEd/d9wev2wuOkdtRU/cl/RaDbG4Dr5fMO74QHcEG/l9x5mfZdX7+t6x42KxqtCFzOW1eNgSFzQQ3X1eVkkKR8X8QYCVBKKsZ5Aau3cILLVgGTV2KLwq7IuwNq+iJbp3E7hy3MUhdWBCl+6T4yacnEbFWk5bUspFnxqi0Lth6AMhWjOy3+qF3Pg1hn5MXUZmxp5MZ+xyYAb39HEaiY6MN+ZsaKmQDtC3/8BrAvBnbmxo0GARWGnv9Tacmk9pUGiphz4rn/1Tm0Cxxo+tklhXYkObQy/JqtI62a9zX6owq9oH7ztQwj2vcSkQaToIlO94EI90BXQJMl0xceKTPWY2/GYvdyo8aP5eux8nfzwAf5fOOWeFsdj6H95mdLDAtRvnUptXtS7956u7zUvVzZjKGLUQfu6Mcccgf4Cp9WfSv+7peIZ2qD2noXxEYvDNf89X9mM4YDn5jzN19Dj+vldTtg/jFVxqhjfqCxpKi3UQkxUzqeKulSXcn6eAl1SGNOVL8Z4JXxZ2CnvXYpyXT5GiO7nU1qXh7U1hGF1QG1ph3e2n/NFPKE0n2pTLp3zRUjrUcvbAVYnhHkwZ7Kol8V9c9qKnhUnwJORsamQF/MZmw7NHjl9KHRaogtBKeoICdZOOsIqX20soV09ATX1sN2xnBA8IKQ2I+Z5AIjsmu0CajMqdVKg+22R7PSDQ2mf0vaYspY3m4gg0xGJ6mbyIYFFQvnCrNOdG7PzhHB6/Q8fy9eTDjfctHAe3+WeFi043f4MpYc8qL2LsKCHPoYW81jUZww94Dr5sW95HboK4CPNZvNW1Yc06LuAG0PyY+hW/efDfPp2xvACjs7j/4bT7SdQKsatuvGM8sLglI6ThW44CgUKLQbiBCigkoV3KF8Esl09R/AxyUK5VJdYjAq9/fyDFOhpnRrQadGd1h1Q4auMrSgHhFiLmnrYbldPaLOJhaJH43kuXCiu2RzIp9pnbFLkxXzGJoGcNtQ4gybEZKHTAosFvdcB6uG4z/MdX2xHnTgLY0M1dumX1NQWhfPaBXdqk5Cmeru8SA6wtuoca/jYJoV1JZI2lwcwtSHYVijNKOlCdDU4glLa29wkykTGuvdL5iG6pzlZnTKviyNO8IuELbG7//kBZDh32zNP5MfQDUPgdPufLZBTUun/ewml4XR3+5tJ8B3Rcbo9Fo4ZQwj+OvmxfdSlDVyHyyPUM+RB7b2CPl99OLqbH0M3PIH7G/gnD0x71b7O9dAozWMX/39ZSip0VjmZcdWHqA6QVzWCxtaWVx3+dF5QzDmE4LE/tRnCt5tXFHUJNsnReVCp7WF1IPJ5w//oIBYrrCvRbn9ZGBtqWq+NS21R+FXad4+kHPYzmhNDkD3QbJxw99yVw2ZszBj6yIv5jE2ClaOW4fmZk6HLj4/aebFGStThSVJ3pS9A9dpYQupjG3pdrPEFm0GK8TFYF6LTwOj58kCg2wGUSm1GqrOtPyiYbXU6Ks+AntoedXVFkOkF7wplIm0qOMkU4CF8ea+TIqnQ4RQp3NRDd3Njp03gI7s/W/AIOTKGI3BpxNwVSzFpwd3tL1J6WIDafDG1ma+fH/fON2PhqJ6MrY1xZ5xsr5M/U+khj1ardQK1dxaO6vprrzOGJ9b+aoHbsGAV391+p2NmhLHLj2Wl5Mc+DsEfFM4FpLOJGNXjVJRHDj1GxSLUw8ZCT22PUKZubkE2KB8GVOiVc5wQRwrrnojtdC5Vv1hW6RUSldsF0nKDiSW08wXY2CqfTIY1gM9XVbPR1+rdMGzOXMsY+siL+YxNg0azfOM7EKIQ0oVjLKPOm1C7UCZZPXhV27xpBtlMeT/BqNCLWIK1bRyQlAN0F8s2gxTWlUAbjV0ayHwcYNQqvdiuEFwXq8ZmCF+5T3BxiicTEsNZyJmmrDrpZKMiidDyVlef62m6nf5UHg2Gm97lu9cPb1w//0H6H/YP0CLmLPpcDJub4QHU5tnU5jnNnbZ3484+lY8IZ2xdjH3LifzoQPq/LKX/z/GUhsV18go+vR6POct3rx/ekB9kHmJ9hyP3dD3jRocxrGp8Q8Za4ZB4HSsrE8JIgRQICR9brEt5ExT0Yu4hRGkOEFVUnhPEcxeC0bfW0XlpU+GM20hKVM7bQobt+CDbRhaFXZqjGjvaV0JqWxnVQ3Ng/kNDOFFGr2a+q33GJkRezGc8b9y+cMl0mlydIIt3InyvpWYE378h832fR40dYq0/1dNYD3S4aSxDf3W2HTKr1TZ33KnNiPmSTSK8B0qlNiPV2S63sfRDRmp7GNXrlXXZMgSukjKRRUImkqOQhdzTHMvSljflQoLDC/FPPWw3vukdTq3HM8szhjfwf7ztmQX6kRt2R+d5wUjtntez6858RDgv6Lce+l53nBt9xMH4HK3Vhfw8dQ15UJtnUXtnYhG/9pZ8M8+RADx33t8Mb4c/mR7GMIxprARdTC8lSSynUAQ1eKiDVRMbkm7Lgoh0XlA/xyhiVBEqtU2c1KW80owKXTp8TYRgM0hh3ROxnc6pynMsBXi2lSTRto2+HvVF701qe3ThC2gXSwjzYs5kUc9cs7n/HY8vOwqejIzni7yYz3je6G015XQh7aTCL5BMULIdHRA6aQJ3hLHdeaGsIF3qVbLSp7A24pLYAPVFsRYV5ThWywHBZpDCuhLJQFQawHwcYNSSzrEK9RXbFaL2fbTvN4GbRFlCU3TVZKJIyESqLoXE5KTl2V2uSxRqJ47K06QIuGnhXJYZwx+/evIxf3R+Fv3/5R88TEBtDgt6HBHe7rQ3qCdjSwJ3rR/ziqOoq+A718+m/8kc8QwPULv5h6w1N83PN70bQcCjBYHtD93N9Y4bzWOZHdskyZjIOv9BFro6BIiFWZdCoEB4KSPgIHEw1NZyxVyAQGrt3CGyfRmSXiV0PDqvfMkmEW03tT2sDqgd2qhI7dhHRhrLUDL4vG2CWfU2SWNH+8qi3g7tY4UyvIwO9DYb7xEtI+P5IS/mM543Gq55Ok2yWJNOCgv6osPiHo37ON/REYzNYalfUfgEYnuCZOTztpKdOlrPw2bVxBs77cA36+ClccjSfW3XxvQ9qdyuDyHYo/J+UiCp0Iv4oJBmY33SSYXqHO5tLoRSnrI6u/ha+d58VH7EAfc+MEfnP8DkMAL1Ybg2e7ZrtZbhcWg41Tsfod9yGH30Ia7vpFeq5c5sNps3qD4sQJ/5fFR+hALXzYej80fj6LwZ0/hPdR37CqJIPFTCH3RNHOChuvVTZnXvrx3zNaSYAyjhy8K2fLAVpEvdyie+ANXj7ZbnMZ4XxPbGz7WSOZ0PM/4AUusPmvh6FBxbg9QX1aNJSZ4OV8yRWw331vzM+YxNgbyYz3hemPPY0hOoX+KjbtxXhc6Ku6vKDk7dsQ9IfdZfYbeN9VBf5TbVF6D6oGONL9gMUlj3RGynA1V5gFHbDjCgOFahIfF2CaibbU+qTPjQBEYxjYDGoVFCpgEaGyXy21hIOLwUR6EzT5OhnV6Wj8qPVOBmeApcOz/s7t5LE645rtk8Dgt6nOqdT7nfMsCp9WNPea1avJC/RvVhA/q856PyIxjh6Pxhu/G182FM0/GtGOvUVH/QCzcnn0PEsT4p54MU4ATeqURwKF8Esl07h4hsX4Ykq2Lz3CW1GTHPMCr0aLup7aG+ANXTNjJSvSY22B7B539wQKZgnyGMXYoF1K71yeRYA/Rgl2h9y0ctfysbGRnPA3kxn/G80NuzaW98Fw0eLApbqjN+VsVue+oXi8JO2xPZiEttUTivH7QSmwS31/PBJmgII9XZrhlcAkHS2kmb0jaGupT2Nu8qZSIled7HQmFTeUlSpnCIHij+Ux2xLG0qyk/Ye2o+Kj+C4f+vNHnpo//7BUoPK/gFPbV/EU65H//+d+S73G8u9PbyGRDm1Poz6f2/SpzDB9T2fFR+hMMenZ/8op11TJOxLU5mPOQ/0YPCQSoQG3SmNcjA+jlJGfDpHKOYRwjBc4PUZsR8YStIT+sOSOKAeM7Rfu6W2uncrV0bS3M5lSIKXoSx6dXVwRMglFMk9abttTJqH82J+Q+Vc6KMXj2NfKp9xvNHXsxnbDRun7tk8kDDzZLFOxFIqrNq4fszZL6v86ixQx2pn1Drs3a7emrKpe1u197UF9ukROW8LWQ6QNUOWMRH7acU2YR2bWSYuuPBz0InGZSlEwoJ5yyU9HQRh8w6xKmCpOpJytfKj3yY/+0Z9DkZlqtgLOgpHU3t55vijX/fO/Jz6Dcx8AMJznzQm93hbvW4Rn7YLeQBaj9P0PNR+ZGN1TfPZ7kj3wgvHd+KMU8HwShhzGQaydOqC8QIMZy0DLyqx0jGeBuQxlpb9TCXiGwfSJJVsXnOktqMmGcYFXqYwwDWtnFAUg6ojIVeF1vjC0hjLawPSOupsOv2hfmQUeIXssZRdz6xfH94MjI2Fnkxn7HRaPY2z6DOqC90SqKopGQ7NiAdWBK7fjCoGKDa2KV66uolvnrgIwk1scvtU0BnW0kSYb/VF9keVgfU5thSnCdIGjttU8lWS8MFcHEykwn4kTSQzcQvMTqB8DqrKimrrJONQvf86O23c9vtPomvrX5w+WIiM0YicHQeiRZmk+nzMUvpYQdqP66hP4T2gR9bN/59f8HPPc94/vCPAdTHzy2i9/n44XaNvAe1fxq1/wQs4vNR+ZEN3Nm+f8laPrts/F7b69hGmY5xXmcRko6RHCJjZyBUlzibNI4BQlVC8IMzvNeL+YQQPEdIbUbMS8WiMkivnE8ASRwQtsu2HpQIcaSwLxDqEzttYxGnvLHjAxTq97YtR+g0X/JxkO3qLcop2thhv/0hebxYiA705MfUZTxP5MV8xkaj2dOIbnwHnW3toLgH4z7NdHTG5rDUryh8BjW23VxAja9dvamvYxvMQBDHksJ64bd21wMK8VH7KUW2h9WByOcNHZyCLYAZJhcmSeYhuqclmcmDJj/dEFOsEG90GCg/9cW7kOHcXUuezM+VH+Ew184P60kL9W/+Lvc3NCaM4wU9TgnP2HiMmnmAG/e+dwzgjAd6X++j9/doSsPqrvUJ+Okuz815Oh+V3wbw3O+eYjnlJTSe6RhXSuQPY6LqxtA4Yr1ONCAlFNYfknDiDkq8EIUtWqACrK16Ou8R2xMkWRWb5y6pzYh5hrVJhDYBHdoYxRK6ilVfZWxFOWAwbRCQI/KJXcDbSlIgz5FZEQJ2a2DgjHwjvIzng7yYz9go3D1/yUzqhmZC574pdE7cPYniUfRjgqizI5DdzhchxKoj+EUptkw2Uz4gsUlErQyDEMGobJRi27c39VXGVpQDODaNazeQMoQv2WppeADC7CTAAxMH8VUnyQRsIhEXXJS89InrVH/Q1Z4yU45qmoVexgiF/8GGJi4n0Gdm2N0Iz4L2YWmz2fwz2o9LYeNmbePe+WaHxX3GIIDr4095rdvutJNcc2wfdV8D19B7i4X8sHmOfBVoP/gHK7/IyxjZeO42+T9P2m9H1+zr1THOjHXICyMkHhM5FbEB4JQs4kyKo5mzMsDarAvR9SI8xClIbzf3CVC9ci7UsZwQRawGlNriDX+gQixWWFei3b6yqLMJUI1p7Xb7EnzWT3qYG7PAQp4tjCnTVoxecYJYGRmDR17MZ2wUGs3et3CHpL8yQnBHJQp1XOVfh1XhvG2HCtXY8RFl9SuKG98pEBfZmghoVuHTuFAvgVWxi8FOEWwlTXuq26d2Ui4dNNsNotxeD8Sq6kMYVgfUln31zriNPHkgVVKhF3UFhTQb6xMydgrYxJ/S5Pexhgw6/BP22d6N0hvfIWWMbCSXUvCRy+EOWtB/hASO0vON8Sac95eud+89xZnRFnyZwvvfwY+fo/dvLaWz6f08FT+UaMiwRKvVOor2YX+cer3+4WXKZoxk+P81boQ36UU7h3EuHvN8MuMk56J7kv0sTdI4gerWT5nVxV+ef9XOH1KbEM+VyvMJ8YldzJWMzVC+plxVGwOgJnZoPwzjKnRVbKyNAyrsol6C9aN9onAe7QeL2I72O5FhP1EhzZH5jyunTOfMtBh7C5iMjI1BXsxnbBSo33qrLN7JQFKdVQvtz5j3fZtHjR3qSP2EWl+FHbXF+it87eqNYgldtUH1ytiachybxtkBglWxO/8ooLA6IYQZgMOEgWWU2KGQKUWUyO9jDWlikjKU+TqnvCQfld/WMGfxQpb0GRgx1wfSwu1mSriOnk+7H3f22/hoc77bfQ16e/myhPHnnmlPqz+EFvJf1ojhjnxUfhuE/39PfckuPMbpMFdI/hPdkKyK1DJIPk7zkj+kYjs+B8BFsDbrQqSLz/IcQu1iIwLSN+scyKA0JwJsrNnZOJYUUy496NOx3hSpr6ZsANl1scz7TBfymEvjZtL5VPuMjUVezGcMGnc8vuwo6num+05IeyOVlGxHBtjODLodbRBbN4ikto1jEfvTwcnGS3uMn9Vqu109TNl6Wa2xk3rS/SwejSK2j0O59P0Lti8CWB1Qm2PTNqodTwpEF4dKUqAWMUgaFxyiBwp/sDUZhyb1q8lHMPbfkTQ5/XoootXf737yic+5r77u1K7Ste/7iFu/9jktvXng2/SvJ5/h1iwdfkf9cGQeR+hx5JI+U3yJzkgA7c8inHZP6kdardZzONo84aNn8VHnjAJy9sKZfFlCY1QvdYcDV2EhT+k+DRkJ4GdG+1OvNyf+8NS97uCvv9H90x3fUaaMax+8kWMO/eZb3V1PP8hcVblu6uqEhauecd++73q1Ng6boh1bA/7+CLih66jJY/2wh7wY+HQQZOET/zFdIIqLx1Z6IYDzAOvnpH6S6Xykdh6R2gSZR7DKSOcV4hO7WCyrbeNYFHbHOVNqi8KvdA4VUCqn7TW2wNueIEmvUr3GTtsrqthczruAKlsR3k8+JE8JLxaqu0bfylHLhu0NYjO2LvJiPmPQ6O1pnoTOR3sg6ZD0F0aB79B8RxbbHBb5Exi6iFVAV9tuLqCTr8LuOpYw6NgaH8P4QqwH+zxBklWx04GnfoBTqTDjCkEnEShCmUiNQdLCkovkRJkkZIVDRDExCTp8gYTh3NjdJuFJCHx6PRZ3GdsGcM28P9WePj/HsTKCQH3gpbSon0n7dgOOzOMIfb7jPb0vE8a57c44me8rgNPr6f3B4h13q8cz5PEs+REB2q+ZtD+Tcdo10tYGFvJ/fesVblSz1139mk+6g3d8oXo2PZ5Y8aR744/Od7cuvFOZbQtYyK+/bwnr418wJYx1fvyjlx0CKcn4qAYnjKlRvNEFYgSek5bxfgU4gToLl+pCRHMHQnkuoXaxEQHp0Vwo8QWob5PMsSxsbI0vwMYC1j+YWIDs4ItAjsgndgFvK0mBPGdmRQjYjQbNrTMyNgLFZy8jo0vc/cSKuY1mYzol+gQ1pRMinToi+URRx2+PBodfLzvZlIVyFbb8+it6avMHmXVvi6yywy+tFXYYzHy51Na4ynpNXCe7KJf6vO7tZJuErt4/NmO71TKTBcrK+oCjEDfQijmRxu+5KM7qIqNYJN3+tOP24nTLU4+76+c/xG0bDtiwbp3793ed5/omTnCv/9zFblTfGPVsGeDI/M/+9vPuiTvucaf+6xfc2MnD7znnh2w/zc1+wQH4XFxHi7nZSo84tFotHKG9jPpGvtnfutvucs/97H9ca/G2cx01FvFjjj7EjT7+qAE9Eo8nAXyGEt84cKSB/ufn0L5dtvZ3T7qV35Gj4JsTOIp9+k8+7s5+8Zvc/31JfLntllzIA1jMv/nHH3aH7/Qi94XjL1B228LYY3Z1496wl1s8Z4F7/Pt/1DkRfQ84NRxPl1SPpeqYPqkusYnfyCbHxlyqN1EJQMYAVJDWxkyDXgOGr7SDntrQC76wxW/jOtqUhTbSy9YDcJuqbMpsudRuWw8laYPYRWxq+7ju7PL7J5Lj2MUZjYEtjIM8L8JkCrI10Fo7/rkJU2bMGDk/cmZsGeQj8xmDgj3FHp0S91vaUbGkfiksjlmoVDssjqtsqMaOFqber+Du09gcF9maCNxU6wOsD0jLWqT1pLZHG19lLIO7ehLGyaq3SRq74/vnEXRRbPXgYPJbRplIjUHyZZCU93FCSpJavGnrlCSKBKA8gHzc9Cmsz1s5rO91lbERmLsi/M9H3JF5i2aziTuzH0Cfe164jj7iYDfho2e7sW850eFa8ZEMLOL7Tnol9ndgzGte7k+pvw7vB6URuZBXHItsw8PL2dha2NIL+QyBv+HheBrfeNgz4x/GQjZ9YlrHTNWNoXGmDNEC0QLPSePEwzkATqDOQKitsd3PKVKbYr0CvtKnsHZFbID6olgP9QWoXhkLkN3OZ94gjY3tUIjipJ7CVkVFbKfvp5UyNyagQl30i6CMX/lU+4yNQ17MZwwKOMUev/76zoe7H+2UBNpbqWCP78A8auxQS+on1PoqbNuayF/yJYVtJ4zYxNZMpLVJSL2FHQDdbifEEtgnKiPV01gP9QWozrGmzfJjiFrEw+VTVJ4R+yWmCGITibjCX0ifyGtNiSWJDHqzp+HG7S5HlM3CbsRhwZy73Q8v+GS4pv7f332+e+DGX6m3jMd/f4e79v0f7Tp+uGLpurWcqM+YTJ+lEXPdfBVoH/EIO9zxHov6q8BhUT/+vDP5tPORduf75tRJ/GPFxIve58Ycc0RYxJMLp9TPpvdjRN/tkvb1eMiteRf7bhby3V4z/7nfXcXX2s95+n736du+xn6k2T841934+G81SrZ5wnV/5ZavW+X+e/5tlde8/2bhXe7Mn14U6njD9z/gfvDIL9RboO6a+V8vmOPe8l8fDuXRrq/dfa1bs37oHMDcsGCVG1izwY2ePNaNnjRWxzwdL8lfpBLBieM4FWNogK8nShInAGF9SJSpK573bMy8glVGasc+MiKft5UMvvQgRhKX2KUFchu7ffsI1gfU2BybIvV1UVc5VhTwVXPpfKp9xsYgL+YzBgXqM/kGP+HXRAV1QZUdWUCFryhNBvt9UGJ36MjbdfSyDeNn1dsEY3OscTHUTn2xTUpUzttCRvvJwgeX7eisBkhjp/tZ+2MDeGOHMIZOFBBCmUgbIwrywocsuBioxVO2HkOKZLWIxQ2CcL08FvJr+zewf6Th/p/c5P7ro59yi+76ozK0iJ2/wP3i7//J/eLyrygj8De1u+Hjl7pnHpqrbBG/JW6st6Vx79KnWdLnYkQfnfegCdp9uD6c1F1ony+ntHbUQfvyne8nfPhdfHd3LISHI3BvAP6B4n1/wWceQAdoH/HjBe5Sj0X8zUyOYND+zqR9nYQF3da6Xh4L3k19RH59a4N7xw0fi25s99Cyx92Hfvn5cEO9TsBi/50//4T73ZP3KOPc3OVPuI/9+h/cx2/5J2XqgfJn3fi37o+LH1FG2nX57d90p//040NqQf/cPc+yxNlnfszj5DMlWOVkxlH+E90r7GepPKPQJMYkTyrACdQZCLU1tuu5RWon5UKYKsXch0BU+ei3gn0G1rZxQEVsAHS2laT2SWxhq8J5aT/b2B3nZt4FlGyVHmzrXrDAIp4tnIqf72qfMWjkxXxG1+h4ij1U7qR8zxXLosNTPnSUCmNyddYNXe3gS/0EbUbZV2FXxgLWB1SUDaSNVV+7NqS+2lhCO1+AjTU+a0cTAnAmjs3ELzHIBGwiEVf4A1mo/Be5uIwlJuyzAykj9xT7Rffc5375hX92U16whzv5S5e6d/3425xOvfof3LSDX+Qe+OnN7uGbf63Rzj3481+6x37zB9fs7XGv/vh5If7ET3/MjR4/zj3z8Dx353/8UKNHBsz/nk9L3laAI9O04DuX5C5kfoK+G0txQzjc3R0LYdwgjhfDvb1SYAgDd6bf7rST3IS/fq9cOvCCXfFdx/Pi8Yi5GfjxgvZzjkSPfNB+8w9TW+uoPBbyWPACx+x6yCY9tR4/Dlx+3IfdXe/4D3f727/jjt39cF5M/8vd32P/7Be+0t0w6x/dxNHj3Ct2P4Lj/DX8ONKOHxj2mbSH+4/X/x37kH568pfd4Tsf6K576L/d9XP/h2Or8NyGde6Ku/6d2/CtEy6JyqMdDy19nNNQgb/EYsILJkfjHqSMh0rxn+iGDAnjpjcDwLHPJokTgLA+JMrUFeYTgLU1hAE9tQlhPtGFr10sI/jSo+iksC8Q6hO7iE391mdQY3MsYP3tfECFHWIjkCPy+YKFDHNkBOkKPhwc41c+1T5j8MiL+YyusUlOsQcsZ2OBNJ5s8akj+EUptk42Uz6gbA/mqHcxoJTteL9IYb3wW7ttvVBtvayqDT61ReFX6RdlG2fsEMbQCQJCKGNf4ve5xCAhE1IFpXhSISSMQo9MpoTr22E7smjRu2YFy5GGef97Gy/Mjz3n3W77vV6grHPjd9zB/dknLyC5vXv4l7cyh6Py8279Hce/4XMXu+lHH8E8sOvMg9zJX/gUL+gf+83vR9TR+cdXhWuKR/Rp9nWgPhM3gruYFrxT6HtxKqVrwGOBjIXxpL89hyUW9kPliD2OwONsAlwLj9Po8cPDqJkH4FR6fLfxgcbifRfap7NJzpNS2xRegmzDY1u+X/vfBXfwQh4LXiyocap7epr688E7D5rtXrnHkaz3NnvcXx7Y/VnANz72G27X3xz9f91+U6Yr69wu43ZwX37Fx1jeMK/4cbMdnlord4sHUO5Lx1/o/vD2a4bUPQE2LFjJcuwuE2TMI90m5BgHhaAML5v4j2nJmJcy4vcoNIkxyZMKcAJ1BkJtjU3nKrVzDJKluYooKmK7vh6CtUkU8zlCKKdI7K7bV+G3djSHNAJKPNdTtLOrfJTCNhI/eJlDU+IgmVPnU+0zBou8mM/oGtR3bppT7AkdO+KSX1B5TZZFFEtI3N4uWm/QKbbCn/oqYyvKAe3aUFlvu3qMz9rRRAAc8+JkM/FLDDIBm0jsNASjmHiERJnU4Y0gOPXtMI5y555eu5rlSAIW58sWLHKtDf3uunM/Hq5/9+nKWae7lU8/61Y9/QwvzhG/+JFH3dQX7OEmU0oxbqcd3LQD93NLnljoNqwtn0qKswDSbSDZI/9DEXgcIR5TR5OW6fS52qZPJ6TF7zWUTiUVC/uzKc3BkXks5LGgxxF7f+M8cLi53BYBtcEv3nGN/8RPnsPX+fO18NQGauc8SriZHY7CH03/Szwzflu+o+X+yLbGKfZ3PPOA6+sd4777us9ywoL+X+6+tuvT4NsBC/Fjdj1ULcHOY6fyNjphQ6vfPbpiER/Ff9sNHwnXu/t0+Lffxs+mX7j6mdpT5cf0jnav3vMoruOcmz/L5XC9Pa6XX7Aifpa/v94+Te2O/G9q9D+1huUYGud4zPMDnxkLWRYUJ58HghJ9v4IZAI59NkmcAIT1IUkZ8NGcw9rwW1hb9crYGt+gY20c0Kme1CZUxgJkR760LL85Co6N7VCA4todcCnmtIqSrdKDbW0ZCyzi2cqn2mcMGnkxn9EVNvkp9gZcHHTZ5asu+6ytZaPYxB98gO1kOdbbJBGb2JqxbPuLb7KPaT219RJfGiREUWFsehX7InYAdLaFDMUYOjGgzCcNU4jBtPoxCRAiCErxZEJIGF7odjwdFCFHTxnLC7lnRuhiHovzTqhbnNdhYMMGt/JJuc58pOCZ58L/nxdB2zqwEKZF8ZcpHUImbph3LqXrKC3F0Xm/uMdR8Ul/dyFfb4/T3Pte83JedONmenxDvUGcou/L4IwA1IP6US8W7pMu/WBYvPu771NbcO07Lg84mtqJRfxHqN3b4lH4KshiXhdzWxJYyH/7hEvcPlP2dLtN2Nl98NC/4MXvX/78Yrd4zda7GV8/LeYfWNL54zF3+QK3ZkP9mUfnHvoO986DTlZLrrfH9fKvve7/8s34tuY+psDz5vEZwH1h+rYfhy9NGAd1CKQkHEMdIYbNYgz1Cn3n4hgkiRCUfEqWoE4EebAqdmmeFuKUN3a7hW1ql+Y+qa1xkO3mWFE9LLytMHaYV3oYveQDauxo7ujRzgcnvaJ5WiLDPiIIR+LxxwUo41c+1T5jcCg+bxkZbXDPghWXUG9zIXc8+kx5ec48dJLUiXIHpZ1pNCjQK9gV/lBOJX8o2bZ66tM6auzQWUJ2sGvbSpndp1Cuxg7lUhsZvbqtdzD1BJvNuJ7q58qLlEeb1vuRWl6vieM6In9FWcOP2WE7d9D7X8YL+S/+8TfcxuGETs+Zx2J+MM+BH2x9YyaMH/bPmfd404wD3cFTdoKKG6ThjucZNaDvz0xKuCYb9xg4it4vfnb95gRtD7823Urbwi3HbyY54m9it7Gg92oyiSWtFevc4r8p7vK+uYEj0VXPmccR8XN+8Tn3i/m/42vY0+e+V5Wr4nA3+2/ff0PpZnpVz5Sv4nw7frPoLveTWf/kpo7t3F/V7ZPHI8vmu+89eKO77cl7wg3xqvZxa2Li6Qe40Qdt7x7+9h1u2X1P8fwIUySkptELnmSz4ErPmOf5VpuynqM4nZIZvvDXPXfePrMdr0qbzbJt6wm2LZfabJbtynpS29ZTY4dynWxCKFdh03RF+JLtdWNDB0Evu0+d7NAWnh9R4nmUPG+euVbrmoN2m4iztjIyOiIfmc/oCtS3xKfY+z6JeyjRA6wNHSs5g7D4hJPVwuZqbbxRxafJQ3VtTtlXYVfGAtaXQsuGQiG2sAXe9gRJeukQEGzNSOg+eyTvVQEpF8fW70tcDQ0MyCnzycbDa32SkLHTC0RFMUIiU9WkwqBMdX5cD2EknmIPNHt63KRdp7n+tc/xo+k6AfFT93qBW/zo424ppRSrnnrGLbrnfjdlt11cb9/IOuPOnJmRj8x3AE3I5zSbzcspzaa0C9nUhQ4cTa7ZlHCk/BpKNyNxgS5B8bdqOfyY8glKuOM+Hq82lraDdDxt6mJKeSHfBvT+bbWj8lXAde1/f8x5fF35pr5+fjBAO14wYZpbu+E5XtBvCuw1aXf3wcNPd9858bN80z3sY7vT9LcG+p+WzwHfHyYZA1WEJIgdEo4/obxCnzPx2SQRgtQvJOcAuAhq8xyCdSFSu1Qw2MlBCcSzKjbPeaxt41gUtmzT+KF6EzB60T4DtYMvLZvaBI4FKmIjX+SvmK+xX4KKfVSUbJUebGuNLOTHF4AW+/lU+4yukRfzGR1ReYo9q6Sozp166KliySGRv0DwlV2+6kp/8AHs8wEkE7vUNmO3G2CYMnaxH4D6A2I7jiVAV7vaZwhWxeb2GVfUPhaFbQfWdOC3dbJp/L4qo0gMEgcZgoVMIXx5qQMKO7mMqiZuIFwv/8zaVSxHIqb/idzE7ubPXxE9Jx5H2e/5/g18TftP/+bvmcNifvpRh/M19j/40MVu3i23MQ/gx4DvfeBjbt3KVW7Plx5WOmo/3OE/A/S52I+VjEGBFto4an4dFtukn4qFty6+uwbF43R5/wx4LNpx3TuOwg+dldEwAL1fQ2oxD+Ba80tf/gHWN9X1891gg2tFC+tX7vlSlh/73y9Fz5XHUftv3ftjvqb9Azd9RtkycMT/Zd85nU+nf2jJY8oK5q1YyNfcDzXg8YTA6El9dljUsdAS8RgttIydanCy42kBtdhvkrAEMSIfMnYlcyLPA1ATu5iHkWFckQ5EsZo82sUCSaz4lAztqbajORyrhd1u7pfaUXsAH0Yo+QD1V/q07sLnKytkaBuCaC7Nf1yAMn7lU+0zukdezGd0xOa8i32EyO8NI1lVu9TBiwAqt6+2bXVAp9gaP6OL2GibUVn9gcDDxrarB742seGtYehEgDKfbDxPHoxPEjJ2eoGo4A+kZMGMaE5aRs2+HeVO9kvXjaznpltMO3B/95I3n8QLdDwn3t+U7mt/fpr7369c7XpoUX7M+9+p0c698FV/Sov1Qzn+Z5/8fIjHc+qxkN9h7+nuxW/8c40eOVi5YZ1qrrjFdUbG8AR/hvufHlpnHB260wHuLw54/Ra9fv6X83/vjrzmtHA2ANqA693RBjxX3t+U7pBvvsVd8rt/5ev9LzrqLI6tAu4BMGvv4/nZ9rN/dF4oj+Tv4P/xI9/txo4aOgcwcbkF0LejvQleMRDaxTmSAA4RrLJZxHmFy7I0SSIEJZ+SCnAR1Oa5hPGltoX4Cmdsk4zqiW3TqAJqV27T+gDrh57GEypjAbIjX8nvCZIca2wW3iawmtjGjHRA/XVtY95nKjHHbjTzXe0zukNezGd0BPVhQ+MUe8BwXo98iT/4gLTupC3t2pbapV+2jd32aD8LbxNYNX5jd6zHyPgXaAn1ydAMOyEofEWQp+2iHkmETjBgaxJFY0hXlZMocFBn09sDxq3tX89ypOLIM97qTvjkhW6HfWYoI/u+72uOc+/41leia91xdP61F32oFD95913dsef/Xzf7Hy4ZcUflAdwEUZFPI8wY1qA+j+8QOLCmn+2hBNw8Ds9jx6nun7j1y8puemDRfcERfxnucn//4uLGdx845G3uy6/8f+5FU/dSRu6SP2ufV7hfvvFrHa+l/9DhZ5TKA38+40/57v1D6dF0AG6CBzQw3unYx8OgSYVRjMUaSknGUDU4RYt4pX0ufp+0rEfkE793VB+dr7DpVZ4bKbhS1YGgq5LYxXyMbFClegu73VH1yrmRp4Dg121GPpWE4KvxM0p+nat6JG2pn7cpEpNtf3CMBRbybMGVT7XP6ArRZzIjIwVOse/pad5Suuldk3T0ONTbSOdFiYV2dOC8D7z6Q0eHOKjGH2xCKKcy/MKLcghgvsIH2aVd2Ta1bVtCuRo7aqu1kdGrst4K2+4H0K7eunqYCrLQ294Mj+YeKce85TimHCf3ainK2Jvh6X1cWId84dtnuikv2sld+eDtbu6KbfkpVhmTR/e58w46Gp+Nec1ms/gVIyNjmKHVal1JY+EZK755v3tuzsh66kTG4NEzpc9N+ejh7rkla9ydf/8rnidhqiRTJ9ElYR5VcLFfZeT3vnIcTcdKnNdjX6EjszdvY5tNsTvezM2WY1e1zeVSm82yHW4K18629dTYoVwnmxDKsSQfSOXsPrINqX7blmCrf2PahnkSJk3+Jng8b6LJ2UCr/9SDd598DaIzMuqQj8xntEXdKfasMrjrC4J51SNYrqPfG0ayqnbwK2BaKnF7O7S5wl/sT4IQq0qILWyBtz1Bkl7URUe2Zix5AV7j54U7o8Jmtc4WINwvokNRBnHIlRdfEVD4kHnCi4qyJo63JyonUeAQvaev+8dmZWRkZAwT8NMF/OnVGRkBZgzUYTAkBhuU4eUT0zKWqsGpbjznXHm1OPcQn5SNUTEHMXIwc5CoHt4gK2zagxDBZqj0Jinx/JEU6MEmGL1yrql28NX4GakPSPYxmr+x8DaB1cQ2ZqQDaoe5ZuJn3mcaJD/G9LxWrIyMeuTFfEZbtNzACZC8njedDCs1nRUDuu34CKXBwNhcbamjFIRNGs7rwQckfvEpibpZFbs8oBgbqm0b22IFf0Bsy36wKoCudskHWB+QlrWoqcfbvIuUhaYreGIQ/Ez4jPPCh4xp4TlpfTZJVlCUhbJKRCZTA/zsXWDNhg0sM7ZdrO0PnwE81isjYzgjnwabEdBaK31b79hRyRiomRJ+rFZTU0yIn1lOHqEs+z3ECDyblBkIL2Ujl9q185DUJlTGKmp9FXaxYCawqjb7VGHh46rttj82iChg9OCr8TNKfq3To11bWNjChMRkWybZ2iA9e4JArnwTvIyOyIv5jFrcPXflNOpSZqadCyus60I39Eyx1BCfRfBVVbhiX+IPPjjY7wN851rYQa1D6le7tm3W7iK2aCshKls3ECjsQIB6EjsAPNuWVJoykSCEh8Km8uILTvEhsbMgRNSUhYSaJFEoC4RzoybItd9mIZexjcJ/BhqNRl7MZwx3yJH5xSP3xp4Z3WNgjfRtOBNNxkkkGQuDqYnBBmVKFqqMuWpw4nFdzQBw7NMkJOdSxieJiwGHSkZstz3owaKweU5jN2BU8bFaoMZuFxvmTZ3qsoCP/T4omSsm+xS2EfwigMJnoP5KH0D+qE6O95Umc2iaW/MfF6BMlMn8RKmMjDbIi/mMeozqP6H9KfYK3w8hg+77KQ9rpz4Qkd8bRrKqth0sPCyVumFTCm2O/GRYn9pFUNmWWLXTQSBte61NYLXaDu+jhdriK5w+FlTVYL1ufb/79/943H32c/e6//Ou37q//uu73Hf//TH3wAMruEopJ2WFCIKS1mcSc5YCZ8qCiEymtJ6MjIyMkYd8ZD6jGhj7IHzymRJ+bFRTU0yIv6jHK6EsEniGGIFnkzID4aUsXMX8h2DtuFjZZ/0l2xsqE7t0gCK1NQ6ydMDI2FyPsRmq+rlRCZar9Md1lS6VTPyaCdgvauX2rQ9I/Mz7TIPkVHvHZ8hmZNQhL+YzatFoNo9lWfQwCtJrOqkA2+ER6jtvrbnUQQrCVg3nddui1C8+T5JkVeyiLQrYljK6tI1VAXS1gy/1W9hYII2lVOkDrA9IyzLSQoAM1EuXrnMXXXy3+/H1C9x99y9nz8JFa9zPb1zk/v6y+9xll93v5s8vHqeEmuKFOVgImQ7w2xYSZZDeNEkUyvASwcmfZp+RkZExgpAX8xmV4LHPD4B2TKTM0ww24BC9UCVODU6lsgA49mkSknMp45NyEeCAMD5WxS7mQMavKHwGareb1wQMJhYguzaWUJpnhiD9UcCbgNHDftT4GSXbH9xR2G2zqLMVicm2TLa1Qf4IPegGz8UzMuqQZ9cZtaC+ZVbUqagukgR3Rr5HiiWHRP4CWrzKFfsSf/DBwX4fkBwx9/52qPGX26YKiWgbJb8nSNJrU934rt0AYQcn/0u7T8C//OsjbuHCNe51f7aru+IfD3df/cqR7uMfO9Cd8Npd3NixPe6BB5e7y75wv1tEC3wuo+UAnkT4uoJPAgJFWbz41zImxhItfWRPRkZGxgjCWpUZGTF47MNoGoZBTgw1wtitlMAQUNmEoQi8lI3BwVIm+Iogz4eFPYlibkUoCgkSu+OC2djWz3MiYxf1elsEFG6Psa2oBHyd/AyvJHPGpC3F++H9IoDovfJQf/CZeAbZUZ3s90HJ+6Yr+HAQTeRxt89dki9Jy6hFXsxnVIKv0Wng5lS+MyGB3kX10PH4/gcZdLUDrJ36QER+bxjJqtrJoMKwVOqGTSltsoAM+DoOTB7e7xHbYRse8Kk/vDcW1gdYf1Usper9IDOyZci/886l7q67lrrXvHoXd8rJu7tRo+Srvvse27lZJ+3uPvXJl7jDD5vq1qzpdz/44QLdhJTl+kKdyvnkM0ioPhEXyqnfh0kacBvWyPPle/GsnCGKVn+/+8knPuf+9eQz3Jqly5hbdM997quvO9X9/hv/wXbG84f/DNDnJi+EMoY7+KHqjbE9bIxELFz1jPv2fdertfHYVPUMZTT0DDT8eB3GP6vgxakYWxlsyDgaUnCIKHgp6yG8llVO0KY+ArgIaoc5i/VX2YS6eQnsyJeUDT6AfSbA2oiN/CSNXToAAqga9iOF5Sr9cV31p9qrHfwEo1ZuX+3a940gl7dC0YxePaN7jmMuI6MCeTGfUYlms3kCXx2vfYpXKq6Yr+isYqK0YDZ+ri3pOH19YUvGXfIBiV98niTJqthFWwwslbphV/hr20apvm3+12BF2pZgk0Q91k5kPLiRRqpPoB9+ZAXzf3rsjiUfMHZs05122nQ3Y/p498d7l7nly2ihrX4/UeBkFXlFqVBinikt49MGvTHQhFGjWWZsuxjfGz4Di1RmZAxrNMaOzEdvPrHiSffGH53vbl14pzIFNrT63XtvutQd+s23urueftA9t2Gde833znJv/q8PuTXr49/p2tUzktCcIH3b+hXPmfHPjKmaGGrYhX3wsQO+gpeoYES+AOYp0vgFYgSeE2XqKy2YjSzNRYKtMDbPcazfqOJjtYDatXOqFMRVxipK880QpPvoTcDooW01fkaFHdoC1L5Pqa1ITKCYY6skAa6n0ThJiIyMMvJiPqMSjcaAXC8vlioqqQMS3iPusNjHarmnCuXKrrjOxF/4yAGf6STFV9jiF6sSNb5y24rAaBtJB10/0KU2gdVqm7dhXAy163youhiQBTCfeUaeeTxJJxYAJgISL2lUb9Mdeuhkt359y819dCVXz1WFFE8wkKxRmoCwAkcQmiSuRdsZjph24P7uXT/+tjvstDcqk5GRkREgR+bzPUEyEvixj5NV5BUlaxiVkx1QC1XqDvXZBN6jnY8Arkz6OQ+hrY+MyJ/YXDkrKmK73dwpmnNBQvVmFbrxM7ySbCNtG+eA94sACp+B+ov3RqUH2aU6jWQfTFYoU+kX99S8fGQ+oxZ59MkoQa7NaRwXOhPuV3znAlCPw32Q74gIRg2wXMlPROT3hsj666sMLFXhBmebXIAM+Ow2WS3s+Bdc7xdwncZm1NiV24dOqbptBOsDKsqmhbAr/td4YNKkUSzvu3+Z+sgIRURB3qsT0J136gt+HxrKmGQnJ0HR7QaTkiVYpbQORyoIfT0j8whWRvcwn4GlKjMyhjX8EdltCb3NHvel4y90f3j7Ne7gHV/oxvSOdj89+cvuuyd+zo0dtW3eF9BfboHLyjDuFQNjMXaqKZkSKijJeGoIG0YpMiKfzwPPSTkP5VJaHBDGYdTKeY8i+Kxf9XbznAAt227eIz5PkmRV7NKPAoCqte22XOqHnbwPG3uqPSO1gcoYJanRvIz3b4hMwqff+cTy/ZXJyIiQF/MZJfSOapQeSRdUi6LfEVR0WPULZi2XDhzGZFhb/VE7Er/4PEmSVbGLthhYqsLd1g+7U4dv7EFd99XGlveNDaLLgzIG+4MOlHulXHnVI+7ZZ7GIliDkiOcylN13r5yOP2XqaOWRwcc0A/VpeOFjozADp4QKSsjVUAy3xXzdNfOP//4Od+37P8o+pK+94TR3x3e/79avjZ83fetXv86+p+9/SBnBioVPuqvf/E7307/5e2UGFwt024ahhrG9eTG/uTFw0UV9y86/5JJl511yxZIPXJRvnrSZQGPlo6yMikamEYFrH7zRnXDdX7nl61a5/55/mzv46290/3THd9Qr+PWCOe4t//Vh9iG94fsfcD945BfqFXRTz0iBv9zCX1YWxk8kq8grJDt+IokII2jsQ2JS4esziQlF4ONSyitHIp5b+Vjvj+2OB0OMbf2b90ANAb5ObfNm8Avs3CqgC7vd+9Zu3lm3D8z7TIMwJ2+0BvIj6jIqkRfzGSU0mz2vhZRfBbUnYZCe9ktpR5V0ZCXU0HYrlR0bQx1mG+IrbFa9WYUaX9hG8BeB0TbSjppzwPtFAOwzNkPt8vYIg4klxG+9Thg4c26//Sa4447dya1e3e8+ftFd7vobFrJuC/30Z4vcHXctcS89cns3qqfoCqQK+iPF18eJWTUpEx8U+JRH8pwmMQfc6qdWEuHc+FFjWA5n3P+Tm9wNH7/UPfPQXGVww6N+99urrnE/+tDFW2QxPRTasLHIR+Y3L5ae++kTlq0ccy999S4caLizGj1j7l1y3iVnqDtjE4L6O/4M9+y4HdvbCvz18mfd+Lfuj4sfUda5ucufcB/79T9UXje/LaBYzKdH5pGKMZShHKQdNoVQAyonKRvgOfUXEMPzanEuZSQFjhCXJ6gd5jDWX2UT6uYpsIMPSPyFTx2hMcNgfpdC/ZU+X2eyjdKbD9MfkmdhjtA3mzw3z8hIkRfzGSVQ3xKdYu91kSS47zEdkLE5xLgYamvxCr8njGRV7bSzAyxV4QZXvT0y4LPbZLWwt9wvt4qkLR3bpvaCBWvcl/7xQXfb7xZLFcaH/C1v3tO96pXT+Jr4a6+b7849/w/uU5f80V3+hQfc3/zt3e4HP3zCTZw4yp34+l05HlOFUI9UI5yaTLEiTstHC3gVvqwabu3iNbDctLHjWQ5XbFi3zv3hW//pmr09btZln+Tr6ZFOvfof3J4vPdQtfvRxt5TS5sRQaMPzweTRY1Vz96nM2ARY+cHPTlt6/iXXumbjeupJpitNamMa9eVXLj3v0zctP+9T+VTNTQv+DPdMGf4/UqaY/cJXuhtm/aObOHqce8XuR7i73vEf7v++5C3s++HDN7tfzP+dG9XsdZcf92H2If3Lqy7i+HsXz3VX/vH7HNuunpGGnh2lb1v91Coe96KxENDxMCzElWIowUJUSsgVgRfWeIjX+tjvIUaJQ+55Tt4bzzFS2XkhWtgyVzJ+qEl4ZKs/niupBILPkyRZFbvUNsCokQ7A7ug3JKnRmZcsYn8JKdfWTt57XcGLoAyyMXDc3LkD2+b1KxltkRfzGRHunr9kJn0qaBKonQeh4yPpgKhTIpAdfDDY74PSAYNg1Mo6oVMq6iQkfvF5kiSrYhcdvYFSXK7CHXGpH3a7jj7yqx38BGNXbl/tOh+q/sWvnnK33PqMu/rqueqQBT5vlhIeR4cF/QUXHOAOfNEk9s+fv5qfL//kk2vdAQdMdB/64P5u4vhRsg3Uy0InCsp5A7alLOE5X9YTEiIcT24IO/aNnCNYqxYvUc258Tvu4F570Yfc//nBN9yO++2j7ObHUGjDYLFDn0x4qW+5n5WM540l5376nA0D/feSOkuYCjQax7Vc8/Yl519yMU7DVzbjeYA+w7KY32nbOTKPo/I3zr+NF/JXv+aT7pV7HKke5166y8Huu6/7LC/cb6bF/rZ2dL5313EsVy5YLmOfjoVIdjxEYrBRcIWPcjWKoVbi1ODEi3g1A8DBpyaDY4uUgrmUJzvMudr5uHJVGYkdNihySJxqH+D9gnbzsQiWo21JWzxJklWx29VZuw8EnnuzIhnZfSt7Vx7FXEaGQV7MZ0RoNXo22SPpyrZKD7VDzamfUGxVnaaDFl9hs+rNKnTjZ3gl2YYdHAjltokACp+B+oPPxDPIjspZf9AL8g2v382defpe7k1v2p2b9uijq91H/9+d7lOfvsfd/Isn3apV/czvNX28e99793VX/OPh7pwP7Oc+8P793Of/7hB39nte6CZOkBvl8SQBVZvEnKFEYYcXmiJDfVI2gIxVi+T6/Mmjh/caonf0aDfj5S/lU9p/9snP87Xq//7u8/la9RWLntKozYuh0Ibng2ljJ7CkiWg+Mv88sezcS49aev6nb2k0G5eR2fna+Ibro37momUr+27H6fjKZmwkaII9jz7Ha3t2GrvN3NG+nxbzDyyZ5/aZvAenFDuP28EdstMBbu7yBW7NhqF9/45NDf+jzpon5cg8ABHGRDE4eY6TVeRlUkz4MTbA86oGgAsp8gQuoQlwiAgwOs9R0jJq185tCLVzG0LhIwd8oVEbOc+rQLltRWC0DbNtIGq3h4ZU+oCiakFSZ+lNT+MJxZxbJQlwjZ78iLqMMvJiPiNCs+Hkenm2uPcoJHU4wnvEHRT7WC33TKFc6gq2Kp06PcBSFW5w1dsTo+Mvtt4EjB72r8bPKNl+MFLU7l9n27YNg/DYsT3uFa/Y2R3z8p2YW7BwtZs0abR7+JGV7uvfmOc++OHb3VVXP+LuuWcZF0NVL9xnAqXxrndUkzidSJh6oUScNyC9yYpymkRIWYbnKc6Htja03Lrlz/H10uOH+bPmj/zLt7mXvLkYU5fOX8DXql/zlx9w/3H2h92apcvUs/kwFNqwsZiiP+j4o5oZgwduaocb3A00B26hd3Jjjtbsj9Pxl57/6Stxer5yGRsH/hw3p468U+2fD7Dof2Ll0P9xcVPCX26x6kn/uFcZA/3gKKqMlYFXIzElU8KrPrecr88TLJgAghJ4jQ4QXjkSMmfxto+ttkvzqWD7OVNhi1/Uyjla6gMSf9Q2SFbFjtriYdRIB2C38wNpnSVbRIDalfsHkF3sn3cWkn0wWaFMpV/cD7hWfkRdRgl5MZ8RgGtxqA85KnQe3I/4zgQgL/c5vuMhGDXAciU/EREX27yptIzaoRmAjSFdfJ4kyarYRQdvoFTl9gDLVfoNSWr9KfYEVhNbza72N/HHu1NMCnAju8v+/hD3nnfv7Y48Ynu+Vv5/b3nGffFLD7j/9/E73H/9eIFbvHidVMeFNBmV62ZOHJbnwd4TKngS4TmTvMpgQ8gVTyxnarifat/s6XFHnvFWvk79jV/5O3fw7BPdDvvMYN+SRx93v/riv7C+OTEU2rAx8D/m0OdpKS3m8w3wNgJLzvvULNzUjr5SFyr1PNA4A6fn06L+LCUyBg9+1vy2dKp9N+hp9rjdxsuPzdsC8HhC3AAP94dprccNZ9VBkGFQxkGbeAxVMyga502BcobnkoXBvgIyNoeknBcljhCXJ6hdNxeJ7NQHIvJ7w0hW1S5tnGCp1A2bUru2dX+qPcHYbetUlcF+H0QysglGZaQ2UBmjJG2Ml/F+o6TQ38x7Fy4p7oeSkUHIi/mMgBWjV5zQbDT7tAchiPT9SEDRzwgqOqiiDDlt50RgX9pxp3VU2p6skF6tA/ztYoLfB/kj6monA1G0f0YAhc9A/ZU+gPxRnRzvK03t4tp4bhalu+5a4r72r4+4pcvWuSMO39696517u899dqZ785v2cNOmjXXPPruOF/Mfv+hOd8UVD7o//GEx1yYJFamhIpg1vN9utY9yUaSNxrf22dWUF6dZjwRM2WM3d9S7TnOzv/hp99avXe7G77i9W/X0M9Hd5HE6/PKFT6olWHDnH926lXIfAYvBxHp004ahgl22CzdAzEflB4klH7hk+rLzL7m+0WheSxO7TXk0fTL1QFfgdP18g7yNAn+W/fXSIx1YpO87Zbp7aOnjnFI8ueoZd/tT97oZE3d1Y3u3nbMVel8g49pqf1QeyWdKqODEMATGzrKv4GJeUsQTuA7w6hOIUctpKuAXu55EgEoCz1Uif4Ewjym7Yl/iL81/QoOSuZj3t0PXflNnKkOMogu72AfAB4jseFAJSEKY95kG4Tr6/v5mPjqfESEv5jMCms3GpnskXcmvMoHdShEjSumUKVMHlzM2Q+1QZ+QXo+0vtSIKGD34avyMku0HIUXte5TaCmP67SMEg/Uvf/W0e8/Zv3VXXT3XPfzwSnfTzU+7u+5e5rbTx+IAuFP9K46f5i76+EHuQ+fv7455+Y58av4f713u7rxrqdSvSYRMGtSQpFzMx5MLJGmYGJ5DEkVIiGWPyoHY6eOH72Ov/TPfcSr7knnxRHbpgkVu5dPPqiWYsufuLO/8zx+FxfWCOXe7W7/2TdYtuo0dbBuGEqaPn6Kau1VlRhdYet6nLmz0OByN34zXuTeOajWa9/Lp+/kGeV2DJti/gRy1l9xodCRig2uFm9n10mL+lbsf4da3NrjTf/pxd+Pjv2Ue+M3Cu9ybf/xhfqb8cbsf7saOij9Gtp6RBv//53HOjn1QNRWGLroNxVAj4o0hZXSsBgJvOA+zjQCOLZKF/yGgVFHJjonSvMr4Ze5i4o0a5keG83o8d1IJkC4+T5JkVezSvBFQ1c+jSiCuenuidJyLVoFiqn11dZpKAZj+kDwLc4Re5+oZGR61n8OMbQ93P7FibqOnMb3RaLpGkz4aOKXH69SxSOdDiYVf/IrNPvDqt7Zc611lx3WwrTF4dVtnuDMq23Gd0ubEZsrUwWZcZ+oP5Vj6bYgdbz/ept2fYKvftiWUU7uuLUxRNueOpe5zf4cbVxfYY4/t+BT7nXce6wZaEufjWyydW/dcv/v9Hxa7F7xgnNtpxz7iKYZji3jmNJ45U5fUU8NZSaTfZuFzbsyUPveyi1/hNrRa7tN3/orlUEKrv9/97G8/75644x536r9+wY2dPMktuuc+98MPfcId+rZT3GGnvZHjbv3q191d1/6Y9RR4XNwbPndxuJs8Ft7f+8DHSkfW9z72aPf47+90uxx0gHvNX5/P3GBiB9OGoYR37XeY22PcRKizaRF0HZMZtcAN7gaaA1eSumWPmA8MLKKu58zJl330BmUyakB9HH6dXDKwoeUW/81v3cCaDeIYAXhixZNhcQ6c/eI38WPlcEf7c37xOX48XRUOmDqD73TvF/N19YwkTPno4a6Hxrjb/+FWt/Thxbz4wpFUSJlSkd4sOEidakW+iIMkQmzUU5RlSWU8d999K9wVX3mQ27LvC7mPZd7C2uPG9fK8wXOQkyePdq9+1TQ2BpinDBK2D6LXgErOvM2mljP+YBNCOZWYQXm7qF99kMqV2tLGjrZBsG0t2iZctH3IGtvWEdmIYxr2RtZBWdGu2Ob5E+ZJLDGXakEuPWjXCeFX8YyMfGQ+g3H73CWT6dMQP5LO6NSTRIJp1SMQF4rAiGJ0UWpJo6abCiC7qJMQ1UEysglGZaR2CvijOrh7Zymi4IFo/4wAonZ6qL/SB5A/qpPjfaXxe+YXxi8+eLL74hcOdW879QVuhx3kNMbHH1/t/t/H73J//dd3uZ/fuJBPrUcpbj6l9etoofrzRW6nnfo4eV5A9XKuGSfZVjApBQKqJhvEqpoBgR9wa55dw6m32fQLumGJo971DnfCJy8M16h7vPAVL3cnf/GSaBE9YZed3clf+JSbdvCL2MZC+6XvfLs74i/KE9nBxA6mDUMFuF4e/3f6LODQ3M3CZlQBN7jDzenkBndbeCEP4DT+ZuN6nNafb5DXHrSwWkqf6Tm4m/2ovUfW0fndJuzsLjjiL/lRc8D9i/n2AHx0/kvHX+i+/Mr/5140dS/mgBkTd3Ofetn73HdP/Fx0VL6unpECLOKRWutbbum8JTzm2YHQm4FXw6sMz5H0PPsM4VWfW27vfcbxGXkAHkGLdP8Dcbrv/iLhh/3rvj/fXXudpO9dO9994xvz3OrV+DEqna/Fkucskb9AmM+UXbEv8ZfmQdgxRjIn8/5OaBvj6/BB3jboZAMRV/GeGbt4zwzUbvueYZHPimYNN/nOJ5bny6EyAsLnJ2PbBnUMs3qazWvxk7D84itH5LkTQaJO1R8dRmfTQOZtgj1ybY9Mc6yxQx0EWya1+YPJtnClOkBCelv9g6qzpo5gq7+2zgq/3YboqS2xXKZL27eNXUHqEfSWc5d+5o/umWefc0ceMdX95reLaRFfXCeNX+cPO2wKL/7v/uNS981vPuqOO3YnN+skeZxdOArPv/gW9Yej7eYIvPAmTn4sZj3EQ5oyVUf59z3lRW7P42e4mxbOozRXW5qxLeCAyTu4U/c6GJ+Fm5vN5vFKZyRYct4lZ1D/dAn1vUNlEb2Uvryfmfz5j12qdkYC+kxfTOKiNb9a4Fb94BEhM7YZ9B2+sxv/lhe6p+9c5O78l9/rPIrGck7+aDtxfPQ94SCfxxH74mg97qez1q1d2x9spHvuXe5+8pOF7tg/3Ylvjiu8lAFQ/6KFa9w3v/WoW7e+5c49dz935OHbc+FwxJjQ7ug0UHukmSRNAdS2uvogYdCL62DT2EzFbQnlfByyYMfbqKxT7do6CWHbLDeuzqiOxLbvCdeBzPtUIkiPxouUiZUb6O8/86DdJ12FKjIy8pH5DEZPo/FSSPQfnLMCKZ2J8B7cBQUZFp6BLxDKpa5gq5LWEWwDS1W4S1ynOjvVUen3JEl6aXcsNgtvE1hNbGNGOqD+2vdMgU1wh67+l71sB3fKyXu4k2fv4S799EvchRcc4P6UBm1cH49f5r99zaPuIx+7gxfywEEHTdZNaR1aDxBMw3s14imJ4FoE4JgXjnmvkMM3efGDcj33cL5uPmPj4P/nNJH8BSsZEXDzuaXnffom6navpDdpKB0Nn0wz/kuWnnfJ7TjtX7mMGHymyUg7Mp/RHXr3ljPNFj+4mMe6MOAhqeCx0XOUAkdSDU3CMQ+o4bkyX8TvtttYt88+4zVN4PSK43d2o0Y13aJFa92++06QtN8Etx+l/fef6Fat2uC+8++P8UL+z/98N3fEYbSQZ+iWVPDcRPUIluvo94aRrKod/AqYlkrcjJRLt1FVp0UnG6it09siAtSO584G5C98SV0kw3vNCmUqfZlGs3msqhkZeTGfIaChIHokHcNL9Cjcx/iOhmBURicbRMTFNm8qLaN2aAZgY0gXnydJsip2V3WmfkJUZ9JhR20BTPmSD1B/pQ9OehU+X1khwxkCyKkt5TFpwL3sT3bkX9s9ZswY79721he4z//doe4vz9zLHXbYVF7YA6965c5un73HS5WUROhEQDlOnhNVU8HFvCTmPGBXxg+4xffLYh6nW+N0+4xtBy+cGD6n+RR7A9xsbsn5l1zccs3bqQMeuncqbriZOO1/6fmXXIbLAJTNENxKfd5a3NEejyfL2LYwej+5hHnJA8/wWGfHPvvjOyC8cpp8CBLD86pGRlBljFVDeB13LSZOGOX2feEEPs0+nLnHsc796MdPuC/+wwNu9ep+d+bpe7m3vGlPaa/CzkFSyXOXyF8g+MquYs5T4Y/mQ+zzAbrATaHuqE4LstvWWRHv0V2dBPb7IJKRrbBm4mKknK2DNoZlvMzN2XAtNzCTfRkZhDyTzmBQl3GU7yQAnIJVQtGvCCo6n6IUGewvgthnBglGYlbbnqyQXm2HNCayfR2e9LZBN7blaB+jdy/ss8jiTAZFF+9JVQhzgdeFc8IdTgv5M8/Yy3320pnui5cf5v789bupp2ISwH8FJQprZU5eJnmCNFUDDIe0fs16t3TuEl7IHzBpBw7JGPnAjzc79G1Hn4UBPNIg38lesfTcT5+wbGXf7dRnXEQdx3C5g/w5eM790vM/9Va1t3nQmBnuAzFmZu7XtiVgIY9nzD+3/Dm3fP5yPxRqJog4lkFwYqivHScpJiQEhiJwkpAfdvhU1n77W3ks7fr1/e7L//yQ+4//eJyP2r///fu6V7xiJ44BUF4LF7A2++OA6CxNVgu7NP8zapgvGc7r8VwqZCzjHxoIRmWkdorg90qFDDGKLuyozaEOCSzN/wClKt8HD+9kiYV9Yybf6yojgxB/5jK2Sdw9f8nMRs8oHBHSa7AGcb08fKjE+yBr7FAHgXlv00vqVF1jOtWR2lGdwRZu09Ypdvw+VNRp/JV1qj+uU6T3+3JMUSY3NfW2c7//w7PuZz97ko+849S5A180Ue5mT75Wch08c9CjOsxd55N44ZULPq2jjvNSfVEdwefc7sfs6Q5824vdg8sXu68/dAd2NmOE48/33NcdscNu+Bx8udlsnq30Ng2cVt/faHZcEFO/cJGqWxT0df2EqrVotho3TLrswvzjDKHVar2Vxs1vr394mVv25buUzRjpwLXyuGb+kZ885B76wX08bcL8ycuq699h22vdq65/91wRX+i+rmrO24VvQ/+AO/+Dt7vttx/jPnj+/u4LX7yfb5q73XY97vxzD+DT8n08Tpjz5dD5yPXgcELoxYXgvA+8+iuvHWfK2IToWnJ68ewn6J5XG1I5W0dqR3Umtq1DtmF9ygOJ3bZOUwek3Ua3dZb21dQZymDeVHHdfH+rNfvFu03MT4TJ4I9MxjaOu55Ydk6z2XMZBg6MBH4h30CPTn0GdzfocWRFJh8a1smnkrPEDgvYkh3XwbbG4NVtnR3bldpMxXWkdlynt1WHBCrsUEeFHbYd2cIVbfa2SNhch9rFwhxJ9FtufcZ9+SsPISjCtGlj3UtePNkddugUt9tufCRUFtVJHbUcSbaNb1Pc+M7W0Tt2lHvFZ17jWj3Off6eW9zK9eu09RkjETgL47wDj3bjR43G//9oWsznxd8gsPT8S+ibs+Ux+e8/wl1URnegz3YfpYU0fk5e8unfuf4lI/N56hkF8ASDqZ88iuWvPnGTW/3kKl5/hQV1WJAjmZve8YI54SDNQrq0KFefxBdx2EZUh3KQRR0N97UrH3a/+91iN2niKLds+Xpe2L//vfu6PV+wXRQnkspypbyXxcKSXjQ7EV4DuXNSe4ssmo3NddTY7esUKWkj6kxtxDENe9PUwT4f05JFPOZlmFBB0rzwEwfvNgE33szYxkFdQ8a2jmaj+RLRqMcIMDr3LpwJjBqQcpFN3VGbOsKWKuqwLRK/DyIZ2QSjMlK7ClEdFdKrHl3YcZt9HRIYfgDwKNkqPciuClm3ruW+fc1jfHrc6/5sF75pzSEz5Zq9RYvWuJ/8dKH79KV/dB+/6E535VVz3fXXL3CLF8uCmYYDqdPUy5woIRk1MSA0HiBFdlM45r1CDvEZkLFu1Xq3aM5CXuQdPGVndWSMVLxw4lS/kL8vL+QzRipoIYTV+zXQxxxRnLKcMXIxZuaOvJBf+sgSt2rhyjDY8fDHCuXB8KqMiyWuMDjx4k1NhudVDQDHvGE1SAXnWLwDWMjj+fIXfGh/lhynsT4HbBsDrM3+OKCY45BktbB5bpTEB7dHpV3UUW13QBoT2b4OT3rboJMNRFz7OS+jizrEVhKL+yAow6sxkG+Cl8HIi/kM9K3H2Y6ioR2FQDsS35+ICLZF8AVnEpSW6aYOMzAUPgN117aL7KhO9vsgP7iwITB6d3US2O+DSEa2wpqJi21KtdtT4K3A4A7///z6abds2Tp3ysm7813s3/D63dyM6fL83g9/6AB39FFyzSYW8HiW7M9vfNKNn9grb2eoXycKnmPeTB4CX3A+WYNtD9hJvChwBMGY/7+Pszxk+/wI65GOmVN3YUmLnatZycgYueDP+JjD82J+W4D/P8+/5fHqMc+bTCmhYDU4JVmTkfDWKKqT3HJhYa/ET36yiB9PB+y370T3wfMOcFOnjvFRAoRqiqGEitK8ycNynfwwjM3HpNMyaneei3kHSVbFrmyn2u3mW1Gd4c0QGcpZdKozraP8Bneug8Bz8wB+x/KTRTIYeTG/jePuuSun0adgOhvcT1AmrzLSziXpoEojQBqviOoOMTV1AJaqqjPlNqZdlqv0e1JlyRYRoHbl+wgnvQqfL1xI+6suL469S/HYY6tYHndscVR72YoNLGdMH+/ecdp095dn7MX2ccft7M79wH5uVE/xdUd1XKfdjtdYqeHwEqHJG9JGqAE+HqomSzx191PuuWXPuWljx3PKGJnAEXkcmVfk5+JmjGjgzBPqs+/rmdLnRh9UPGUkY+QB/2M8irC1vuUW3rZAB7n4x2wMg5IJIg4vkmxqCgHyEg6o4pRQVwEYyuFxc1//xjx33Q/ms+vww6e6973vhXytPANxHIvoAswhU8RHmmMZLiVM6gDCPCd1BVuVkp0USMySDZRiPKGyU52A5Sr9nlRZFdM1fB1JJRV18vvoM31Tm41mH+55JVbGtoy8mN/G0RrdOqo4Eq89BIP0UofiCZE2OkXwpXUkHWFXv8YCNoZ08XmSJKtis8+7PNSubRchqrPUzgp0qrNkJ0SnDpzsOEQHfcoee0xuXDNqlFxjBQ6n18sj6CTu0MOm8jNn19NgDgnAw3UiKYJp+IKjvI7T5NUAcBGv3ogX7vFfP8by+F1msMwYecBN73A5BU0Mr2s0GouUzsgYyfgKsu1evScbGSMTfcfsyhKXjK1bvU7GNhngFKJEPCuqaioMHePBAbVcEAXAMV+wa1b3uyuueMjd+ptn2H7l8Tu7d/7l3m5UL/pjX17jSTz66OqYI3BzC1Ng7dQHcCFWVCRBanaejwHkZL8PGmpnaRZ1iEiC1Oy6XZFUsFlEsa7mQKM5dB9lmrHFkBfz2ziajSZfcxO6CVaKjmLQ1/2kNgjmjKMUQ0i5qphAkqz0J2hbp6/Dk942qLHDewVEMfERdZbG5nLe5aF2qDP1K3jghS/xr1rVr9wAL+Zx87sQR8oeu49z8+at9KbGAjpB8BzzZtIQFK9SXsGx6XlK/ihDAHOalGLAoPTwzx92/etb7oDJO+Sj8yMQWMQfvsMu/K+nhXzHO6NnZIwE0Gf9y9QXLsIz5/PR+ZEJPIqu72i5ROzBHz8UDXA8NpIdj69GLfFm3FS+mpNkjWJsldxyqGHeo3IW3ykn7+FOOWUPH0UYcOvXtdxvfvus+9qVj7hzzrvd/fXFd7rVNKcIbY+ghIrK+QxA3ODnSILKeZDq5Tp9UFonwaiM1K5CVEeF9KpHagMR58tUBbZBUofsG4HfAMr0jfCn3Bf3vMrYlpEX89s8WjN9J1F7vXwnUFgoAoOLFWXZl1aV2oSoDhY+qOJXU0Dt6uaKEd2MhUURNPg6CWx7UmU66qnZro7ggxH544GJF8eRH54Bd9BBk9zq1f3u8i/ez0fecSrds8+u47vUWixbvs5tN7Y32gZUrpM5cUSmbjDmoEQqKwj1kw7mvaLtZi5AOeWRcJr9vJvmsjcfnR95wFH5CaPG0Ndw4FZa4MxROiNjRIM+6/+fve8AlKOo///evZfkpffkpTdSSULoREESKQKihKIkKAooHZWmdAK2gHTFv2Kh2BL8CQEFggIGC9JJ77333l6S9+7+3+93ZnZndmfv9u71u/m8tzvzrTu3tzc7352ytBDeg5R3vfOFieZje/LCdxtnbIDda3ap2x5v+o3PI7Ubn+LxvVMRMpFZjzB5gmHwJEO594BE87ISOOaYDvCVr/SBz44VU/JorZ1//XszPPGzxXDdDR/Br369DN6Ra/B06tQMNmw4wHoE9skFFAgF4lqaf3uKoDKY6jrasT0EWSFaMUQaagMSZDZeGw3hyUXGkClk80EM1tF8WGwI4XL5AmqjyyWumMaP53rmHVwwX8xYsSJdlk7QAhpcQyBEylkdkRWMhmCla9NBGL49HZmxVdxBBFUiK24NkhVZfqQzlSv8QEAkhNC5UtB0TCgfAYUQHWTJgJl3NFe+C3Qrbw7bth5kHg2bI9AqtVIFNm6sgKVL90KXLmIF22DDgeCRGt/n4T6KJxMPzJNllJviUcoJMwkio3hLXlvCvfNqxXOHwgD1yp/SVQQyGNxwYOPgUCzAa/5ZDIQqqHe+tE9ryXUoBFAQ32yUWGR24cuLxL2Nb2vy3kab4vGNTmY9lmRIcNYXellGJM9LfBCP+UKf8OWLesFJJ3TitgH1wN9+xyz40+RVMG/eLpb379+Ke+1/9MOR8NCDo5gWtr5n8qmRAiFaMWTq0RJBfYmMbS/eE5RPkRBYFvQpac8uKEeE23MBpaCNxUf4s4qEELtNGDxuDLBvtVNpEvry2lcORQ0XzBcx9jXZNyQJyTJRKegIMTJUROEKybMO2cjUy2AaoRPpAyFkmiDCR0awjlK0pCqrEIM2z5ryIRTzesggQaZsrsnbtG0Kd9w+DL7ylb48b57Qr18rWLFiLzyNN+zXXlsHzzy3nHvth49oF7CXDQPFY77WWPAyKot7G08SXD6RFZAMxRN8n8FiZvIOKnYdhA0frzeCP4fGD+qVl6+jm4mBzUuS7eBQFMBrficmv6R8izE9KXEoENDwehpmv33ZDti1moLizPdUSeLGOYZHShZpe1LJt/PEphN8T1U8lUheKbYPDhyogocfWQAff7ydX2dLi+B98xsD4PFHj4E7bhsGZ5/VjafoeSBbuVkh+ZFtF6T99hA5kqkEy4LOA6SdVkxMrXQWBHUMWhvSrqDRmT6rz5SpVUc/JzqEMN5DBt0D5vk/wWtfSaZDkcIF80WMdKKKh+eI6kFUDF6KFYfgByoYmbJMsRSCNMHgIaHRwr8FVr+KafqIBOr4/pWNMrQM29fynp0uJyBtlJnlSglTg5bQyYCIYfCQYNpnhm+meHMnHm60AB69W55J3H3+nO58o6Yb9mvTNsC6dQdgJAbyQwe3YUuC0hWH4J3geRkbjzJGljOkqjU1PAWZeHuTH+DxloZFry5hNgWA7ZqWcd6h8SLQK+/myjsUJWhECvXO07x51ztfGEg0L+Uh9oTFry7276e0cSLuch6fIXm0GXwh0XmGWBImTzAMnmRIkc+XBL2ell5T26FDU3jgx0fBNy7vD8cd2wGaqxXtCWRLm2/N4LJ5YAWRKpjq2WliGDyTrrNX1EVC8xFEkCXparULCUHagGyvEjiDO8lQfLX2lUPxwgXzRQxsaJyoKgd9Do6AqoQ02Coc5Hkmno1SVEFzwDBAhmhGwEcQUqwX14cksh2XoPOscsWUaYgWiQdJW8tMQvw3zpeRSpkkeSieBiJ9lsgwLXlHDmsDt98+DE4+uTMMG9oGLv5Sb/jGFeL1dMEGA8EjNb7Pw30UTyYeiEaZFAlIQjMRUHz+87Fr1S5Y895aDgK/0Huw5Do0Vowt7+t65R2KHnjt09sbHqd8qwuO4OHZDo0bLc/uK3rll26HDR+L97aL2xrf2MQmwaTihfi4D/A8Pev9NOIeK7MePL5/j929+zCn4y/uA2X8xhsJ0mNdSciEy6yB7+/Ew81s2yhFkYZ6lzXY22oIj5aZEB0wCJAhmhDSUQxNILOZyiVkUhAshw2RPhSQwTpCkWVBG0KQp9mQkT9vnglE2vXMFzncnaWokdDmy2PiRfQa/PpDwFrxBJg2HYTFO0IoZ5qXzrD5DOlYlCQrU/mFTAoC5bCWOZvPEB1gxDhfpoq8kSJo2Px/39kCL/91HcyZu4sXwVMgnfIuZTD+y73h2msGwqc/3Zlds63nTzYIFI/5kieyMqOyuLfxJEF+JCUgGcTz+ZIX5EtC8Wf9YQ4c3n+Y587T6vYOjROdylrA6C491dd8rUwdHIoSeF+9H4OhlTR3Xq1+7tA4QaMr6DusOlwFM56dJe5ltJO1ncp691cpMPmCR/B5TGLi3V2lMIonNp1Q91G19/iYtG6tLYxLPKkiIJR0HrUrBG0ohqGLbarmgSy0SLK3zwgoZLlSyqejRyKiHPEglDO1Wa3lIgSPEywHQbIyll8JOU1AOpEeRWtgMc+hKOGC+SIFLZiBjYy+kkSI2sFaCUVWQOFaJrIC8miZsVViQVh8mOVDBusIRZYFbWzQbDgN2kTQxrENHbypMK2YmGq0tVySDp8vU5FOkzpV+/dXwoM/WcBz4v/6t3XwxE8XwY03f8y8qS+thSVL9ghFBJnYnvyzL+YJgUHKA5k8yhhZzgjXHsdTkIm3Z57k6zzmcyJ5iIqdFTD/5UX8Ib7QazD30js0PojvrgTbOulfJpPJ9yTbwaEogffZCtxuonyLc0SvrkPjA42qoNEVhCWvL4OdPFde3MP4XibvawJ2ntqbfMrin8YzxJIweYJh8CRDinw+ZkaMaAvNm5fAm2/SQBEB1vOUALZtOwj/eGMDtyeuu+FD2CoX19V1BCRDJpHtLuT5bSYkDJ1gmwmhZcPtoggYPjDNpk9AnXC5lKEaTcqED0lnLpfvQ088BH0YUDYBo6APBPXKq5xKaO2r3aW7RwmGQzHCtZaLFc0q+YdvDtWhLGawAlGkgKpRRMqyYCVjqXRMmAqZfBjHZp5SxNSgIxAUG3SeT3OZVkyZZqt4LXT4symom5uAN6xNwz/f3gTLlu+Fjh2bwRmnl/Oqs4TlK/bC3/+xAR57YhFc/62PMMhfDD/72WJ4539bWR5sKBA8UuP7PNxH8WTigWgqq8gKSEJzI+DxhD6DMswXvIV/W/xHzM+kIdo0VNuhcWFE+y7QrzUtuJjeSD2Sku3gUNTA38JL+Jt4iQLCll90r+BsjCg7pTvQ6IrDBw5vm//iQnHPkvcvBb63hXh0fxNbmE8CQRM4ywLaxD3RE8flESRDSADatG4CXzy3ByxesgeefnY5rF27H7d9sHjxHnhx6lq4d+IcuO2OWTDl+dWwcNFuXntn1WrxfnoCF5N2EjX/ijrTB6chHZFkaqMJmRJgyllBW8tlg2bDaUwbr1wEwwfC5iPIM3wooa/klV8pcaqF9omEC+aLGC6YL1Kk04khIudXH0ae6xC/ItGzHoI8g8785NWD1Ydi2gwQku2V1lATRLyVQbMg5EMkBP2sGUAdu0z5CPrUnBKQtBX10KEUvPHGJmjbtincd+9w+PKXe8OV3xjA8s99rhucNrYrP3knLFm6h7cuXcqEL8+fvOkrHvO1hoCXUVnc23iSID+SEpAM4vl8yZN8D0RIns5Pp1LP403pcsqP7tIrXd5cPLBwaPgoKymFs3oewV8nfod34OZ3Azk4FDnw93AtBkQVzUZ1hqaD20uuQ2NASfsyaHFGb67bDmw5cCsNs1fge1jgBid4MqMJfL6NxyQm3l1WCqN4YmMonuR7Eo1H0+6+863BHMj/+IH58KNJ8+HRxxfC63/fABs2HuBOAnrl7Q3XD4Rf/fJ4OOboDqYvhF5ODyFaMWTq0RJBfQmj3eTpiEymufiRCKrafMisvS0pIGSabVAnG40M0wciqw3C4CHBtGTKKbFeZxwimUy6xYaKGOIqcCg6zFu/5xlIJi5LJJKQSNJiGkmsDSjFSwIrPQ7EZeXHFWkEzRcQ04LnrURKMpkScvIhdVgmdUI0/uvHYpnUCfqI9El89iHyLJM6kT6YlaUclJe8uD50mlm4S6VESvSqVfvh3vtmw4UX9oKzMXgn3rLle+CBBxfA177WD046oSNs23YIb9LzeMXaC87vBb17t4DSkqTwJX2m2af0b/DEcTLyKEXCoK08pUu2MXjMT0NVGjaO/9MF3ehspFKpx/BavHFrxX74fws/hEo6GQ4NGhP6j+C1DvB7fRsbFmMl28HBQQLrtRuxXnsstecQ7HxsJlDq0LBBoynaXjOC58tj3TYF67YJz1/y4nRsLo0RbSfU4U3kk5Ricyobj1I0l+0vX2byJC3zwkcmnuYLGTqvsioFDz28EDZtqpCfTLzOdtRR7eDoUe2gW7cWnt3Mmdvh7X9tgVtvHsI8ekd9h/ZNPV+0S1NKLSYLnSalCJr1mBY8bnVJntUHpQidxiaD4Hu0lqc0grb7kDKp49kQnxCgjXKRjJiSx7IIOtKHRwteHB/UdqJGVxobVNR2Emnq7eHd27j7bpECqwGHYkQqkR7FNYWsJ7w0G6gSERmZKFoiQFrh6UT4IARZSJtFRAbrCEWWWWwInp0nV5mgASLChwGDhwTTAUWdDIgYQV7AR/CUbNl6gNO2bfyFbLZi8E5o07qUUwriv/iFHrB580Ho06cFNMFGCFbzvmvp086TWTpwFE8mHohGWZAn+CLrweNpXMoyX5Un7a16jo2GO5C/kBZToznYDg0bo7v0UoH8TvzueGSFg4ODCQwEH8ffyNs0b771V1y91hhA6xzIQH4l1m1qQc/n+fZF9y55H1Ogu1mYR7piC/NJIGgCZ1lAm7g3euJInko8bohH7QFqIxx7TAe49Kt9+RV137t1CHzuzG7QNfCO+X37qmDOnJ3w/365BG6/YxZ869sfw5M/XwKHDquH6tK59M3QsoxsNDGYpwSKFgi32ySstGIGhRFANb89iYThI3N70gB/oZyRSZAWSTwEfUhYfHD51M5L3TD7YoYL5osUCVDD7AlcG8h9AIGKxKoj4cmClU+gguNnmSEdkRj+rTpBZi6Qvd86NDq6/LLMiuAkoCTJyPPDPhQCvjBlmST55q6BSH/VeiEj3ratBzlPAT5xaSvv2pxXvKd3zAtNhMwoHQZntEaBJozm+QQdX1ICyFA8ny8YYV3iaceWwO/mZZmlYJ4WjTof9SqO7lgOtDk0TPRq2QbO6N6Pv0oK5HFbyQIHB4cQ8PcxAeu1jU0GtIUWZ/aWXIeGiKbDO0LzU7rT/Yq6syfgd7eT+InDlcbrNvleFrjRCZ7MaAKfb+MxiYl3t5XCKJ7YdMLnIWRG0ddePRAu+3o/OPHETtBa6xggBVqP54UX18CPJ83jRXYJ77+/DdZvOADt2opFG5cu2eOV02zrqCOI1BuR6PF9ZGpnCWi2ETqR7SyENzJSIcJHNFAhg49M5Q+XK6AkyUgfCN+HElqULEfCNn07Wthakg5FBhfMFyFmr9s9BH/4ZaI+0CsFzGO9YVYTlgolWLeE6hpkMC+DDSHIM2wiUpl4ZVRiBaT98iPB8oCSxSaE4M1I0zHPj4aQ36CPgEJQH2Gq4M1b0gPkYnf/+982fmpOoKCdUFZWKnxpxocPY555gvaaAQZPQtp5Is4EeATMEFtrUmg8BZkz+DaeBmSkUumd+5vtfltyGNhwWogb94RQ7zz10js0LNA8+S/1O1KtXv84fl8N6p3yd74/fdTEGdPbSdKhCLHjO9Pbbbr1vw2m1wp/I7Q45ATKtzijN1BQ79DwQPPkW315oLpd3aG/mePL//fljXgve5vuZzqIZJ7HF3dLvu9pPLU3dSkr7/mSZ4glYfJEzuSpxMvwJhLFS8P2bYfgrX9ugl8+tRRu+PbH8MCD82Ha6xs4qCe0aFHCU/WoB/9nPz0Grr9uIAwd2oZlIUi3kfA/vECEvtG28nT8MocQZIVUFEOk1rabVIlsUwZ8cBrUCdkgDJ7qSLIpasgi5jKSjiosp7hTtFzY2qH44IL5IkQiLYbjqN9/qEIIVjq2CibIC9iwK6uOCa8MSqjpWH1khPIRMLL5QJ5/bISnIzKGTCHoJ+RXMbL78GSeD9MZfQT/Y6ShW7fmMGRwG15p9s23aF2xNFRWCoXdu/15lx99sp1Tmt+mwFq0kxkvS5AZGy2yuJeEoCWY5zUNBJQebYIj4PE0LmWZL7gJSLx0+XOX+5P5JLDR+yzqPEuvqbuk/wgOHh0aDs7vMxTaNaWFFtPv4Xd1h2TXKzB473vPx2/dd/dHb61IlqYvvv/osdyb5lCcaP/E2J0lCbh4y63/WbHllv/ct+G26fX+mgz8rdCDS37bAw23p8DRoeGA5snT95JsXkoPKV+i6RFSpON52vE9TN7PFOiuFuQR+D4Y0iUeCQRN4CwLaBP3SE8sMwZt8HAveZItIHk0VP6nP1sM90ycDX95YQ3MnLWDOwb692sFZ5/VDb57y1D47a9PhJM/3QU2bKiATp2a+eU2IBkyCbdpJJD220JIsNxXYpnFJgjDh5YQrD4IIb+KoXwEFCJ8+MdGeDoiY8gUgn5CfpHBPM1HSAdh8JSNgn9klUulky6YL1JYr0OHwsa89XsmQTJxu1r8DlsWmGKeFtrAys17gkhpgPYWcCM+s4nWZJLHNpLWbViPdiovdQyaWZqPEK0fO18fZjkoZRnzTB8GTXrMJtq0ydcHy6ROihczUSKR5wXjUmJFexr+du653aFr1zKYMWMHP1Uvx/wZZ5TDxo0V8MabG6FHj+Z8Q1Z2IV9Ea8cJ8jDBNMhTtJDZdTQepahr5ylak1Wlz754yoWv02kJAnXKcJuB1+eQFXt2wu+XzXIL4jUAfKH3IDi+Uw/6fmie/NG41dvw+onvTy9PJavGYb12Nf6aRIMmDa//4LjPns15h6LH5lv/PR3vdGOYSKdnVkH6qUQi9VLXh8fW21sXUqnUdPzdjKnafAB2PjkL0gcqpcShPtHmm0fyGwewbqN58lS3hR4I/vlLfy6HpqUbqNmEcmpG8eYvdqd4IsUmVphHedwpnrdgHevaeNridyE7n8dlkDLB93lvvbUJ/vrKOmjTpgkcNbIdHHVUOxg8qA00bZrEMvp29Nq6hYt3wRc+34Nlni/cSE80YrDlQqkU4K1c5vEnJlPeBWjfJkjn6cNmRxklo1TSng/WMWnfh2mTmw9Nhv+iLFKm+Ai7D8HTbTyaWb4PajtRAyuwCN6U4d3b8Kgfh+IC/sQdig1YBQyRNQMDq2iZ08C1mqYlaQNUmcSG0rXYBI9lgZBptkE3FrcmUIF1lKKiBSI/J9LhcgWVAsjoQwl9JZYhGTydRDJP8ps0ScCVVw7gefHEG3VUe16NduOmCvj9H1ZyIE/vhz1/XC/DjjJMKp7ke9kAj/chHoIzwhfDpkNAgo4leL6Cz9OADNsQex3YiKD582dTw4reYf6lvkdKiUN9YWy3fiqQp9EUZ+P3U+eBPA2fv/ujNy+756N/TkuVpjdgC/MXeLVwIE/XSrJEDGV2cCA0OVx1PibiOk0kRpUkkr9IQumGLbf8Z9qmW/912YqJ0+u8exx/N7QuyMySLs15xXTqEXaoX7S6eKAK5Okh5VjcrCN7chlqz3sbT+0k3+OGeAjOZLn/Sp5/r5USjXe4UjwIP+esbjB+fB84clhbbjcQdLvBg1vDuC/2hFJeSNeE+VkUFEOkql1jQNLR7a2gD0xDOiIx2mVWnSAzgAi/AqpjRoNGR5ff2/lpUCdf2PwYJ4HPlrYWlkMxwd05ihEJ+YPnigB34j+MYOURqGh1ePYhG5lKsF7YPAzWUYqYxrTxP4ey8Q2txw7ShODnDNEi8SBp6zkM+ZAI+ggBFTQdyrIL5gkB7W/89iA45+zuMGhgaxg5oj1cc/URcMQA/93sAROGwZPlMnmUocRsOGgizIhciCf+fRDNPI2reLgjbiJiiL0OChZxo4B+J62aTr3CDvUDCuLHdvNGKp+vzyWtC2AAP+6eT/45uSqV2pBIJJ/BC+gsKWLgVVVRAsmz3fB6Bx003L6qCibgBWLWNXj9JCH5TKu9pTu23PqfyRtv/vc4Kal1UKBIASM9fCrt3hJaXzbUBfT1iJbn9IWy47rSvYkeIFMgn/EhZTqV5kVb+V5GNzPjNmfjyZ3G98SsbIg0HS/Dm0wEyC7IIxBP8j0g0b2HWLl+245Dhs7yFXvhb6+shb/+dR28jNtSOXeewXqklQFBsaefxS4TPFOZsZUhyELabIshg3WEYuw2KEMpxjYIHJsQsJVkdduLvj3mFKHa9g5FB/v15FCwmLFiR7umZU120LgsvFHhpr1nnq4GrET8oej6cHAUy5R3Adq3Ealvp55wCpk+1JxgDj3XZPiv055/hN2H4HGeYKGNMuJOp8WxZF6zCdJ6OQwa/7P6YFZ0OZiFO/398ioN8gStyWUaGhZv42m+gnZZeZSifUb/lMryZeVhWlWZunzC8xc9S2cjG1Kp1EmY0NDUsukbVsL0DSuEwKFOQA9S6H3yErRyfazvrbq468PpYxIl6Yvx4hmPx8y4oF26KjXhhyecPkWSDg4GqBeegndJ2pGGjXh7fKmyCp4rf+yUWn9YhXVhX9yoXut7aO422P3cAilxqCvQqvUtv9ifvgt62EMPKa3TvnT8+ZI/j4JE6QweBc3tKUrlkHZqUkmeN+zdypOphefRsXmY8jEy8+bM2wlHjWzP9H/f2QLTp2/iEX5B0AJ4375hEHTuXOb50qcL0C7/4egirZ4PLc/iAG2xCdKcJ0ieTns+mGXS4tgyr9l4NLOibSjVy6zbGDTpMZtozQZhDLEXjSu8/8HRw3u2mskKDkUDcUU4FA1mrdl1Umlpybt0E6AaXtwMqLLHGhrrAq42ONJCZUz5ApG0HpAGaT9AlXmp49EkQ3g2Bi14nCdgqtsYNP6LMioaZVLH80Ey3Ok2QTr0OSllnukjSPs+zOPG9mGzkzrE8ufMi5QC348/3s5Pyun1dLSyrNJZs2Yf8zp3KYPWrUo9OxQLey3gN3mKxk07XjRP0kYQr3iaXYjn24V8aXqJw5XdaMginZY4wID+LPRDixI1cwF93YEC+Yv6Dks3SZbQJXwH1hsPCEntYOJH04dUJdJX48UyDo8Va9EyvJwe/+Gxn71Jkg4OVmy99T+/wGvlGklmA40KmpKuOvxc50fHLpS8GgfWaaOwbnsb67W2FR9tgn0vLIO0HBLtULsoG10OrS44gvP4PUzA7yD2w8Apl7y4AWvEchVYiy3e/Hfii6aYsrXzPDvm23iaXYgXbUer1782bT1/DnrF7XHHdeRV7EnGc+YX7eYF8O69+0ho166pZ0ebmjfPLRr8VwL8Xck8ymTKuwBtBMqGnZRZbIJ02IeWpzSCjgqUWSZ1PBviEwK07oNlxJQ8lkk60gflJc+zIRntdDqgJ2iRT6dEEE9tKWpocZuqKj1hRM/W7mF2kYEuDYciwuy1u68pKUn+goN3rBREhS8XwsP6gINOynCCVQalkrYHpFImdTwb4hMCdEYfUsewYZZO63aaP9oFaMMH22l5SiPoavkgXUTGzxlhE1z8jnrfZ8/ZAY8+tojlgwe3gVtuGsKyP//fGnjrnyL+bd68hFehHXNqVxFsy+CZ/HjBt5WnaF8WxTNoKw9TPEZWHhKUqjLgZ545fvKFR/MHyQHo7zJMuHftw63r4G+rF1PWoZZA7/mnlesl7sdG3X0yX6OglehTVVXjsCFzNdZMuQ4ZfPsHx352rMw7OESC5se32lcyHWtjGukTH+n0zHQi/RzWflNqY+E8rNe8gP7Qoh2w59kFLqCvZdDQ+uZje0oq99FGz0948RlsQl1GsZYfOKugVwbPWvCemadoG08F4iJvBue4hfSUjlYuySP6kxnb4dnnVnD74UsX9YJPje4c0BHBPq14P+68nnDB+T2FjHVkME9Awg9Q8RqmnUdza8eXUSpp3YZ2YR8iz7qsImWUBmlmZfFBKfNMmyDt+zBtIn1QihC04HGeYKHDZVQ0yqSOZ0My3Ok2Oi3aUyKIpwYVBfeYPnBk99YN4s0yDnUH/Mk6FBOwkTBYVAiqblAVBIGrEi8Jsg1QJKbDpoPwfBA8HZkJ+iBYWMKHJrDohGDocJUZhtSJ/JxMK6ZMrTqBz+lB2QSMgj4QpooIdAl0I6XFaWh1+ltvptgmDf/+92YvkO/ZswUcOFAFL05dC2vX7Td8c5Z2XkYTy4xBGzzcS55kCzAPyycoAdLx9HxJiCdpSTHwdhS58F0mYKOCGly0eFQFzeEW7zp31VltgBa70wJ56pGv0UCeFrK758M3r7nn439OT6XSK7Al+RjWSznP/UtXpZ6SWQeHjOh3/9gKrMX41WI5IZEYhaHSY7RwHq2OT0P26T32Ulpt4G9rJt6jx2C9tpEWYWv7raMg0dy9jrM2QGsT0GJ3FMjTfQRZeU0bSqVS/5JZ//7m3eTEvZLv5xl5IovlCPGEgDZpRzyCzBi0wcO95Em2ANNpeP+DbUzS++NPOrGTpiMMqCi0Hg8NtZ/+9mZRXl3Lz/oI8jylsHLmdhch2jYEi4+82o0GItqNGSEPEudYQR3bCZWsyHOFAmrDU1te0aji5s0XIVzrt+iQPknWAAIqjQ1LhaMQFHm0ymAaoWMUw9Cx2NiAOr4PZRAwjOUnYKvZRJ6qoN98KmUJMlXmy5bthdWr98OYMV15ZVkCvQ/2lVfFsLhLv9oX7rhtGFx77UCm33lnC6d0o2YX2jEo6/Ek3xPLA2oiTcfL8CYTAS6sRkvon0FBqGpMqVOVTvxdcnIGNrxewu1sbEztGtG+C8/ldu+hr1nQQoPaYnfU2K2RofUTp08vu/uDN8fTQnYYwO8QK9GDeG1YnkiUJCfT++UlWfDAhj+9snEMXv/jMb1PbUhPxW16hm1aQP8aTCmArLGgtKFjyy3/fYyCcknmBWxCj6G595WlpRto4bzNt/x7vBRVCxTQ4zYavw9eFK/dDUe599DXMOgBCS02KBe7o4Uyz8dzntf6HyWp1Ot8vzNub/in0QRWsfCCAp9HGUp8mc+TkHaaRliHgATR+v1806YK6Nu3JfTrKxfMJR0pViC6d6+WsGvXIY8O6niQ/IxtnNABZBqAvT0oMt4IzihjK0wb9h/HnHU0W80m8nMGbbTEg6SNz+lB2QSNIqCccEq9+9TGdyg2uGC+2GCsdilqAWuFEqp8oisWe4VEMG0i9ayuA0xJej4MsSTi3CiQZ5TD0xGZeOciqIcM1tF8BG0IQZ5mQwgWf/3G/ZwefVR7TgkvvrQOdu0+zK+kG31SJ+YNG9KG08pKzYEtyxlxO5dZTygS3Id4CM5oTQqbDgEJ/zP4CqGvBRnMSkPFwQyvpIsDbIDRkFTuyRrYpgNcMeho6FTWQkod8gU9FKGHI+r1c7jR6+dqZLE7ep1cVevUBgq+8RqokQDIR2LiPR//cyr19ktGoweeew7acaPA+xcyIN+BogO40aJpkzGdqDakaY2BMRk2Wv1f16cHKdNx24F+D0j/z9DxcBuHWznKCgLUi0496hgR3ChZ1UcCKNKmhRknb771PztqIqhHX/x+czz34rV13xoJpX3EA12H6kG9BlC+fm4jnuexeA/JuthdFMQr6tIz6Z6GqWBKEBm8JzKtqXmkxhcJ7jVaZmUmfD+WiUH4PISX8dHEeHOCUAiq7dp1WOZ8mB8TiaBRkCYgz283KRulKHvBA+fPE2eCphO/7aUYmkBmvTLa/AQRoeN/TgTrxHFmwvBBsLjwdfxcMpEsp4WuJelQJHDBfBFh7qa95QlItAvXEsgIVRSKIVI2CerYbJinCUI6CBvPY+YwtClY8WvwfESq+McL6dhsmBe0CSgGyBBtwPycwUYAw2OJzE68qdIQe8Il43szl+yot16B3Wh2nNV4vkjkPJGXMbKcMWmRC/HEvw+imadxJc9DAt7L9kq6OMDGmNeTVd68FVw16Ng09dQ75IdeLdvAdUOP5wXv8JxSr1W1GrtBJBLJU/H7qs3GxriqVOpdWkBP0o0KeM7LMJg+C7dJuL2LLA7acaPA+xrcKCBvV1VVBbt374bNmzfDunXreFuxYgUsWLAg67Z8+XLPZuPGjezn8OHD9Fsqk/5pTQoK9qfitgHLsQC3X2DZKLhvlA3FTbf+d1Rlk9IZ1KMuWTUOrNPbJSB5oiSrBfwO1GvrXk+2bso99Nrcboc80GxUZ2h7w8g0jXjA87oQz+9o3Kq98jf68B5K8z1Ov8/RXTDA4yzzcCf5nljeJFlsZLzE42kizIicRxN8oZeoQ/bs0RJWrtoHhw5VhWyUzrLle2DO3J0woH8r5d4Dnj+Z4eteZKIQFNlUDR4SWXUQTCumzQAh2RnbhMEPZwOqmJ/TYpPVDSqwTkAxaGfQivCZXA4mvU+FwLwkk6VJN9S+yOCC+WJCVeUoSsTvXf3w/QpAJFotYlQoEQjosI+gncWPPCRCCmPYBHm+Dw02O4YSYBqpowF1Qv6DdpK2lkMiNCQsdEcMskT4S7xu3cT7YH//h5XwyYwd8NOfLeLAfdRR7aFHjxZsS6BXyxB692nJKYF9qIyEl5UZG81ZOrgkmFbw2QKS8Hk+IWgJGw+RSqfyHmIfBDamVE/WlLLS0gTNoach4m4efW4Y3aUXXD5wVLpd0zK8DNLv0TnFQL6mX80Va2X66gADtiFVkHqX3kkvWQ0aeK6H4EY97xy843mfhtvtuPGQSQq2KfCmIJyC8Q8//BA++ugjzlMAv3btWt4osCfdbNuWLVs8m1WrVrGfTz75BN5//33OL126lI+3c+dOmhNMv68huNHq7xTcUw/+DNwew61RDOmk3vJkOk3ntvavvUS6xo6B53wn/v7OxmuDp7fQYm1tvnkkUHDvEB88P/6CI6D1VwZDsnkTvC2np+C5pUA+43vk46IqlTbuZXzLU/dRCc6yQGS8LEFmNLEHQwd9ejoEmYmkKUf/IvGBxFlnlXN74g9/XAWHD9Gq6FKGIP6//rUZHnpYvLxhzBjxcFyo+Iq6jQePKdJMw+K9tlNQ5NHSh5/1EXYneUpgU7DDb8NJmzimno7IWNuBQT9Im3rIsOiEYPA0G3aGO+lU+cbrmtv6DsUD87pyKGjMXrf79pJkcpKxkj3m8YePlUNarKyuKooAnc/q7LqNTwueV8HrNLM0H8SnnUdHlMlC+z4EL1RGSXs2lCJ02jy2lBFIpvgIwwfJiCl5uk2UDxbJNLii/W+eXu7NhSd07NgUvnvrMGjTWryKbt78XXgzXokN9MPw/ftHQOtWTbyV4oMrx2da0d7GC9qJBVN9HUHbeBnsNL0EVB795T99ucbfh4oBBgUdj+F1XbbxwF7484p5sLVCTFlwsIOG1dMid9QbT8Dv63E8f7TYXbVHTgRx90dvrUC/tR5U+Ujf/4NjT2twc+nxHJfjRg8brsbzYTS+9u7dy0H3nj17OKCub7Rq1QratWsHrVu3hjZtxLQeBfwM9CDtOcw+i2mNBEc1CZofj5VtzQ2rz4r0e50f/sxoSdQY8DzTVIvJeI7LU3sOwZ4/LoLDy3ZJqUMUaFh9668MAdkbT/XZTclk8pdCWjN45uvPlLU41HYHNqfKrCvSc3sriif0mefZKl5mO0HjJu2Cq9YbvJAOwHO/XwmffLIdf9NNYNDA1tC8RSls3lQBa9aK194SvvjFHnD+eeZK9nxsrey0s678zkK8dilVfGIwLXjcYlIymRJ0G19P5qWOQTNL80F82nm0WUbdJkj7PgQvVEZJG2VE6LR5bCkjkEzxEYYPkhFT8uxlMmm8prFNxY0tblvJd87/cni31teSpkNxgC8Lh+LA3A17foGV7zXqVXSU0t2AKmSqCCID1AAdJ0AlGD7wn6splZc6Bs0szQfxaadkmLKMeQH/CJ0WdjIvU0aANstIdiovZZKO9IH/+XwuQYs8J7gT9bEKehVNPe+bYevWQ1BamoDPnNIFysqSzL/uho/IEeML5/aA0z6rv5rO9+XzVGCNG1f6Os+0M3lhOy/Ql2mw7GTn+aA0YJdKpXeOn3yhvxhADQOPSz2dU/HaHlKJhZu+cSW8u3kNUN7BBAXwX+g1GFo1aUrnjYb20kJ3L0lxjePuj986gLVOXa/o9VIymbj8/qPH1mtkjOeX5r9TAH8xnmNv1AD1fm/btg22b9/OQTzRDRkU0Hfs2BHat28PTZo0kVz+fDSK4zn8bNTzWa/nmubHH25SMhWvtVobVm9FGjZ2fuSUbpKqUeD5pQdAz+C5pXUPoOLdjbBv2kpIH6hkuYMP6o0vO6U7tDijdzrRJIm3Wx5WTwvdie7mGsbzl7w4HZtSY6g5FQyg8ZjU1JIBtsaTAbfihQNvKZN2Hs06Nl48Oz3of/OtjfwKOn26HqF//1Zw+mld4cQTOrGuHryzT42mhpMIVklICbaKKJW0EbAidBqbA4JPeU0nSEfZeP4lL9IH/nMLT9K6jeeDWaaNoGUeU5YRYaHtZZQ05SVPL6Nu49OCp9sEaeUDr2tubKlX1BGdqkq9PqJH67OFskMxQF4ZDsWAORv2TEsmkmeJCh83rI0p5YoCK4BqBbnMMmmuzpRM6TJP8487wwfpSZ2gTaQPthGp2NSxpUymDJ3Gf72M+ufyaGbZbBQdUaYgTXrMJlrKpA71xq9ctR9aNC/hnncS+z30Kvj185RScH/PxNnQoUNT+CIG8qOOpsV8UKbZYZaDat2OeZqe3/uuaE0fiSBt6Ejfgvb1gmUXgX2AVwVTLp5ywQQ6JbUFPBYFTvQAi+b/cu/8tLVLYMnu7SwvdtBCgWf3HAi0cCABzxUNq5+AW631rk58f3p5qjS9QZJ1CrzyFpakk+fff9zYWmnMZwKeW5pnfiMG6Tcmk8m2ggvc604BPAXyDT2AjwIF9Cqwx8/GPPy81AP6S7yWnqjN6ykKND8+CWmaElCHI0B87G1Z2ZxefyfJGgee39vxerkPz3czCuQpoKfA3kGAFrdr+cX+3CtPwPNFo0auxa3WvpPnJ7xwH7atJoomlQhyOWjmoFfjyYDb15F5GRwLGjdNj3lBWuYNO6kj5L6+COA1nqcn0j17K2Hp0j28wv3gQW2gbdtS6NatRfhhg7TzfQueaNxgi4ZSKcDbvMzj+Zcp7wK0bsMyqcM+KJW0Z0MpQqejbDzaYiPsVF7KJO2XiRkGLY4l8p4u8zT/QZr0JC9o49GkizBtRCo2dWwpkyle3HR9y/aZCuhTC4d3a+29T9ah8EGXg0ORYO6GPQsSieQQUZGr3nmqHESFUN0g16RlngT4rwe1hDhBrueD+Ai7D8HjPMFChz+XovVja/6ljk5HfS6PJhnCszFowbN9LiFOw5VXf8DD2q67diCccHxHWLhwN+zddxh692oB7Ts08wJnpW8G9zJYNoJrRdt4wi7IC9oZATjyfNrGEzTls9lx2VPpm8ZPufBxPkm1DDwmDU+loJ4XhZmzYzMH9XsPi9ftFBtoHYFTuvbBrXca83iJ8iJ3d9T00FMb7vxo+kklCZ67XC/gz5pKX/vDE06fIlm1CjxeKIjfv38/z1mnAJ4WnSsUlJSUQIcOHaBTp07GUHw8BxRI3Y9bnQT1G2/51zUl9No5scp8vaCypLJftwfH1urnxfNKo49oOhH30leu2gN7/7ac02IFrSXQ6oIB0HR4R6bx/FBvPAXx1XprShxMvvj/xiRLSqZzbOsFvbSZvdhMs47P84N+3y7I83rTJY99EM+gbbxMdppfmYYeNki7AweqeOvcpZlm4+vRLhz0KppbP76MUknrNrTzaYsNyWin0wE9QWt5mRJ0myCtl4l4Oh39uRQt85qNRzNL90Hl83WYljpBG4M27DR/yNSCeE5T6aqKEd3aiCdZDkUBuhwcigQYzB9IJJO0WjHWAdpQe4YfYNLGFwbn8SKRKe8CtG7DMqnDPiiVtD3IFXTIRuoYNP7reiyTOiyTKe10myAtfIg8+6CUeRl8kJ7UCdp4NOkizM8lUrFJmeQpG2Lt21cJP/v5Yli9aj/cfttQKC9vDr/57TJvYbsWLUqgV8+WMHBgK+jRswX07N6Ce+SxoYKVNrrhSlweJsRTQbrP84JrzS7I82mSKx++jqBtvAx2uKle+9qaLx8FLAM17G/ElFYEL6uorEy/u2VtgobeV1QVzxDVozuWw9hu/YAWuCPg+aBAi+bG10m3Hi1Ih3UO9ZjWK/ASfPyHx372JknWOPC80nDo2zBLq8/zyabh87SoHKWFjhYtWkD37t25x14BzwcNvX8Qt1r53a+YOL2s9b7Sx/C7pTUz6hdpGNv5kVNqPYAkpFIpehUeBfX8CsGKjzbBgX+sgaodtdYJ3eBAQXzZ6HJoPqanGlJP04XoWuOFA+sCat48NqnK/ICYtnAA7fGCgXOAF7TzA3qlr3RtPEzRzvMhdQzawqusSsOqlftg46YDsH37IVixYh+sXiPm0J94Yke47pqBoYcTlNIue+AseJwn6DSzNB/Ep52SYRoV9Oo2rMdsok2bSB8BG5ZJHc+G+IQAbfjQdNiHRhtlxJ1PyzwJ8F//XAZNeswmWrNBGME8N7Qwn4Ruw7u2csN1igTiSnAoePBr6VKwgWptDuSxMuDKn2pl/O1zNcERFypjyheGpPUg16BZT8vLlBGgcw1yQzTlJS9o49HM0m1EGiqjpPUyEcwyajL8jyqj3Yfg6TZRPliEu2BP+3/+uxne/2A7rFm9j98rH0Tz5iXQEwP7Iwa0gj59WsKQwW2w/kZ79uP7CgfpUmYE277c5/l2ng7xgnaS5x1Hpsbnkb61BwQVF0++oF6eGmOZ+uJGvfRizikG8u9uXgsfbl1XsD311BN/dIducEp5bz2Ir7MeKx33fPTmjVjpPCbJegNeiQtLksnRNT2HHs8rneDbMb0Nz23RBfFBNGvWDHr06AGdO3eWHD5HFNTfhFuNNjQ33Tq9PAmldbJifTakIHV514dPfVaStQ48p+3kNXe7ZHFQX/Gf9VC5fp/kFB4oiKfX9ZWdVM5BPPHwPLyE54HqtjoPZKZMeGEGBvKjKN4KBt5YHhE0BwJhERj7vHDA7uc9HzYd4knfgtblvr3g+7wZM3bApi0VsGypCOBpMV0b6O0655zTDT5zchfPlx7U0y4qyA3SepBLPJ2O9IH/1DKz2Xg0szQfxKedkmFarcBZyWRKMMuo20mZpHUbg8Z/UUbFp4wmkyntdBvWpQz+0wJ4eN1zW4saWJRWVlaNPqpX25p+E41DAwVdEg5FgFlrdp1UWlryLlXuVJOLSl6kVPuIQJMqAkpksClpPWDlC4ZpKZM6ng3xEbqNryfzUsegmaX5ID7tPDqiTBba92HaRPqgFKHTnCdInk5nLKPU8WxIhjvdRqeJtW7dfujQsRk0KUVvpII7EQyLPL1ffjUG9cuX7+Wn5GvW7jduuEOHtIGrrjqCdUWwrQfOMsWdF4AHeZIWct/OoG08JCgN8gya5FJP03n74skXjpXFrxekUikK5qnxy4tj0cJ4FND/Z9PqggnqaYX64zv3gNGde/LidgT8DmjlcRryXGeBho67P/7nY/gbqcOVxcPAc7CzBDCQr+G58/Kaoh5Sns5RzEF8EMGgHs/VLjxPNOe7RqfabLzpPyeVJGE6VsTiqVV9IQ33d37klDp/gwJe2zT0nuo1XieEcGjuNjjw3/UFtfJ9SfsyaH5mLyg7rqvk8GenIJ7WaKjTB5Q6np/wl8cSyeSNHG/hjlJrL73HCwfeYR0bL2xnfQigeJRyAO/nlY9f/mopLFjg11FNmiShf79W0LW8DNq2acL27/xvKxw4UAnfuKI/HHdsR8+nGczjd6AynGB7hlJJ60EvNgM4FRv9XDSZTBkBOqMPqWPYMEundTvNH+0CtOGD7bQ8pZLWy0Qwy6jJ8N9aRoThg2TElLzIMjEt8qItJoJ43Il2WFV6woieretkOplD/YMvCYfCx5y1e8YnSxKTuSceKwCu8DFPFTHWAiK4pCqE0gCdc5CL0G1YRkzJiwxybXqUUTJKJa37922kTOp4NsQnBOisZZR0pA/KS55nQzLaBWjfRqSqjMR64CfzYfbsndCpUzN++t2/f0vo1rU5D7fv2bO5DOz9gJjq6107D2FQfwBWrtwL7do3hROO6+jpaD3gnj7LND92XmY7Qfs8ozeedcI8nxY8+izIu3/C5AsbxKvCMKig92RT49dbWZwWyJu5bQMs2LW1Ua5+TwvajerYDYa27eS9Zx/P/Uz8jBTE19oq9XFwzyf/nIzXPQ0Lrjdgo+f8Hx53eo2dBzy3NKSegnj+XAcO0O+SXhfpgvggKKjv27cvv+aOgOeNeo7oVWE11oO06dZ/XZaE5DOSrBfgfeGXnR4+pd5eDSWvSWOaR9XmA9xbf2jm1kY5BD/RvBSaHdmReuGhtE9ryeXPSlOFKIivs2lbUZgy4S88jUgPcmnjQFvj+YF3gJfBzgzENR8eTwvwQ7xou7lzd8LmzQehX99WUN6tDNq1pQDe16HPUlmZgp//v6WwcNFueOShUfj7barpoE8+CH4XtGMmngxM8bbv0XpQGqSNYFvyWKZokiGMoNejBY/zBEx1G4PGf1FGRaNM6ng+SIY73UbQMh+wYVrq0H9mPcqovEgJuo1PC57Vhlk+jb8BbG+JRhgH9pivSqXuGNmjTZ1NM3GoX8irxKHQwe+YL0lOUr3xlFItTxUyVQCRQW6A1oNc4um0HrBi9eLlPRnzNH+4iwpyI20oReRTJtpFldHqg1nRNpRayxikSY/ZRJs21Gv92OOLYOnSvbBzl71HmJ6Sl5eXQdcuZdCvX0vo3r2F93o6awBOlTmlUiaCcKrgbTq6j2hemCY9pS+CdJXnFBVMHZ2XOn/85IvqNagMAssZ6tGiIfgLdm6Fj7augzX7GnZgRivTH9+pO4xo39XrhSfgZ3odPxPNHa233iod93z81rv4y6AHKPWEmn3nfCqVonUYqIe5Lea5J37jxo3ElxoONtDK9/369fNea4fn8HG8RulhU41Me6j7d8sHkIbXOz9ySr2/GgrPKy/AiOl38NyKJyiIQ4t2cFB/cOYWSGOg1pBBK9M3O64LL2pHr5sj4OehpxEUxFPdVudvS4jC5Iun9k2WpFdQsypbjzylZtCvBeNSzw/6A3RcHtL4L+VBHtJ8fN2HtJd+lA7pL1+xD37043nw+XO6w8Vf7u3pKn0GEn7Aya0lmcfvTKa8C9BGkGrYSVnQhlKETnMrS+VZHKAtNkGa8wTJ02m9jOJYIu/JmKf5w51uw3pSJ9KGUoSgBS9OmfD3wI2ywNx59675IoK8KhwKHdV/x7zgcZ6AqR7k0i4q6I0X5Cpay8uUELdMQTqqTJ6MeZr/IE16zCbatPFokiGibNifxUaI/XTvvipeeGbpsj0YEFTAhg0HYNnyveQphDZtmnBw36dPCzjts+UY3JewDw6WuTLXA3D/OJFBuR7oezqavsdTOpJn0RGBvcYzdLBx1iTR/vznzq/Xd1BHActLPVrUS0+NXx4uTdh5qALmbN8EK/fuhBW4NYQe+36t20HfVu35PfHlzVtJLn8GGkr/HGapsdtgGrqEuz9+awPWOrxQVz3gpR8c+9nzZb5akNfJZDy/PE2DXjG3fPnyglqdvraRxEiGht7TQnkEum4xmVATvfS0GF7LfSXT8Fqr23fMS2A1t7DLw6c0qFdDpcRCeefhNeuNjKFAngL6ymW7eRh+Q+ixpx74JgPaQpP+baHZqE48L14BrxF6feZTmKUh9Q3yHvL8JS9gMJ/oS00rDpKDAbsMoBUvqENxMeeDPG6vCV5QR9C+jhGcy+PpAb5BS57n06B93pIle+HBh+bDKZ/uAt+8sr+pL1PahYNeRXMryJdRKmkj6MWdT1tsSEa7AG34YDstT6mkPRtKETqtl8nTlXROn4tkUsfw7+mZZfJokiGibDx/kqds8HeBAmprqWAe22nuXfNFBXlVOBQ6Yr9jHv+5+vBorrZ8GaWS1m1o59MyL/3oQS7BDHq1PIsDtMVG2Km8JsNduEwyH7BhWurQf6QPttPySoYwyuTRgsd5goVWPlgkU39eueBxwCx5NF9+gwzu6YaqL1LTpDQJD/1klB8sa4F07MCdaY3n6Ut7yfP0VcpBusaLYYefc+b4yRcezYVv4MAyU2/9dzA7Dn8rRgBKPfVLd2/HbVud9dpTwD6wbUcM4Nt574ZXwHJSK5wWFnsOtwbRC2/DPR//E6+Cugeen5UlJcmja2LBOwyKaG48PSjpSsE7BfEUzDvkh+bNaWpRf2jVqhWd24N4Xm+vibn09bkgHl7kOzGYby/JBgX8LdBieRTQX43nepTgClAwT0E9BffUe5/aU/vrh1Bve5Mh7Tl4pyC+tHtLKRGg3y4mVLc9hVuDejhpw/PjX5iaKEngPQM/G7W1MI01b14L3sM6GYJxI6AP6lj0VYp20QE++pMPASi/fftBeGHqWvjgg23cM//lL1HPPOpLO+WTdlFBaZDWg1Li2YJU5tNO5lkmdTwb4uNOt7HqUUbJKJW0USZmEy1lUsezIT5Bp/FfL6P1czFLt9GPJdJqlYnbV7hxG8zrnXfvmi8i0KXgUASo1jvm8Z93ATpr0Ctpz4ZShE7bgtwQjf+mb8poMpnSrkbKJHWUn6gy2n0Inm7j0czyfTALd6GebEx1HgfHhg7Avv2VsHbNAQ7sPzW6k6Yj9DiA5gpdozVeZKAveUHa0OEgXspUGuTJsgT1MJh/FoP5y+lMNCbIAO5U3Mbg7yY0TJwWzdtSsR82HtgDeysPw9p9YrGpA5WVyLOPrgiCVppv30ys29WpWUseLk+Be2tMaRh9EHhOaY7o21ief2FKw+kb9ETYiTOm98Xvf4Uk6wx45VWUpDGQr4EF7/A6mITnmVcMpwB+6dKlUFVVxTKH6qFXr156Lz31vF6OW7WektTngnilhyvbt3+iZt+WUNPA80wPLPW6zRuKr0DBPQX1VVsO8Mr46QPiVZ70Pvu4Q/QpSCdQ4E7z3ZPtm/EidhS4U098EFgmrtcwfb0m11OoC0wZ/8KNyZLEY6J5JYLcYODt8bSA2eQpWuYlj2ktgBZynxcOzoWeyVO0lpcpBec0P37VKrHQ7qbNB2EtprT4LoFek3v794bxG3SUnT5VgHZ6UOrRLMTvlVLFJwbTgqcHwVE2rEc7lZc6Bs0szQfxaadkmOplNPwjdFrYybxMGQHasNF0iJe5TIqWMsnTbQya9JhNtOaP21jaEHuRVmAw7941XySgS8GhCFDb75jXA2WPJhnCsyE+MZgWPJZJnm5j0Cov/dd0mVhGTMmLVybU03yzTOp4PkiGO91G0CLPCe7sgbvGk8G0r4N5yQsG5eyPaV3f1GE58aw6Wp5SgyZ5QJ9S1pF5mZoPKHBDBdJJVaUun/D8RfWyknpNAT9XGW40fJcawCfhb6pOhvLiMSl4p4btv/CY1NhtVO+QvevD6WOSyfR0SdYZsFFT7QXv8NzTsPqpeM75Qc6aNWtg/fr1LHOoOdBc+v79+6dLS0uxmqyZYff1tSBeChJHd3345HpflC0X4DkfhZtet9X6lBg8Hj2EpOHz9FCS6rUGO7IoDv58yZ9HpaF0BgfSMoAWWzgYp1QPhoPBuMez6mh5SqUOH4PlAX1K2UbmNR1aBO9f/9qCwXuF8aacIM45uzt86Uu9TJ+Yqh56agSJYJaElEQEqayjaMHjFhSxlY3UCdJRgS37kDqGDbN0WuZJgP+ePwsdZePRJEPoZWIZMSXPWqYgTXnJ82xIRjudNvSkTCjSfU62zzClRhfl3bvmiwbiKnAoaITeMc8pbnQXwd88Vw8ccaEypnxRSNoIehE6LexkXqaMAG3YaDrE82S4yxgoU17ydBuDJj1mE22WIUjrNiwjpuTpZdTLRDuflnkS4H/cMrFM6gSH1lNKvPUbDsAbb2zkefP0Lnla7K5fv1bQHNM+fVt5ATXrk11EUE48VBUyQ4fkQX2ZWng6zba8BXmK1vRlqn/OynRq6FcmX1SjrwRrCMDPSo1e6uUagr8tCvyoMUwoR9qbe58JaEPBixpGSqvPb8KUAhmaA9/gh5dmw90fvXkZ1j91GlThJffAD4/97B2SzAupVOok/G6oh7AtDatfvHgx7N0bb7SFQ+6gFe+POOIIb9g9nndakb1aDwDrY0E8bFKf3fXhz7wuyUYLuv6pTsMsBfqDMeUAH3mxH2KiHdVjFLTvRLtZmKq6joL4Bj2iKFc88/VnylocarsDm1plFG8Fh6L7wbngodgLqn0dn+cH7wE6ow7JMW8E+EpH9yF0Xnl1Pbz5poj5mjcvgV49W0K//i2hvGsZdO5UxrrLV+yFv/5tHRxzdHu48psDoGlTMVVT+EGffBCqc0WqBFgHyzzKZMq7AK0HtiyTOuyDUknrgS1B0ILHeQKm0YGz8i3zmo5HM8u0YR+UUXlKJW0vk6Ct/iUdLpPiU0aTyZR2UWVy75ovbtDl4FDgaJTvmGc9kSdedctk0Pife5n0Y4k0qkyEqDLqZdKDXA6AMRCm4W20yMz+/dFDd9XidytR9/rrBkKf3i3RhwyqPZ9a4C15uQXuWt7jBYL5oA7Tpj6lms+Kiydf4IZ9FSnu+eit27HimSTJ2kcaXv/BcZ+t1gJANL0Cr+eXMKBs5obV1x3wfPOw+/Jy0TGM3wG9vi7vefT1sSBeVTp1bfkjp/5Skg5FhCkTXpiBwe0ojrlwJ5pefgAtm2KcJ54f4Cta5q06gqf7zCnAlzydpg6EiooUBu/NoG1beu0c6ks77/h4bArmX/7rOvj61/rBZz/b1TguB/MEJGomcFa0lJEA/z0bShE6LY4l8zJl6DT+63oskzoskyntjDIxLfNkI3n0H7dMni6BZIqPMHyQjJiS58lwF1Um0d4SQTw1tri95t41XzTAn6dDoSOZSMoFgPjXL+BlucoIw8amiExHhKkJi5JkaaUJqMVybIfNFHnGseIi6CvCdxD+sZQwrGSeSiQk/cabGzmQP+H4jnDB+b3ggnE9mU899BTEE2gY3JKle+Dw4RQH9YTgETw6KJAgNou8jKbqCSSkjs8RhE8jPNrnUk7XwQZ5wfXIO8RHOpnoI7O1DrzWViZLEhMkmRfQx2UqkN+yZQssWrTIBfJ1hFSK5u2ughUrVjCNAcVjyHuMiTzQ7/6xFWmoouuhzka4lCZL6ux6d2hYSKQTxr1Ovw8SxbTG9GnBpL1GSiBh0AipKBMBm46feNDpHt2bwxFHtPLaGARfLnLUZqFh9jRv/r/vbJFsTcvP+vB4ImNth2W0k4ijw/CZfKxYvi1KVt8EJcBU0/E+l9VOs4mLDGUKn0NTQLG9ItKJdJ0v/ulQP3DBfBGAf9DaDz1hqQ6iK4oc4dVBWmWkZTMjoBgskyGWhPUOEgWli2nQLNKNXWA/T1I3WKZI3wK6+py5u6BbeXO4/LJ+cPZZ3aB/f/HKsc+d2Q0e+PFRcOO3B/MwuJEj2sMTjx3DeW4akI/gcZgWDQeZDej4hJfDTEgNocuVjg6Dljo66DOmwWzgOBQXEqm6WVUcr/iKEkieXZ2V6zFwpCHZz1AgT++OpxXrHeoemzdv5tEQ+H2kMaC/EdNn0ul0XovZdX147MaqKpiAF0idDOvG67DW55s7NEykEqlZoaZJ4L7IWRut8XR4Iik31QJGSBJHcCUhcgJSKB8rCDCtgWiDIeTU2bBrl5hXz/f1gE5GeMpho+i2p6kbqWeo5VIohQxlyscdAe1C5Q36qobvIIy2PWaTdfgA3aF+4YL5IoD4QUdWgdGIU/GGRCYj8qiGWth/PoguU3yEyhv0la/vCDv9Rrh1awXeJA/B0Ue3hyZNxE9TiQ8fFj2CAwe2hq98pQ/MnrMD1q07YC0e84ICDZ5c6kSqso5xu2f4NOZYR1AKgqUxVRYbODLnUIxI1FFwk05PqM7K9Rgs3kc9wZSn3uG1a9cy36F+sG3bNliyZEmisrKSAnoaLTE134C+/LFT3sNA61pJ1iqwjK5XrEiB7QhR/xi3wYh7qb+LkOPeKtDYlJFqHi8ITUeHQVsIxaIV7R9/fBHnO3dqxmlGSMPINmAUjDIgPFoTBHUiEVCUZMa2ot4oywqli2lsM7ui/TxJ3bhlMpwkaLS9q4OKBC6YLwJgNSB+0PxDx534DyN2ZZQFNj9W3z6TyxPHzlapWX0TlABTTcf77EE7pjWbuMhQpvB5jvarJKWlmpWmTlnajhohXl/8wYfbfCZDZrSEs5wRTCny4HFZJ0ouESH3eAbhQ7HwU7me+SIGXoKhhgU2b2u0lxSvtQeqs3I9BfKYTKSeYOqN37jRLQTcEEDrFSxYsCBBCxBiQE/rGOQd0Hd9+NRnIZ2o9nvsDVh6+xOQcA3pIkWyMsWLjvEtMdg+YKbIUiYgFTTrCIlVTpCKQbkHshf/Fh3JkUJdvmv3YVi8ZA8vive7362ABx9cAFde/QH8+IH5sHDRbh5mf94XxfQ/BfMjGoQPG9t2brLCoiRZRnvLUIvl2A6bKfLCbbsAIuwMxNFBhI6VUQdzkkgkXTBfLHDBfBEAf9cxf9CqhhAp1wfBSiNUiSCDeSFBBkjdXEyksl9hZUFOvjXEsQvo5FMmusEH72NKrl4NQ/KOHcUT8G3bDgm5NKK5bQcO+PN3WaQyEfBEMhOkPRCNm8Gm8sosQ+oIiIzBIiChN2SwtC6YL1JMnDG9HQZhgXdYp98rqUz2w0y1Xhun4e3qrFwvh9ZzIE89wTRP3qHhYP/+/TBv3jw4ePCgCugnS1HO2Nvq8B1Yo9XUK9CmpBKV/bCmC9ZvriFdpPjy/315I16f/jQf7cZIWY0UCDCDcqY1He9ubCZSJ0OATxLxH9J574OtcPOtM+DOu2bB408sgldfWw//e28rr2JP6NWrBZxxejncdeeRMHhwa+bp0O/1GQpgIG7bydCL6TsEtstijGL/WEo3xgE9FZGJ97li+jfEmWysR3V1UJHABfPFAW/OvA9kZKlD4sJahVh8x6rgQnbICPKylpvXDw3DZufdgMLC6PJabKy+ZcqwKfigYnTq1IxvmO/8b6voddewfTsG8xI0vJ4CfqMHn+AdQt7MaSd5vkjkfNpP/CZAoDFgIYS+BiY0DmYNeSpdUYivpHOIiSrxOisFvMI2JpPJCfefOHbjD4797PnIuV+K8gI2JFcmkwn0kx/Q/jI1tH7lypUJ6gl2aHigQJ5eDSiH3I+jOfRSlBNqakG8NKRu6vzwKRNoPn4iVXk+1nnGhbPp1ulu3nyRIgH+gq/B2yMTREuelkWIHO99ps5leDmZ0VQZhhw3mQh4GQmkaf0dWlSXOgoGDWwDnz+nO3zzigFw2/eGwq9+eQLce89wGH9xb17Th02CPjSIlommYNM1eEgwHVC02XmQQltBLKxY7c8gbMfPWKYMCNohHSpTHr7ZR8gOufyfKJuxYkfgIbpDIcIF80UA+kGrHP2rrJ9oNYGtMjF4SDAdULTZeZBCV+la7XTWRRf24hvqM8+u4IVmOnZsyttHH2+HWbN3wFoM5Kf8eRXrDhggno5bimvAo2VGJLgPKhKCbEl7PIOQkDoegjQCaRfIFzEqE5VeDwEG8hXpFAbyR4/1AqkfHHvafel06nyjNysmyF+qKnl+vgveYUBIvbz8CjGaI+965Bs2qId+0aJFCRpBgQE9zaGnqRE5ozoL4mF9thN3Y7s8fKo3XL/zo2MXYpEulyQjXVXqesaKFGlIzJRZBt8TtRsjZTVSIMDkrI3WeAwp8NgyE1QLQpcPxPbEIw8fDT/+4Ui4GIP2QQNbw8ij2kH/frQIL2ri/zv/2wIbNh4QBoigf27iBZl5wtoOtPiO1V4M2SEjyMta7rrtJIpqL5o8jWAD3MkDqOOUlYEL5osALpgvcCzYsIMbE+qHLaBRtsrCAtM+GoZeTN8hsF0WYxT7x1K6MQ7oqYhMvM8V0z+K45TJfKZhykcMbwcT7xkOp5/WFVq0ED/PsWO7coD/q18vgwcenA8rV+7jV9KNGNEWraV9+DCI8M09CGLrOoZa8OGLlAuulEmeB6YNDrtxK9kXN5Ipf/5wIp2+40fHjw0Ncaa57iWQHI3XT27XSlX68h+fONZoOMcFBoQnYTD4EgaFvGq9myPfOLB3715eFI8CeiRpagRNkcgZeS2Il07PrCqpPLrzI6eEruHyRz/zElZ23iiTZNItgle0SMOiYHDL90aNZni0uHMyGdLxGbrI07dBCkSC+6Ai0cwWAuqZr6xMw09/thh+8MO58NgTi+C222fCzFk7WE54+a/r4a67Z8PkKasFg02DjoNQcpFyGyloEnKBDOaFBBkgdXMxkcrx2oGIDL4z+ohTppzKrSGLXSW4B4rFABfMFzgOp0ryWiQoBEtglx0WJckyKj5DLZZjO2ymyMtaUUfYGYijY0MWnfDNXsxNo3fMM42M08aWw7gv9oQOHZoyb+jQNnDN1UdAk1L58w3Y807j6fDYQbmFJlaQbUDqeAjSBMVwK9kXN5IJNdz42R8cd3rk4mO0Cn1JMjkas7Hm0ePl9fgPTzh9iiRzAgbxfXF7Xb1H3q1a37hAUyFoSgTlaYoEfpfjWJAjclwQb8reVlWjuz3ojyoJAoP8+7BQ4vqtqzc4ODQ4pORotOA9kWmNGaQ9SB4lVh0bjVuQbSCLfNq0Dbz4HaFnzxa8Ls9vfksLgYre+DGndoGOnZrBP97YANPf3sS8YNMwhGzyuLD5sfr2mVw5xLGzfQirb4ISYGrTCfKY1mziIq8yhZFIV9VMDODQoOGC+QJHwmtEayGtl42oAHKobwx4dpqD2L4CipK0F1USWe8iOpQuprHN7IramdQgdXMok6mahu/eNhOeftp/n7UvTsOZZ5bDD+4fCT974li49uqBHNgHj8S07fDyQJ7I0EFC0gZbB9n7agIeLbmGUAAb1x4bz5nrmS9q0Osx0+8ldyey9oLScPmY8+hpwbubZD4n4LVZhttkDOTb7tixw71HvpGCHsLQ1AgCfp/0Dvq8eqHiLIin5sfTfHvJikTJ4crLse5bmEiXuPc8FylKq6q80UJ0L9TBlMeS90lNxRdpTA2aKe+CWkF7Q45EkKtyCxbu4h76e+4eDnfePgxuuH4gjwp8/e9ixNLZZ3WDH31/JK/vo4J5QkQx7fCUw0bRTVOTYW+DIQy1sP/syKVM8REqbzV8ESI/vxQkOJVEynuQ7lDAcMF8oUNbeEr8wC2QFUtkBRGFLBVSpD/Drpq1moR3rHzdoV2ovEFf1fBtwyuvrIOpL62Fjz/ZDgsX7oFduw5D27ZNpDQMckML4X37xo/hT5NFA9b3bR6EKOaYbAORcgvPYEXIPbZBCKRTJXkNg3YoECSgjBe8G5s9EFKgefSpVGIsNoRDc+GRV90F7yYlEomTaEG1ZcuWSa5DYwRNjaAHMvh9tsPvtcYXxMOqLDQ/PhvaPzF2Jy2IB8m0m69apKAV7fG68eu7wH0xcIsUyCBn2mYkeTYRIwc5Be5du5bxRjhyWFsoL28O8+btYprQpEkSPv2pTrB69X5e1ycjpO+c25ZBeIXXPoWWzYyAYrBMNj+5PZ2QKSIXMx3BMsWF5XgJ3Qtm0wk3Z74Y4IL5AkcCUmXmbzvX6iJcW0R7yKUm83Vjl8hWwUYeUgkw1XS8Y1ntNJu4yFCm8OfydcmM3udKwTzNUXvgJ/P5RvratPVwy60z4OFHFjL/lVfX8fte583fBUsW7+HAn8Ar2WuHtpTCgCeXmaC+92w/Qh6EIbcom3Js0ZTtdJORixjJVOJ+fcG7uKC59SUlyaPxIvJ7uaq54B0GfOMw8LuR5lsvXboUqqqyNEgdGjzogYx8B/0Y/H5rbkG8DPPjs4EWxKtMVlbrLQ0OjRzptFfnhW+TyNGYlA3rmGC5VAr3x0uwo0ipAAoNuSRoJfsWzUsM++OObc9tFQreFdQrc1ev3scpwWwKGYQPG9s0jDQ1YVGSLKPdZajFcmxHhKnZxosuUxi5lKUa5WYkXTBfBHDBfIEjnUjmt/hFsIKNC5tZHFf52tlQm3YBnXDAHgHNDhubnH7+893h/HE9eYG73r1bMI9AN85Fi3fz03AK5Ol9rz//f0vgiZ8tgr/+bR3rDDjCf88re6Odl5GQWY8TcdM0uYFGABI+LQi73OcackQKYOPlz12e84rRDoUDmgsvszmDHgIkdydH449NzI2vxoJ3+Nsrx41Xrl+zZk2CFlJzaPygBzL0YEZiIn7HY2Q+JwQWxMs6Pz4bqmPr0PiRTvjBPIHvjdoNMkgzNKaXNXR8wssZch9BuUh8wpNLDBnSBuYv2M2vvlXCUUe155QWwlP2LLdAtW0YQecR8NtQmQ3sQXrMgyjkXKYMyPHQHvK2y8cwAckEuKk+RQAXzBc48IfczKiaomqpOq+YZBoLQpmLntUuQsHG9irHsDC6MrfYWH3LlGFTAGjXtikH81+/tB+cc3Z35t15xzD4fz8/Dm69eSjcctMQOP+8nvy+12OP7cCvihmIQfwXzu0Bx4wSN1gb+Gj2QzIi5UEe0gbLYhOSB3TEKTYbNA4OuYKG5//gmM9OoGH3+S54R8DG5uREItGVhmW7lesLC7t37wZ6IwGBvmfc8uqREgviwdi48+MdHKKRWGmNwTSeTZyL3APyiG3VJ0hBJvmJJ3Tk3vnn/7yGF7+jstNCeLSpVe1pOuA772zlfPPmpZzaINpQ2tFsBw7ymA4wbXZB2E6yhRUqkw2GWBFZbAgxVKyw2cXxZdHhz6carzJNQ9otgFcEUF+7Q4Fi3vo9z0AyeVkCo/pEIkkL4tFQRPzmccMKMEEVAlWE+J+gnaQTqnJUMpnSTrdhXcqoPKWS9mwoRQha8HT/nr8gTXnJM/zRLkAbNpLHMkWTDGGUiWTElDxrmYiv+fJkkhdZJtJjNtFmGehtSpINKdylU7Qy80HYsOEg9OvXAkpKkigTOvTipbSnnw7Q0l7j+bSmTzwrncFe8iLtWa7rCx2bfSoFUyZMuYDmozo41Bvo9WVY9z1G8+TnzJlTK8PraUG2qVOnwr/efhv27RNDUEtLS+Hkk0+GCy64AHr3qV4nydO//S289tprMGnSJBg4aJDk2pGLbi6YP38+3HnHHTB+/HgYP6Hh/ayHDh2KAUkbqpOm0DoNku3gUOeYPOEvtycTyUnY7JJtL0xxS+IOm2PcFjNpwWN9jydpzT7IY3umNRnxDJrkQf0Ajduq1fvhZ08uho4dmnInAjVkli7Zy6MFu5U3994zT6MJv3/fSD6Gbs/HxZR2aZmSD24RqbxMeRegdRv2IXU8f5L2bFhHpMqOZZLn+QvSKh/0Z6FDNpQnBGi9TCwjpuTZ/SGfdh4tZZJn+EMIWvBC54X43P6ithilKZGmqt4e3r3NWHbgULDAn6FDISOV8BfAiweufgS0rB0RChY21TVZYXOXtQyIPO2sZYq0y+IQxb4/pRu2oSCXsGDBbli/Yb+n0rZtUxg8uDU2/AM/ybALD1hNq4wJpj1ppA+rmQLdEGRWwZTLVIOFxcBbjeuZd6hXYAOH6sFJlF+5cmWtBPJvvvEGXPnNb8Jrr77qBfKEyspKeBuD+29/+9swZfJkyfVBZfnhD38IF114ISxZvBgOHTrEfm6+6SaoqKibjuGGUIaaAg23T6VS2LZNjMfvPa/h9g4ONYEEpPjel/FeimBaY9rluA8KJDy21TCLHDd1t6fe+Hf+J3rdN26q4Cl+r766ngN5ggrkhw9vBzffOJjzwjToOApCj9tKQZNIF9l9h9teMZGjuocatMu9bayIeIXAQN/NmS8CuGC+wJFI24bY2KqP/Gona6UcFxa73Cs2hRiF8FRyKTDq2tTjuIjQ2bnrEPxo0jy47fZZ3qIyL728Fn7y0AJ4/AkxL/5vr6yDd97dCkuW7OGNwO6CPjXaKtfgyYM6FtpgBeUIYmXS4afDMp+ClFx638GhfoDX4y8wuCvbtm0bv5+8prFp40Z45hmxkPpFF10EU55/Hn/TL/P2wosvwtXXXAMtW7aEv/zlLxwsN2YMGzaMP1dD7JUn0EJ42nD7X+Dmhpk61A+qSrwH2XRPNBC4iQakArHlpqJVV0HKbTqlTRLw/vtbeTHeQQPbwOiTOvE0v699rR/cevMQuPfu4fCbX50AN2EgTx0QCsGPFkI2eRRq1U4pacpZ7bg/PIxaLWcuCJcukXYL4BUDYsVODo0Xc9fvXZEoSfQVQ5/UMHv1DAcrJqpM+ImvrKQ4TxWASHmn04aeZi95Om3YaDqGP9z5ZaALklKRF3ZCh2U6n9lES5nU8WyIT9Bp/Nf9xyuTWQaPJhkiY5mkjm5DrB07D8LPf76U89deMwDatGkKDzw4HxYuEk+/M4Hmsx0xoBVcemk/tEd/+nB5ORTeozH1h89LWVBHt9d0Iu0lz6Qz2ONWlUqffcmUC1+XH8HBoU6B1+Q4TKZSb+3MmTM52KtpxBl6Tj33Tz75ZLWGpzeEYfaNAclkEoYPHw7Nmzcn8g68/z3AAgeHOsSfv/Tn8nST0g1qdLQ/nF4MRfdpwePh8HLou0drPKs9y3V9X8dqr+nY9D/4cBsce0wHaNasROrq+r49/sR8mcETNO284d+IjEPGJc+wYZZOc+vNk9n9CZpbYyrP4gAtdXU9YafJZEo7o0ysp+UplXTGMkmeZ2Oj8V/4lnmZ8k6nyYbZREuZUMT7nRxeTyk1wDB/ZLdWQuhQsMCfnkMhA3/ysldC+y3LbKxfN9cYCoowmB4Mf56KXTcSOap7sNkhL+tnjLDLrSBSlyrOGKCF7+64fRhuQ+XT7TQ/6f7ercPgu7cMha9+pS+ce253+NznuvHTcdo6dBBPwWkV2T17KjnvF9E8bgTbA7FZZJNbeAYrH3lgRV8Hh7oCNmbKcHuM8mvWrKmVQD4uTj/jDGuPNs2z/9WvfgW33HwzjDvvPG+76847YfWq6EEt06dPh69ccgnrfvtb34L33ntPSqJBIwjIRg2n1/HJJ58YZbj+uuv4GEHQgwuSB6cMBO3pGC++8EK9DNOnBzc0nYKA3z+tbp/fW10cHKqB0LvmCdo9Mni7ZDoHuQfJs4kYOchPPKETv0s+UlciZnMnC8JOottsEQe0sn1mpL98y18Ddtnb3pqy7XgGL8qxT6xY4UYnFTpcMF/oSCT8OfPWGiRLpYHIXvHkBsNfxDGzIqc7idLFNO/jiSTncxHzeHTzpDnztJ36mS7whc/34JXsb7pxENz4nUHw/ftHws+eOBZ++vixMG5cT8NvtkN48gjFtBJgQrkINUZIzoRpYcrTcKjpHhfMO9QLKJBLJBJ99+/fD5s3b5bcmkfHDh28YfQUAMcNYCm4vvE73+F59vSudB3z5s2DmzE4tg3Ln/b66/DE4497c/NXr14NDz/0UMYh/HQs8kcLAOq99Wq+/Pfvv98oAw1Vp2PEmTdPow6C9pWVlfC73/2ORyzUR0BPq9vTtAr8/r0HOg4OdY7Au+ZDd0uTESQFNCZnJe3du4MgNt57I6QeDLlGUKfBlOdXweNPLIbf/X4lbKS58lL+zv+2wAsvrvHmz2dFtkJEIYtdZFss6kNlQ15tSoSWrdW2ci6Qhsq+omxnjmtnOTQ2uGC+gDF3017+AZsVgkblUnfpiGVnUYq0U4IIBYMd6aRayLvSjEAu/vbtr4KX/7oWXpu2HhYt2gOLF4tt+QrxDmz+xNqNpkcPHjpqItupi7hRmVyNoixuPscgBIIsi0rKvWPeoZ6AARy9U/4myq9YsYJ7a2sLXcvL4a6774ZmzZpxADz+4ou5Z/qRhx+Gd955JzKYfVUulhecZ//r3/wGOnfuzAHxxx9/LLUFiPfvf/0LbscgWc3JP+744626CtT7fzeWLxjIE6b/85/w0Ycf8qr7yidt3//+9/kBxfLly+GlqVOldhi0WN7zWHayf+ihh4zPQOWiBw1rcKsPrFq1Si2GNw6vBZpu4eBQp7COTNNulJwN3jg1picydHzCLvcRwfYEQTkF8g8+tAD++98tsHjJbnj3va1Mr10r1vfZtu0Qt1Xuu38urN8QM6BHeG2iyAJlQb52OUM7kMxGt+ciCmVlx/gAMVSsMOzCpa2qauLmzRc4XDBfwChJHc4wtCaHWqMGnljmBGmXc4BdzeMJSCKOL9t5ibTzBUGz/fsrMZhfx0+7H3pkAW+PPLaQF8S79vqP4PobPoIbvv0x3HzrDH5lzNNPL4d//XszbN9+KHA4jYooh8eOkOswVCz6WeXMc0PsHeoHGLzdlkwmm9E75ffuFQ/GahO0MNzvfv97XuxuwIABHFz/5z//gYd+8hMO7mkofHDY/BXf+AYHvl+99FIoK/OrawrkL0abKFDwf9JJJ3G+pKSEX3tHoIcWQRzEYJt6x+k8BAN56pV/7/33ORAnmfJJGHnUUfDoo49yQP/BBx/E6l3ftn27zInPQA8Q/vLCC/U2Z5+mVWzcuJHzeD1M5IyDQ52iDt81j4hgewKRGISBDz7YxgF9zx7N4YrL+/MieLTK/d9eWc/39FNP7QJnnC46en/51FJOFczPaXEeBesJioKmm4uZjnq1y8FJvuclgHRJ2gXzBQ4XzBcwKqFUzhPUwuKICNlj10hlVbeIDvprpiKsbbRt0wRuuH4gD7UnlJc3h8GD2vBW3tVv4NMKs0uW7oHZc3ZiALAWHvzJAvjwo21G0WN9CptSDENDxaJvDOqTWfxuan7pcAeHLMDAjVqb11B+7dq1lNQJKLA+++yz4REMgilIf/LnP/eCe+qhjho2T0E1lZN61p95+mm4/777eLE8GyjwPvbYYyUloIb5B0EPFO6+6y7ume/duzf0wk0HHXfVypVWGaETBuRDhw2DdevXc6++DU2bNoXRo0fzsR6YNMmbb0/z5Tdv2iS1BNR8++D2n3//W2rUPCiYl73zozD1n1Y4ONQB8FYofgTG7dF6A/VgkRqIlOdt6GPTZvHQ7qorj+CF8L52aV84clhbmDlrB7dBaBHe8Rf3hgsv6Mlv49m61awXsO6VOUSM41kRy86iFGlnF1S73Vsd5HtMaRfZ7jUEgkhUpdyaIQUOF8wXMBLpqjL1w6YFL62oZoUShciKxrDL4eC2J5SR5ppAy3plyuGwBmrAzrjRaaCe+SZNEnDddQPh+/eNgJtvGsyL4t17z3CY9KOjYNDA1qx3ySV94IbrBsEJx3eEw5UpbDCvhfXrxVA3z3PwEJK2HxkRUy5g14q0hYToFnNwqEPg7+w2mitNvdE0X76+0LNnTy+4v+GGGzjgpXn1ChRM0+J3F15wAdxw/fXwg+9/H15++WWYMWOG1Kg+KPg/cvjwrMPlM6EKyx0MzHV8/bLL4MKLLpKUmG9P8+WvuuoqHpGwa9cuKal7UO+8tl7CbTJ1cKgTJNL2B9rR90wh4X20koBVrj0qiLCPdCsFzZuXeIvuUpNl2LA2nF+xQqzRQRg6pC2n8xdW/7cd2V7ME4Y/48NGfvIw8u0VjzDL+hlzOZwOi12C/tQBMU1Bwi2AV+BwwXwhI6UtfoegH3huCNcS0R4iaiIr22dG+otwlxU1YJf9LAll1rMdz+BlLhDdLz6ZsQPWrNkPl361Lxw9qr2U+KAn4ddecwSnH36wHY44ohVMGN8Hvor6FNAvWizeQx+E/cg+V5cbupabmCmXaQZ4KmlwwbxDnaKue+VpzviV3/wmD4vPFLR+5tRTeeg59ZKrIevPPfssL35HAfeZZ57Jwe89997LAT4F/9WFGj5PAXV13nNfgn66dO0qqTBoRMKll17qjUY477zzeDQCgUYk/D/kEdQ76oPbKZ/5DMtrC+vXr9fnzo+SbAeHWgdebxzMZ7ttsjyrkq+gq8bynQG6fMCAVjysnqbxKYw6qgOnixbv9pT376/idPcu+XadSGjebQUxeDYFH0bbLLNqNGrYzmwvWpQij2cX2Nuf+RZaAOs9IxZwKDy4YL6Akcr3B5zTE0kN+dY3MeyyB9j5IpdC5/cBo8quvM2du4uH2HMgz0wh0Y9G8hEj2vEwe4Xhw8WT8S1bgsNfNUvdiYYItoec5BmU0wmwj811cKgl1HWvvBpmfhADdHo9WxR2bN9ulIceArz77rvQv39/+MMf/wjXXX89nPP5z/MQ+o6dOvFc9poCLdB3+eWXh0YGUBDep2/fyEXqtm7ZAgvmz4ce3bvz4n5xQKMRLr/iCh6N8NRTT4UeYNQH9N55vD7c3HmHOkM6kWF0WrYbrQZPNcIm0pUUiMSiFWANHdqG2xvvvb9VcgA6dGwKHXGjhXkVli0X+TZtS+3HRmZe7TZ2ZvUYgVx04yNW2fM9dN52+Rni/VA0Fh0KFi6YL2AkeGiNViVliypzRZ3YacpZ7SIUbOw4laLVTqa5Au0yHZLmoh06lNl5ZaWQ795zGN2loUlpEtq3b2o8QVfli/SU+RCinDIbBUNuUcbGsswhUm4BPIe6A157tNBPnc+VPwmDeQKtZP+zn/3MGJJOQ+lnz5rF8+Vp5frzzz/fWOyOAumZM2dKSqw8f++99/IK8zUJNTLg/fff9+aoUzB/0okncpB/xx13GO+q18t8wgknGGXWod5db1vgj+ba0+dpCHC98w71gUQ65T3FMu6NChrLIs0uD0IqRepGCNTg/Datm8AF5/eE16ZtgFdfW888wvHHdeSeeXolHcneeFPUce3aiOH4uuM8Y85oxPGX5dyayOLQEMc5uEQOqgZq2s5o69OYXLcAXqHDBfMO8RBZ2WSvhfx6JZcaC3VzUZfgY+Vhx7DYRT3/MGA9XrZCoFyq9OolXjX3t1fWcepBc7H/QBUsWLCLX0tHN1sCrTi7Y8chaN064sm4BpbblGIY2lV8riEPKCeSfkPGwaEOMI565ekd43U5V56Gj6th8W+9+SYPl1eLu9F8eArOKSg+7fTTvSHltoXjaKMh+/PmzmUdgm2F+nxAx7sJg3MCDYVXUwLGfvaz3qvt9HKoMtPIgXHnn8+6NlCv/2mnncYPJb797W979rTRu+dpqP+1114b+TCgrkC981u3it5GDKq+zhkHh1pHqflAW7tHmrdLSUXKI+Ap5WZoqAT0+/ZtxfPm6RV0193wEVx73Yfw+t83sOzeiXP4zTu7dh2C3r1b8IjBOMfzlTTlGHbWNlis41mAdrHadEHw8XI5qNCNd6wIv7kczqHo4YL5YoBWo+RVkdUF8q248rTLrZLNfhDfX+4FOvnTXTCgbwFvvLkRnvjpIh7KRnPWFGbN3gGPPLqQg/cRw8UDVporP326GDbav38rTqMObWcjVwoiS5zTk2470im3AJ5D3UEFadu2bWO6LnH6GWfwu9VpqLyaL65w5JFH8jvcv/Wtb0mOgFo4Tl+JvkePHvC1r30NnnjiCebX5BB1eujwxS9+kacETHvtNeZR7zy9Qu7eiRONclM5vnPjjfDoY49lDcTpFXtBe8KYMWP49Xb19Wq6ILRRAuPxWqnfpwsORYGKssxvdIl1S43o6va4EU4ifUtBlPzBn8w32iA6upU3hyGD22A90gNu++4wyc0dtdcGyxHZXduRr10twzgPeZ8Uh8YG91UXMOas23NfsiQ5MZGklS1xSyY5xR1WRGlaZZVTqpQStJN0Qt04lEymtPNtBM+0EzrMVzbEZzbRmkzy9DLQTvdv9RekSU/yDH8EncZ/oSfzmo5HMyu6DB5NMoRZBpGKzfSvbIRYpKmUogVv774q+MlD83khvCiceEInuGRCb7aZ9MB8foUM9dLfdvtQKMXv1vMt07Q8BiZClhKpSdv0fVro6vqaPelKHuV9fUnjdhgqj/7qn77sjyF2cKgl4HVHr99ZQUOpae46DW93cAhi1KhRPP8fr5ezk8nk65Lt4FBreP6SF9Oq6UVtMGySYXuM2mWSTgZkmCaYJ3R0/aTkhWmhH7QXNMkD+pSijm6v8vf/YC6c/OnO0L9fK6b79WsJTZuWyHIqfe1YnKK9PIbi0S4tU4I4CZImGTElj2WS9myYpdMyTwL8N/whdJpbZSovU4ZO47/Qk3mZ8i5AR5XB8IcwykQyYkoeyyQdLoOiTf+GP4SgBc/6Gbn9Re21lEyxBKnUs0d2b305O3AoSOBP06FQgZVt3S96wTVXfqC6qBhAQa4PQbRoXgLfvWUofPUrfeH44zrwEDeFQQPbwDe/2R++ckkfpmnIPQXy3bs3h69/vS/PnQ8h4nvw2NnkETDkWZXTUFLVxL1n3qGuMJ52NHzcBfIOUVBD7RFuqL1DnQCDqswj1LR7aU73YB1SkE0ehm+oVO67dwSccXo5DBzYmjdaEI9guPAIn2u2bQoXjaOt6pcSA303Z77AUSzxU1Fi3vo9z0AyeZl4IpuUT2bxK5dP7zL2WuM/7wK03mvNMqlj+EPk2msd9OXJJE/3RxC04EWVwaDxP/QZpY5HM0u3Mcvg0SRD6GWy+pO0smER7ozebJnqPO4ZN2jM486TaTT7Y1rLk05Me58W+p691BG0lGk+Q/aUlzxd5+LJF7o6xqFOkEqlFmD9NmTx4sVAK9k7ONhAvfLUO4/1VAVeL91wcw8cHWoVz0/4y4pEMtlXNL9Er7Xfi633jiue6q2XukGZTEXve9hep4Wurm/ae3mpT2kme0+Gu9vumAmdOzWD228b5vH0ctMustfaowUvqteadj4t8yTAf7s/QWPLy8/LlKHT+G/qUUaTyZR2ehlYRjvJ0/0bZSIZMSVP96+XgXa6f86TAP/1Mhg06Ume4Y/bX7hxeywl0lTV28O7txlLXhwKE/izc3DID1R3FBy45q1bUOCbE3LQz8W1oRtNeMimgp/LLX7nUCfAQP4kbEAOoR75TO96d3A4ePAg7N27F9u99LYXGCe4Dg61Bwy6wm910e6Z9jsswa4UrR9GNl1DHlBesXIvLFmyhzday2fevF3w17+t4+3lv66F/fsrYcvWgzD1pbXw8CML4de/WSYtaxG5fPi6REMtl0NRoCDjMQeB+D3z/HxP5lEsU94F6Lx6rYnBtODZ/SGfdkqGqe5f90cQtOAJOyHTy2DQ+K/7Z3up49HEwlQvr14GjyYZwiiD5NloZUOs+fN3wQ9/PI9Fzz1zEvLScOv3ZsJWvCHSQnb6kHnlglBaCtCnT0to174pnHBcR7YjeWTPuk7zE1qidf1gL7wmo9RK6/qZ7UUvfmrl+MkX9ZMfoUaBx6BhY6MwHYLXdLnk0TwEmjedCRtRfxFlUH8n5mk+/0pM3Sv0GjEwmJ+E3+Ht9C7xmlr93aFw0aVLF+jXrx/VAW8nk0nXY9WI0RjuBVMm/GUatsHOMnvbMWVa8LgHnNtoOi3yxPP1s9v7veeCxzLiSXuT1vUFb8P6Cvjpk4siF8HLhCsu7w+nn1bO/mgX2WsdoGP3WjNLyDL6o4zKy5Sh0/iv67FM6rBMprQzysR6Wp5SSRtlYj2VlzJJG/5w59MR/oI06TGbaM2e22HUZqPU9cwXC+jrdyhQ1EkwT3lCgPZsiE8MpgXP7g/5tFMyTFnGvCz+pI5no3RxF+Wf/bGKRhMLU92/XgaPJhlC2AiZ1Z+klQ2xZs7aAT95aAGLgsF8HAw8ojVcd+1AtiN/NRfMK1rkKc0UzBtD6vlYpn5NBvOy13UM+j0KSWqsEV3jK1Gjf3rJNjXwZlEe07dxc6MLGgHwGpmB39WoBQsWAL2WzsEhE2gF/+OOO45+8zTUvr37nTcONNZ7wZQJLzyD9peFgnlMVYDNPG6jCZoDbqu+ov28rx/QlTyWEU/6M2ldX/Ce+tVSWLBgN3TtWgZt5XvkSd6zZwto0aKE84QZM3dwwH/lNwZ49k2bJmDgwDZCB3dekIkwAt0AHS/QRRvaqbymY9CYCj2ZpzRIS11dT9hpMpnSzigT62l5SiWtl4EgaMHjPAFTz1+QVvmgvyBNeswmWrPndhi1yyh1wXyxgL5+hwLF3A17pmIQP05U8PUYzGs60f6QTzslw5RlzAv4YzbRUiZ1PBuli7so/3oZDBrTkD+LDkHQgsd5goVWZWAR7oJz5gXt8xYu3M0pcrwAm3xS2qwsCd27Nfd0OYDW7L2AG3l64C7kJs/TNWiRp7S+gnmtwXYqkmMwH2qs7T1YCVv2HYQNuyugorKKN8rHQfvmTaFd8yZQir+HXu1acJ54NmAZqCH3d8xSY+5twXVoSMDviHrmduB1Ax9//DFdP0Lg4JABI0aMwMCkBWXHut92w0Sce0HlnhQc3HwYDqyvhFRFCqpwo3wcNG1fwluiNAEtejeBJh1KmbahOveCOgvmSQdtgsE8pcyT/jxdluv6QofflrOpAh579BgMzpOGvl7GZ55dDgsX7YZHHjra4+U+Z17QeqBLPD2I9QNd5NPOomPQmAo9mac0SEtdXU/YaTKZ0k63EXpanlJJ62UgCFrwOE/A1PMXpFU+6C9Ikx6zidbsuQ0mg3iZptJVM0d0a3M0qTsUJujrdyhQzF2/e3oiWTLGDOappkUhBlx+oMvVksyjWKa802lDT7OXPJ02bDQdwx/u/DJQsSgVeWEndFim85lNtCaTPN0f7aL862UwaEyFnsxTatEhCFrw9DIYurhTZWAW7vRgPhiMM08LlEUAjZvk+fpBWtcXPC+49vyZ9p6u1BG0njftdV68YD799vjJF8Z6Goy61GCj1aXHY0PAaLBRkL5i+z5Yu2s/7MEgnvK1gW5tyqBV01Lo16ElbxToB4FlnILJy8lkklKHBgD8Tmje81Tqkaee+UICvRf9ww8+4HfXO9Qs+vTpA+XlPCr7fqxz7mOmQ70j072gYv1h2LvsEBxYcwgOYxC/b1m8EW25oqw7Bvatk9CyfzNoOaApBvrhh7253AvyDuZZHuBJWs/7+kijv+oG89QzT8H89+8fyXxdXy/jjJnbYdv2g3DWmd09njWYp1Yb/tsDXUHrga6hizs/0EU+7Sw6Bo0pNkU4Ne2kTKYE3YZlxJS8qDIIPS1PqaQNfwijTJLn2dhoykue4Y92Om3oafbcBjOD+XQqtXJ499a1MuXRoWGAvn6HAkX9B/O0yTxBp5mllwH5tFMyTFnGvOgyeDLJC/tTtG5nlsGgWU/LU2rRIQha8PQyGLq4U2ViFu5yDuY9WtfXAm7NXufVZTDvB/JCX+pmDOZRTnMaL8P063jz9+Y3Uo87BewrcVuOG/XC1wfKmpSIwL69CO4p2FfAMtOrhl7Ccj+B20LBdagPpFKpx/A7uHHdunWwdu1ayW382LRxI9x8880wfPhwuOPOOyW3dkELCE6aNAlmzpjBaZ++feH6666D1q1bw4+RLisLdYw2WrRv3x4GDRrE9ZSbN1+/iLoXHNxcCfuWH8TtEAbxB7kXvj5Q0pwC+6Yc3LfC4J6CfYU49wIvmMdGiB+AmwE201qgzLq0BXmS1vO+PtJGcK7rSx7SQtfXz2bvyTDVyyjkuj7qap+HdvkEup6upP1AF/m003Xwn3c6TTbMJlrKpA7LZErQbVhGTMnT/etlELTMk43k0b/hD2HqCZ5nY6MpL3mGP9rptKEn7YUiXpPBYD6NwXwrF8wXMPBn51CowGpV5gLgGqABokDKJarT+Fi0aA+8878tvELsEz9dBH97ZR288uo6mDc/l1W5tUJGlDfyY9TxecfGzzgMwKZjdgVuE/HG33fHgUPwj8Wb4JF/LYYn/rME/jpvPczesKveAnlCxeEqWLBpN7y2cAP8/H9L4YdvLeBy0UgBLHM5bteg2gL8LLRdg5+rcCKdxoUxtHNz5R1yAV0v+Lul2u8k99utH9juBYd2VMHGabth0aRNsPjhzbDuxV2wc+aBegvkCVUHUrB7XgVs+NsuWPL4Fpg/cSOXi0YKxLkXYKiV8+sPY92Wc73XxwT1yi9dSivZm6vZ00btFWNbuEdaAbz+9w3wwotrYNUq++i5XNtGecM4AdU9GzUIrSjR56IBldeh0aDOflsOdY956/dOh2Qi3DPP8HuMaeMLgfN4UciUdzrNelpepgRdh21YT+aljkEzSy+D0hN54kX1ivtl1WSSZ/hjW5H3ZMwzy2DQpCd5hj+EruPTghdVBtopmlm4Uz3zH328HX7z22Wwf3/0irEdOjaFc87qBiee0Into3vmhX/m8RNZrbfco019O40bZjyZQUse6vs98UFa1zd75pGmnhdusBFNwfLsjbtgxrqdsGbnftZpLOjcshkc3aMdHNOjPbRqVso8/Gy0YNJTmH0cU/fu6joAnnOeL089yh999JFgFgjqo2e+2DB06FBo06YNZd28+TpE8F5AwfKuWQdgx0cHYP/qQ6zTWNCsSym0P7YFtD+uBZS2Fu2r4L1g8oQX7ksmEhO5h9vr2ZY92lpPdpjW9WUPuaQ5T3pS307j5ulLP0F7yfNotJ88eTW8/8FW/ixxQIv5kp+bb53Bi/lefdURMObULuTQ7zGmVNGkjIjqtSaetReb+OxL5D0Z8zR/uNNtWE/qeDYkQ+hlEHoqn8Ef0zJPNpJH/4Y/hKEndQz/BJLpfNaTeZnyTqfJhtlES5lQxOtP65mntlmV65kvdIhv3qEgMW/DnhmQTI4SFbYL5q3+cKfbsJ7U8WxIhtDL4NOCF1UG2imaWbirOJiCZ59dAf/572ZSgLZtm0KvXi2gf7+WrLNx4wHYvbuS0127D7POSSd2gksm9BFBsx58c4Wt0Rqv/oP51OsX/+nC81GHei1uw+uQJ6hSL/z0pVtg9oadUEmKjRxDu7aBz/Tr5M2xx89Lgfyz+HkfxI2GYDrUEvBc83z5HTt2wOLFiwWzAPDmG2/Ak08+KSmB8ePHw9ixYznA79q1q3XY+/z58+HOO+5g3U6dOrEPyo+fMEFq+NB1lZzm6E+dOhUWLVwIy5b574w+8sgj4eqrr4befeiNX4WDnj17Qo8ePSjr5s3XMvC3Wha8F1Av/OY39nDPe7qy8d8L2hxZBp3HtvLm2Kt7weu3v1W1Z+2eWzhg5nYYprhVJ5gXcl/u/LjmAAD/9ElEQVSfZURLHUGLPKW5BPP/fGsTLFi4m2XIpZ3MC1CeX6XbhIwALhjXi3l//8dGOHCgEo4/riP07duSZSJgFXqkFBX46oGtJ5N0VKDryZin+cOdbsN6UsezIRlCL4NPC16kP6ZlHlNrGShFGHpSx/BPIJnO1/R0Hc9GyTy+lLEAU2yUiXafCOaxQbbzyG6t2rPQoSAhvnmHgsTc9XtXJEoSfUWFbQbzXA1QTSAjML4QOI8ymTKNMIJWzS4y0MV/oSfzUsegmaX5UHzKSB7LJK37t/qTtOGPbUXekzEvugysJ3U8G5Ih9DL4tOBF+mNa5CmhUZ3TXt8Af/zTSrwRJuFrX+sLnx7dGWUiGNbn0x86VAWv483xjTc2wuHDKbjg/J7wmc904eCZdDhg5gpbozWeNZgP6SMdGYwLmaHLcl0/2n7o+YP/O/zCoUfg9ccNNxqe/u6qbfDJuh1EFhxoXv1nj+jCKQHPDS2vTz0zFCi4V1/VAlLy/fJr1qyB9evXS27jR1Qw/6Uvf9mY0z5w0CApFXj6t7+F1157jWXU45wp8Nd1yY8aCbBvn32IbGlpqfWYjRnavPmXksnk+ZLtUMPA80s98fRb5XsBDU/f+t99sOOjxjUiKy5aDmgGXU9vxSkhVZWqXPzq0tIFUxdS3o+/cBdaFI9pKZOpEbBzO07o1FYwL+RShju9jD4teZjXdSlV8+qpYSmCURJSgq0rSiVtBKasJ/KeTNLh4Js2TRb0hzs9OGY9qePZkAyhl8GnBS/Sn0GTb01GtJIhdP96GShlGYFkOl/T03U8GyXz+FIm7dLYkBRtPdq4gQYYzKPEoVCBP0MHh7qDUZtwTdQAUYvlOoRB+auviqDjjtuGwcmf7sx5GyjY//zZ3eGyr4v1gN58axMcrsSKuYEheLra9WkLp91/Koy4aNjJeHMvpyD+jzNW87zzQg3kCbRo328/WMGfk+ba42cvw+12vKGuwKDzLKnmULPgH8eBAweYKBScfsYZ8NRTT0HLli3hxBNPhJdefpl7z+n96BdccAFUVlbya/h0UDD+1ltvwbHHHssBd9fycjjttNNg+fLlvCK+DqXbu3dv6IUb4dVXX+VA/qKLLoIpzz/Px6Tt17/5DXTu3Nl6zMaOigrvGdsQmTrUILDuG4V137uYpQXgyimIX/Xcdp53XqiBPIFW2V/+1Db+nDTXPlmSLB3yxUFw9uNnQteRXaVWDSGivRLZjMmjfUMjBNWceRoxWCugnoAGA60s9VysyAjcKFdDOncO9QEXzBcFtOogKpqu97ogogANtcLK88Yze/ZO2LnrEJxychcYMKCV5GbGUSPbw7ChbWA33lDXrctyI41zGnXU4Clt0qIJDP/yMDj9R5+Fjkd04MXr/jxrjRfcFgvUw4un3lvOawFQIxa3adionYaNW2+lZocaAQdhBw/WziuqGiKOOOIIDq4/wABdC0Zhzpw5HIyffPLJkgNw0ujRnP73v//lVEHpnn/++V6P/RXf+AYH71+99FKjF5+OdfHFF0uqsEAPgfB3Sb9RF8zXILCea0ejZjA7A8/tSbR43Zo/7fCC22KBenix7MmtvBZAWdsyOPnW0fBp3Fp0Cr/6lKHdk2vw9hwf2kHnL9gNP/jhXLj9jlnw6OML4ZHHFsK9982Bb171AS90RyMG672Q9XJ8HREFqPdyORQTXDDvkBEFPy6njivcDRtEMN67d3NO496TevQQN/7t2+p+cSCjXBGF7DqiK5zxwGkw+FwxBPd/K7fB4/9dwivSFysokKeAnlbDp8X+sFF7FjZyF+B2u1RxqD44CNOD2kJH06ZNObjWe9xpAcD33n8fmmEQPvKoo5hHGDx4MBx3/PEwc9Ys2LVL/BajdBVITq/4o174Z55+Gu6/777QkP9CgnoQhL9LF9DXAGgUEtVzWN9xPbf1P/t4VXqaF1+soECeAnpaDZ8W++P75aTTYdDnB0qN6sO8NWdvWESwPbzx5kb4f79YAhs3VUDPni1g8KA2vNH6PoTXpm2A++6fi/VKljZJtgM1EjS6tnDBN94ddLhgvoCRAO31KPX9w46s0O2C+ilu7d91+Ek2okWLEk7jorRUnJEd2+03znint+Y/X7JJEkZMGA6fumU09zpQAEs98SqAdfAfbNAUA2zg0m9yEjZ4p2ODl+ePOuQHOn90PlXvajFhxIgRPARf9bhv3bIFFsyfD6MwOG/bti3zCDQs/6QTT4SDFRUw7bXXmBelS0H8r371K7jwggvghuuvhx98//vw8ssvw4wZM6RGYcINta8Z4O+xDH+Hj+Fvchpu5RTAUk+8CmAd/AcbNMWA7p3DLhoGn/rup6FZWzG3PtYdWhsVWPN3dAEaAUhr+7Rp0wSuunIA3Hn7MLjpxsFw802D4Z67hsPDDx8NxxzdHjZsPACTp6yWVj7wWpC52kY1jlNXRTQQ46D1Ui6Hxg4XzBcw0qAtulXfFURkdG4X1E9x6/uJRzQ6dBCr40bNmY93emv287UqbwWf/t7JMODMAbwqPQXw1BNNw8wdTNCUgxfnrIPnPlrJeWzsjsEGzwzc+B3pDrkDz90oSotpiL1Cp86dYeiwYV6Pu22IvYIK/NWw/Cjd5559Fl579VVe6O7MM8+Eq666Cu65914O8G+44QapVXhQ6y3g9eSmwOQJPHdDcJuO9dqNqco0B/DUE03DzB1M0JSDtX/eCSt/u43znYZ0glPvHQMdB3eKd4emxc4kavaO7uOTGdu54+GrX+nL0/y0QzLaYpB//XUDYcjgNvD+B9tCr9fF60Dmaht1dZyaQmMrr0NjgQvmHTKi4B8S1nfdqh2/oVbzRrkk0f34HnDynadA+/7tYcu+gxjEL+MeaIfMWLJ1Lzz5v6W8WB71XiGLeujdK7HyAwdfxTTEXkEthEc97p988knGYfNqIbzVq1fD0qVL4fnnn4f+/fvD8SecIDXozRmH4N1332X+H/74R7ju+uvhnM9/nhfT69ipE/svVGjXz2CZOuSAVCo1Hrf3sD476eDmSg7iqQfaITP2LDoISx7fzIvlUc/86Fs/BQO/kP8laLYfsjcsItgM6plv3ryE1+rJhFGj2nGqpg9akelA9Ykcy1VnbeGGer4cGjRcMF8U0Koho0bSao16r0AiCmCwG1AtV2dPnnNEnNOoI4+PMfwrI+GYq47lBe9oTrzrjc8N1DNPq97/c+lmyYGJcti9aBk5xIJ8GFJwK9kHUZVKWR9YqIXw/vJ//8fD5s8fN84YNq+DFsKj1eh//7vf8bvkT8BAPviqOgIF/DNnzpSUeO/8vffeCx99+KHkFB60kR1umH2OwHrrF/g7nJxMJtvSnPhlP3e98bmAeuZp1Xt61z5h4BcGwYm3fAqaNG/CdL20MvCgTUqT/DadKKhyNW2S23TBmoN2ZurlJOmIKEB9l6vge+IcdLhg3qFOEfUsoUGhDsr16qsb4IEHF8CDP1kAP3loATz08EJ4+JGF8MijC+HRxxbBY4/Tthie+Oli+OnPFvNr6eobNMfvuG+dCL1P7cPD6v86bz2vVu/mxucHCuYpqNeG3bt59DkAzxW/4wlTpgsVFEiPv/himDJ5suQI0EJ4ozFIX7duHQek1IseBbUQ3qJFi3gYfVBX+aKA/4FJk2DceefxduU3vwnz5s6VWgArVqyQOYdiBv7maH48zY2/hobVr3txF69W7+bG54dNGMxTUE/BfYdBHeH4mz8FzdqIefRZUQux5IAjWvHbczZtyvyQfuFi8Zaa3r0jVuZvtGg4jVMXkzvEgQvmCxiJBETWxLEqCKM+aziVW2PrFbcJ1m84AAsW7oKFC3fDwkX+tghvjmpbvERte7LeVGMjoozZil7avAmccNOnoPORXTh4p2H1H6zZLoQOeYOG26uRDdgwHoWN5Hdxc3N344G7ljGoYKLQQMPjv3nllTzfnWALpNWr5/T3xdugFsIjROl+/bLL4MKLLvKOR+jRowd87WtfgyeeeIL51FNfaNMatOvHjYyJAayf2uFG8+PPouCdhtVvf88Nq68uaLj9sifx97X+MLTp2QZO/O6noXnHWgiSI2/2PgYdIYbX/+o3y2Dtuv2c10Hz6V/+6zr44INtMGJEu4y9+LERp10XQ6XGka1xRNCydRZ8G+WKKoAg0pAurErbIYTIy9Sh8WPe+r3TIZkYk0gmsJ5MgkoF0pCg3zn1auHGFwLn8aKQKe90mvW0vEwJug7bsJ7MSx2DZpZeBqUn8sRjmaTNMojUtBM8wx/birwnY55ZBoMmPckz/CF0HZ8WvKgy0E7RxJo/fxfMw40lrCL0KO/xJCHkIqPkAwa0hgH9W7FOSuqmsS3KKdLMw53Ii9SnTX07jRtmPBmmZe2bw1FXHQetsYGx48Ah+N1Hq3ievEPNoaxJCXz92D7Qq10LOu87saE8Fjd/vLNDCLJn8KwFCxbA7t2ih6jY8PRvfwt//etfYfz48TB+wgTJdcgFzZo1g1GjRtHvbmUymewn2Q4W4Dnqi9tUevB4aEcVL+JG8+Qdag4lzZPQ9xsdoEXvplB54DB8/NP3YO+63fSwF5tz2NbgdhyIPGaoSefJiJY6ghZ5SpOaTNA2faTRH+lOe309r2hP6NevFXTrWgYdOjbl+fTLl++FXbsP81t5fvyjkdC+XTPhB3dJWR6iaZemlFptFjpNSh6fBZz3ZJJmG8VnW5H3ZMzT/OFOt2E9qePZkAyhl8GnBS/SH9Myj6m1DJQiDD2pY/gnkEzna3q6jmejZB5fyliAKTbqRLsPU2rHVaVXDu/eytVtBQzxzTsUJGonmFd6mr3khQNf2mSeoNPM0sug9ETe8yfpqDJ4Mskz/ElbpRv/M2p5mRJ0HZ8WvKgy0E7RzMIddQRxBYs0B9xMazyuhKUupR6t64eDcSH39WsimKdA/phvn8Q9BNR7/NzHYjV2h5pHKf4+v3JMHxjYqRUFqruwQTQeg4vXpdghADxH1Ds4pliD+dmzZsGDDz4IlfKVclHz5R0ywwXz8YDnhwJ5+s31pd7jFXI1doeaR6I0AX2+3gFaD27GAf3cZ2fA9oVbRcDN7bgMwbxB4+bpi9QP3IWezV7pvvnmRnj5b+tkqUwMH94OvvbVvtC5SzPfN+5iBfMsxGuKUo8veCzD/8yBrsh7MuZp/nCn27Ce1PFsSIbQyyD0VD6DP6Zlnmwkj/4NfwhDT+oY/gkk0/msJ/My5Z1Okw2zidbKgHDBfPFBfPMOBYm563dPTyRLwsE8fev4A/eDTq46ZB7FMuWdTht6mr3khQNf2mSeoNPM0suAfNopGaYsY150GTyZ5IX9KVq3M8tg0Kyn5Sm16BAELXh6GQxd3KkyMQt3tRPMh3nBYJ42q73UEbSfb9a+DAP50dC8Q3MeDv7HGavd/Pg6wAUjesAxPdrTd0ND48ZigPGekDjowGB+BjYaR82ePbvgF8HToXrjFVyvfPWAvy84/vjjOY/XE98mHExgXeQF8jQcfNXv3Pz4ukDPL7eD9se1gNThFHzy5Huwd9VOLTjn69UajPs0bp6+SHMJ5mmrOJiC9ev283Q/Ao0ObNe2CfTu3VLoGPp1G8zHDXRZJnVYJlOCbsMyYkqe7l8vg6Blnmwkj/4NfwhTT/A8GxuN//l8Rq8MCCOYpzTlgvlCB/7sHBxqC6JiqS9wReehfstSLVBlbUFtfiKaIz/yyuO8QJ7ej+4C+boBvY/+k3U78GtP0JzwadiIbrCrbN/x6uxxMlsf4DnO2pznokDXrrzuHy9kd9nll7tAvppoCNfPzFtXnyWzDQ5Y/9AceRpaz4H8it9ud4F8HYHeR7/jo/28+Oyoa46HFl1bSYlERCOgJtsG9Iq6gQNbw7mf7wFfOLcHDD+yLfTqld9cfrNN5mBHI26rOtQbXDBfwEgnEpZFL6pRnTbUOqYRl6teip7loKrh0LpHGx5aTz3ytHq9Q92BAvoFm3ieJDWkKaBvcIviTXxlbnkymbhNkvWB8LvVigCfP/dceOnll+EvL7wA48bV57MUh5pCEkomrpi4osFdz1jvlFH9g/XQKBpaTz3y6Up3L6hLUEC/e16FeMB+9fFQ1qG5lOQB497vE5FNgoiOhDpDPR8+Eo2tXAm3AF6hwwXzBYxkGjbKbP2ivm8IUYgsll1QH02YWGcuQinfsz78imOhTd92vNgdzZF3PfL1g+dnreFREdQjJgP6BrXa9uFEahyWadTE6fUWhLgGikOjx4zvrGiHlfVJu/c1GS9ZDQb4+6Ye+ZNosTuaI+965OsHq/+4g1e7p0B+xFXHc2BvRb43/WqgOm2U2oV/0Mi2W52VK8cD1XS50umGEQs41BpcMO9QPdRDJR0rqK6HctUY6qXs4qADLzoSOgztzAH80x+4xe7qEzQagkZFyNfWDZEBfYPpvUskE1/HcpVVVuw9SbLqGgUbzNO8+IsuvBCWLF4sOZlBr4x77dVXJZUf5s+fz++WD77P3qF2UdK06RhK8bd0MTMaCFKp1C+wTPz6uRW/3OoWu6tH0GgIGhVBoyNadGkJw688DpKl8ZvvkU2KBtpOcmM/qgN39ooRLph3QNRDjd7Y7i6RqN/yxjp6zDn3XY/vAd0/1ZuDyN9+uIJ75h3qF/RQhUZH0HdBPWQYzE+SonrFbdNm0LB/EcSn0/UVzHNvQ5MmEb1URYJNGzfCjd/5DsyaNUtyHHIBrWZPwN9WvfReYdN7FKdpGMO99A0AeC4uw/rmmhQGkcuf2gbUM+9Qv+CHKr8V30WbPu2g7+cHS0nttkIM37V5oFiIKECcctVH2eOMSq33c+pQCHDBvEPeKMjnf/VQseY8CyEH/biqzbu0hIEXDef8X+et595gh4YBGh3x51lr4XBVKo0N7BuxoV3vE6VL0yX+kOBE4kSZqxfQauQO1cewYcN4Ln4RL6hXL5Ue1tGncpqAskTT+h9qj/ULjQL6BeXXv7iLe4MdGgZodMSaP4p1C7qf0hc6HikWw4xEjMaFoZFD26LmUC8HtaLxtWkbzrlzqF+4VlABI53QGydxqimtYmiodYRRrgZUyJwj8vjQPWc7SqQ8QpDAPxquN+SrR3FKq6jT5tCwsGbnfnhjySb+FqmhjVs5C+oLicR5Mkc1Cw8TzhV3vD57yJ3TZl1217S5j0lWrlhJOxfMO1QHJSUlMpd7ME+L1s25dd0vZt269rIZt23Id5FK7pknJKF+h9pjvUIL3k1OJBJltIo6bQ4NC/tXH4KN03Zzvv8Fw6Bp64iZV/Ken63NEISun822Fps90aiPYxqIKEC9lysa9sWwHQoJrhVUwEinYJPM1h2qUaEVZE+/BeYNUBIaL9spZLmnFKGdja3J+5w9CFp2bwNb9h3kXnmHhon/rdymVrgvpwa3ZNc5KAjHxBtaj5dSuztfmesFJFG4a9qcMXe9Nvv2O6fNmYbbjmQ6sSAByWfwl3+jHLafFxrDMHsaCv+VSy6Bm2+6CSoqwu2qTPPVp0+fzrYk//a3vgXvvfeelAC8+cYbcPXVV8O+ffvg/ffft/qYPWsW3HXXXSyj7frrrmOfQUSV4ZNPPoFbbr7Zs6e5/C++8IL1czRG0Cv+JHIeZr9zX5Mh6QRcg7/JZ0pSqRWzvrtuAwb2U2feuub2ObesyfqQa8ata+l3ow+tHzP31hX19qAO65VJ+FlGHdxcCete3CW5Dg0NW/+zj1e4b9q6GQy6ZKTkCkTc+j1BNnkm2FV8bk7Bfb08CYhC/ZYlVtu3GkVsMIthO9QaXDDvEEK8oLqRVcSeSo7ltqnHcZFFJ9t9TMg1pWzHtKlGHETndjiyCw/Xo3nyf/rEvYKuoeOFuevU/Pkx2PC+T7LrFBiEh4cCl1QZwTwF53e8Nmc89bpjEP8ubnRhTceCT8Lr7yzcjLnBJZDMp3e/0TRQOnXuDEOHDYPVq1fDGtyCeO/ddzmoPPbYYyVHYNrrr8MTjz/OwTqB7B9+6KHYC+NRsH/vvffCvLlzJQdg3bp17PNnP/uZ5ESD7L9///2wbNkyyQGorKyE3/3ud3DnHXcUTECfL5KQNq5bvK7L8bc5LplITkonk9Nnf3ddevat696d/d31j828Ze34YKCOVXRovYkqKK2XofZYn4zDst9I8+RX/W67ewVdAwe9so7nz/fvAD1PP4IvPv3eboMh9wifa5cTDELAwsqIXPUVGqBd/f8y4nw49/stJrhgvhig/aYb7M+7jivseOdBOc9+EN9ffgWKZRWh5LGzyQ0koLR5KfQ7fxhT1CNPPfMODRu0IB7NnyekUqnbsQGetUe8xpGG0FDgBCTPu/O1WTfeNW325Ltem7OiFEpXJBMwGZVvRHHWBfIS6STPG84FGHhw12FZWcN/3TwN5b7gggs4EP74448lV4B67d966y0O5AcOGiS5Imj+97/+Bbdj0Exz2V948UU47vjjDR+nn3EGPPXUU9CyZUs48cQTjTnv1NP+5JNPQu/eveExDN5JRtuvf/MbOHL4cHjrzTfhP//+N+vacOjQIXj++ef5IcNDDz1k2FM5oh5MNDZow+zzeDiUyH7dcsCevjGZTExOJZpumH3r2hUY5E+edeuaGxNp+JzU8oC/pTofao/1SLt0Kv1LytM8eeqZd2jYoAXxaP48ofuYftCiW2vO6/DbBlGtgAhYBPE6IOLD2gbLpUCRqC3dGkKNfEYHBxMumHeIh2pUQPkFuqibR93Gx8rDjmGxixX0W4+XrRAoj6GikO0QsVwFlHqcfgQP06P52G6efOMBfV805D6ZTDbDRni+883zAg+nTwANsw9iXCKRxLIkxqM89yHzibweSiyknVqNvKHjiCOOgM6dO8MHH3xg9GjPmTOHe95PPvlkyfFx0UUXwUkniWch6oEAYcWKFZxmgurt/9a3vgX9+vWTXOAyTJw4kdP//ve/kpsZ27Zvlzlhf/fdd8NfXnjBePjQWNG8eXNOE4nEIs7kAKxSc79uEwn6fYyn3wv14gumBgz+qzH/Pi9gPTIxkUx0pfnYbp584wF9XzTknta76fN5rVqO0SCIoeLDopxNHg1NOatdhIKFnXdbLWsZEHnaxSpTDqhpfw6FAxfMFzy0n39UTRCnMrOhTuw05ax2EQo2dpzHyFY7meYKtKvJJ9u0cJ0Vkh3pSgroKX63T/fhYfV/ne/myTc2/HPZZl7lHoMBGm5/mWTXPkrStdRrmBg1ceqMXF/LxcG8CsYaOpo2bQoXX3wxLF++HD7EgJ5QVVUF773/PjQrK4ORRx3FPAXbsPuOHTpwL3w2kN/1GzZwL/53v/tdb7672r78pS/xu+lpixoqT+UdPXo0+3hg0iS2o/n2NF9+8yZzORY13z64Zer5byho0aIFp/g74uspLjjgFoF5jSNRVVlnQ+3xc49Sw+vdPPnGh81v7uFV7mm4fadjusduAxhAXmSbwgJ7W8VnZpPnAm625mdqtYsVEOdbfk8llwKjrk09jguLjvH5JJE2FsN2KES4YL6AkUineLXnnJFLVKkjT7M4drEq4LyQS6Hz+4BRZbd6Y6aQxDpatBOBCCcD5GvoPli93b2GrhGChtv/Y7EIqLAxPgm3Olk0K5GGWgsyDjUtyXXePNdvjWGYvcKIESM4GFc94lsxmF6AgfAoDOTbtm3LvJoABfOrVmav/tetXw8HD0ZPr/n6ZZfBhRddJCkx357my1911VW8GN+uXY0/+FMjOzCgzSmYL0mlam2KSzJRd0Ptse54htLt7+53r6FrhKDh9mp1+55nDoQmrQIjlWQbILI9ESmwwa5s5ebkV0POdtIgp3Zrdl2/3ZbvB6lHBCL6elkM26FO4YL5AkYqkdgpswz8SctcXIQrsWgPERWele0zI/3lW3/WgF32sySUWc92PIOXuUA5PzfR9LOZ2uUJ6HJCL+6Zp57dfyx2i5w2VtDUiBXb91EQQqvbT5TsWsOdr806CS+fWhv+m0wmcgqO8HNX4OdeSK+mayxD7dVCeDNnzeJAONMQ++qAhuT36duXe/yfw+BbzXcPbjQnPtNDBPJz6aWXsu6TP/85nHfeeTBgwACW0Zz5/4c8gnpHfXA75TOfYXlDhjayI8eH3zHmy+ePUbNvXmebzlKjSKVStBL/KOrZVQGhQ+MDTY3Yt+wgNGndDLp/tr/k+vDbAlGtAg0WlWzyKIi2VBYDq3O7jdE2y6EcBmrSDnlZ24sRdrlBGuTb0QYpIxZwKDy4YL6AkUhiMC9rmnRUjZNv3ZDFLrKCM+xyOLitEos01wRa1itTDoc1UAN22HCSuXjQ1b1shItIuaQpobl13U8TjfGX5693q9c3cry2cAMcrkql8bq6BgPbWl0ML5FMfl1mawVY/nyCo0Y11F7Nez9YUcGvfIsaYl9d0HG6d+vGx6FX09UEevbsCZdfcQU88uijvOgezZ3PNEy/MYBea0jnCq+9jfgbyrHBa65kX9NIl9TeKBgCfuYyvCnyGzHWvYhNBbd6faPG+r/t5u+w8/G9oEW5XAwvW1shAro8W5MlpyZNhG5NX3mGv1zKpyOvD4ZpbLOAoiRzPheW4xkdd5hNpMEF8wUOF8wXMNKptOx2NX/YNnjs2BVRAPna1QAiPhIil0LV4wfwDh0xa01jWjUMeWZ0PqEnNGnVlIfW0zvLHRo36Hv8cM0O/tqxcV6rvfPoP7xYV80i66r3FjS6ofZqIby//N//8RD788eNq5Eh9lWplBFYnzR6NKdPPPGE8V55GoL/6iuv8Jz2ST/+seSGod6NT8PpV69aJbkCNDyfAvnGDu0h0EyZxsKKiSvK0mnrQpA1iNpan0IAf8/X0KJ3NLSe3lnu0LhB3+O2d8Xihd3GhnvnGdkaCCjPNnfekFpUjQ6LzK6iEcvOdnCZhqAEEQqxjlc9RLdT80OkPykwOvCSKhZwKFS4YL6A0SRZleEOnUPtle+j13wrSGmXc+VXzeMJSCKOL9t5ibTzBdlOZy6n21TVKIsP6pUvP0Wsak0LqDkUBv69YovqnR+HDfRaGQZ/17Q5Y7CRV6vz8rH8Zbxafm7gFcjVImaNAWphOZp/TvPVg4vc5YuPPvwQxl98MUyZPJlpGvpO891pATt6r7xalO7CCy6AX//61zwi4Lrrr2ddG7qWl8Npp53Gw+m//e1ve/a00bvnaYG+a6+9tlE9SAlCu25yGmK/d2/pSVhP1+oHx9/bkFnfW5PPA66s4F55gNsov+mNPZQ4FAC2vL2He+fbDe0CTdsFRivJNoFIDCIaAbnfNrEbmm2XbM415NLo0f3mYqZD2hVqG9OH+IRVVbmOOnJobHDBfAFjaLf23EAxKyyNilOZ2BDLLp9KKELBYEc6qRZyrtSzIBd/2T4Ry7Pd7CLEHhvtOx3veuULEbT2gdY7/x1m1jQS4XfL1wqSVTkNXU4kEu9R2qZNG6YbC1SvOb0Dvhdu1QEF3d+88kpvlXv9tXU03/3eiRO9ee4ECsJPO/10eO6557KOCLjiG98I2RPGjBkDjz76aKN/NZ26bvA6ep8zMVHF746vfSTTJefJbI2Ce+UTiXLXK19YoLUPVO9855NEvRLZcpCCaHmkxEN2DR9emygXIx352uWM8IGi23O5FKrOPkAITUtTrme+wFF/V5dDnWDehr07IJlol0gkqcFC8+hp7ivXTgnaUS1F43Fw44uB8yiTKdMIQQuebpeQqa8jafwXejIvdQyaWZoPxaeM5LFM0rp/v6yaTPIMf9LWpGVeprzTaUxDnzFIky5C2AiZXoYgrWxYhLtUSqQm7fNSlGo6NLU9jTtPptFsz7SWJx3NHkqSMOzGkzmY/+OM1S6YLzB0a1MG13/qCPq+K/B33g+3Grt5T5y+ouxwxd4N+JvL9dVx+eClH5094nyZj4VUKrUDP2+72bNnw4EDByS3YePp3/4W/vrXv8L48eNh/IQJkutQl6CFE48++uh0aWkp3U7oNxO7d37WrWunon5tTzuhCnzlyId7iuFUNQSsI8pwW4HlL1/13HYXzBcYyro3gYE3doZUZQoWPPFfqNp3SLb9sE2CKTYBPdrLU0ptQ0yTGi3kur6UyZSakp497nSadmmZEtKURtCcJ0ieJ6OWGKWKTzuLjkFjSk0eoSdlUodlMiXoNiwjpuRFlUHQMk82kkf/hj+EWSZNhv8sI5BM5xt6ZKfJZEo7o0ysJ/JpbEyK9h+1/bARiOmhisPtj+7X3vXOFzDwp+dQyMDftPwBc5UgILMaJxpUUXhQhMH0YPjzVOy6kchR3YPNDnlZP2OEXW4FkbpUscaEqSpvfhmgi718OMOwsVsf0dH1yhcw1PeKDSlqqPPw2ZpC5b5dY/BSqotAnn6w+Szi9zbtavLVbrUJWpDurbfe4mHuZ59zjuQ61DVatWpFoxQS+HtZib+bnIbZo36tLn7nIZHoO+eWNTV9rLOw/K5XvkChvleaVtfl03LWlWwLmC0FDRZ5pK5EDs2dDAg7iW6zRRzQyvaZkf7yLX+d2AllLrvNzuBphPqwnPqf3AXyhQ8XzBc80huttVlOFYuGvO1yMcyu63+kfAvUAKF9FD9rZYY+NdM2uTzvXU8WN3U3V75woX23l1Hvm8xXH8mSOnvnNV64fW+bNiOnef8YmLxMaUMfak+98TTf/N577+XX0dXUwncO+UG7Xl6XaSzIV8bVzcMtQg2/c1497HNz5QsX6rvtMKo7JJqUcN5oM/gNBJlGyQmCsMt9bm5NvFyUNeRpFsfO1kyuGYQPHn2s/D5gpD8SpN3id8UAF8wXPNKWR++2n341KpEarGCjKzkN1uPFKISnkkuBUdemHsdFFp3g/SyobpWHlGSKsMoRzTq1hJY92/Lc6iVbXAOuUEG987RhcNsOG+w1MgSYhtinIV2rr8gKIpkuzXU+MvfMN/RgvmvXrpzSnPXLLr/cDa+vZ7RuLV7fhb+Xv3MmJtLJdJ3Ml1dIJaDGhvNjvTAEP+9JNLd6z6KDkutQaKDeedpKykqh7eDOkiuBbQRqJliaCgIWQbbYO2tsnk0ehTqx05Sz2kUo2NhxHlhY7WSaK9gu3IJOJ9xr6YoBLpgvcCQgt+GDRk2StVKJULCw8w7Ss5YBkaedtUyRdlkcotj3p3TDNmb9jkRAJVT/h114wO9WZUww7Umhw6hunM7esMu9V77AMWP9DpmDGnkn/KEDe8dh479OlytPJhInymwsYPlW0lBpel94Q17V/vPnngsvvfwy/OWFF2DcuNqfbu0QDZovT8PsJfhhUFzg9XaqzNYJsB4vr6mh9vg74Xph58wD7r3yBY4dH4uF8Nof1c1vItjaCrj5rQUBgwraIMJyi5IVQo+vvKBJpIvsvsNtrzhA3VzUJaxljwuLXaxfofV4MQvheuaLAi6YL3CkQb6SgmsMUW3EqTysOpF1Ry41W23p+ohVOcYFFiHkL49isQ+LndUVM4UkWi4QlNvoDkd157wW6DkUKMQDmxQFHGdhw73ar5JLJtK1spp2ZqTyCVw4IOvQoQMTDg6ZQKM4KKDH38hM/K3k2nOVz7oO1UI6mayRh3OIy2inAj2HwoV6YNN6QEcobdUUOdbWhMm1qPgszNF/QCdowvIgM8yIAbn4WxD5uCLUsV28dqhynv0gvr84BdKP7l5LVwxwwXyBAxsru4wfdlQNU8cVXW52QpmLntUuQsHG9u5KYWHUafJ1NRurb5kybAo+Qr3xAehyyvJT9Aw2LJJydSNXQ7AdChtiKsVeSYmGe76YOHVGu3S65ob4xkdiFA3vl0QsYEDG8+ZdMO8QB506deJUXTdxMeM7K2iufJ0H84hxKybm9psIIpVKeQvf0eZQ2NCnUrQf2d1rE0Q2HSzyXNomQYg2lKZg0w3ymA4wbXZB2ApiYYXKZIMhVkQWG4KnEkNXh009jguLjtFulQSquWC+COCC+QIHBvP5DbHJVotHoQYrplh2NtSmXUAnOugPQLPDBpXMafBYYsBbSMViosAiNvIoAcy2O0oMsXe98sWDT9bLwThySG2+OFyWrPMh9gqVFXtznZf8On7enc2bN9eHTzca0OJ4F114ISxZvFhy6h5btmyB1159VVKFC5qO0b59e0nBszKNhUSTkjqdL6+h3a59JdUdas/1geuVLx7s+Eh81+2OEoO0ROtAthEw0VoLDGO4fVCIECwpsMn1hotFboPfhspsYLS1PNWYB1HIuUwZkOOhPeRrFxdG4Zlww+yLAC6YL3AkaQE87cedjldNaQjXPNEecqmlfN3YJYr59FVACTDVdLxjWe00m7jIUKbw5/J1g2bWI2pMzmYwstknSpPQRi5+Q8Ov6xIbF8+B3152esbtbz/8Nix55w1p4VBToEUOqYceG1ZDMMCtRi9iza6inSNyClzws9KwkymU79ixIyUOOWDTxo1w43e+A7NmzZKcwgWN3pBD7N/D6ybHV9LVWzAPyURJ3g/n8LPSQzkeZUPDrx2KA9QzTz30zTq2hLKu2kNObDAYbYZgAwLbGhaWgczyoFTCxo7VGArCoiRZRrvLUIvl2I4IU7ONF12mMHIpi9QNnqeYqOLRuQ6FDhfMFzjSJUmvsZKOipplHREljkSWuiXSn2GXXwUVhHesfN2hXai8QV/V8B0H2epqXezlwxkGUS17tOV3zdLwegruGho2L50P//71g/DJ1Ockx6EmQIscLt4q3lqAjfi8evMmvjK3HI1rZNGtfIC/xZwWwZPgC4mCeQrWHBxsUEPsETlXPFiv1unidzpoyks1htqfRKNsaHg9BXcOxQGaM79nkZhe17KPNxrFhGw66C0IszWBCDBix5VSL+e2ZRDe8bQDxy1DqPAiydhmzClw1nRzMdMRLFNcWI5ndNhhNukWwCsKuBZPgSNRpRa/MH/gAhE1TzUrJMNBbF8BRUnaiyqJvCpcTGOb2RW1M6lB6uZQJlNV2YuE4GetTD3LYFpjqpv3iu37OK0PHH3epfCNZ98MbZf/9u/wmStvg6YtWsGsVybDlmULpIVDTWDldm8obV7Bx/3nDt+YgAT3dNcTcu4BxQD+vXQ6vbJJkyYN/jV1DvUDdW3gdVKBwW0+13d9zJcXSMCD/e7vl+/CJ/xgbu+yQ0w4FA/2LRffecvetNwDAtsIopngNxa0ZoOVsMt9bm5NMaUcNopumpoMexsMYaiF/WdHLmWKj1B5q+GLEPn5pUB03AkilfsCnw6NEC6YL3CUlByumR9ysLaOVRlZlCTLqIwMtViO7bCZIi+y4lOIsDMQR8eGLDp8WjWdoLpVHlKSKcKT49ZC3rxX7Ki/YD4KyZISGPjpM+DE8VdDqqoS9mzZICUONQHtAU7eves/OmfE5fjjyWlOcU0BL992d74yN+fACQM07m3Vel8bLWjo+1cuucSYSx81t17pTvrxjyXH1124cCH86le/gnHnncfbt7/1LXjvvfekFsCbb7wBV199Nezbtw/ef/991pkyebKUirn0ZH/LzTd7Pmi76847YfWqVVKrcaBzZ++d26/jtZLTvXHGrWvpepQRUd0C72H3H/VQj/skmTPS6TQ/1Nu33L1bvtiwb5n4zlv0bs8VK7cRomCRZwvUs8kzHzAH2PxYfftMbvvFsbN9CKtvghJgatMJ8pjWbOIirzKFkUi6YL4Y4IL5AkdZRTseYmMGtBoVs27JGhBLGHo51FsG2C6LMYr9YyndGAf0VEQm3ueK6R/Fccpk1tGZ5GFZEN7MtoAqzZdv0aMt5+uzZz4bdqwLT1l9f/Iv4JlvnBXqrd+zeQP8/rpx8OYT90qOj7VzPoSX77vWm4//lzsuj5yPv3fbZnj3D08a+rS9Oulm2LF2hdQSUGXZtGQe2yjdF+/6Jqz85B2p1fCw48Ah3jBgaYcN+bx7E+szoIdEKp/5yVxWWuCMemEbKyg4vxmD54MHD8KkSZNg4KBBUpIbKisr4fbbbjMWtlu9ejU8/NBDsRbbU3PpyX7ZsmWSKzBv3jwuY30u2pcLaOpFeblcCEw+9MkFSaifaSd4T6luIE9D8/m3pHppHYoHh3ZU8VZSVhqaN09beHa8hmC7gvU1MJHBnqHkIuU2UtAk5AIZzAsJMkDq5mIileO1AxEZfGf0EadMOZVbQxa7dMoNsy8GuGC+wNGvHy8MJYHVjapxZCoSrTawVQwGDwmmA4o2Ow9SGPNJY8ZKMQq242csUwYE7ZAOlSkP3+zDYmd1pTGDcqazyFt0b8sBPQXyFYerhKABIVVVBfPemApz//4ClDQrg27DjpGS3EB+/vH4PfD3R+6ArSuXSC7Arg1reD7+SxOvgcMH/Z8APRCYes9VMP/Nlwx9wsZFs1H/2tBDBBo58MqPvsM2CvQQYvrPf9Cgpwcs2FS9efMK9RXQY8CV87x5tFmJn/clCty6d+8uuY0L1BN+9913VzuQVygtLYXb77gDXnr5ZXjhxRfhuOOP5yD/L3/5C8tPP+MMeOqpp6Bly5Zw4oknst74CRNY9ioG8dRjf9FFF8GU559nGW2//s1vuJeb/Hz88ces29DRpUsXfsCD1we9W97/McdEIpE8SmbrDHjPqFYgL8Hz5amHtuqAmy9fjNg9V9wDuXdeg9F2CDYkED4LcxnlAtzEs+jlA2s70OI7VnsxZIeMIC9ruXN4773X1g0Lo8tr2rCe1bdMGRrBBriTB1DHSZYmXc98EcAF80UAbLys9H7ZHpBhqyjyQMg1weLbqhdEyA4ZQV7Wctdtpcuw+pYpw6bgI/icI6gdliMjpCRTzLTqL963Xd+98jNe/r3R+622Z77xOXjvjz9nnZFnfQmat8lv9OrSd/4Ba2a+C8mSUjjt2/d7c/LP/t5PeD7+tlVLYc5rz0ttgPlvvQSH9u+Fo869BL721Cue/sWP/AladuzCgfua2R9IbR+6f5rv32vUaNal+f4NFdr0imov2lVPAX1eDyEwcLmfUhW8NSYcPHQI7sTAe8eOHTUSyBMoED/pJDHIgV7LdsEFF3A+Dq74xjc4eP/qpZdCWZm/9hoF8hdfXJ8vO8gd2hD7p2SaG+p4QUi8/9REIE/3/89R6nrlixdqekWLXv68eQOS1tnBNkcQmeSi7aQp2HQNHhJMBxRtdh6k0FYQCytW+zMI2/EzlikDgnZIh8qUh2/2EbJDrnQ+vGsr1zNfBHDBfFEAg/lYUDWCSK2VRKjSQAbzQoIMkLq5mEjlUOUXhZx8a4hjF9DJp0wYcITvQR4tMlZ5xB2URSqDaNqxBacb9uS7XlLto3zwSBj3/afgmPPze+MS9cqv/OR/HGife+dj0PeYT0sJQPdhx8C4+37BAf1qDPZV7/yJE67lgPy4i66AJs384KQVBvLHnHeppMI46twJnn+a7z/ynC9zviFjzU5vEbwaWbSrzgP6BPSdOHVGzk958Lc1szH2zlMv99133cU9871794ZeuFUX1Ct/7LHHSkqgY4cO3AufC6rwt7Z27VruhX/m6afh/vvugyeffFJKGz5o2kWLFi0osN2I10fO1/DcW1eU44XVV5K1Dryn1EggLzGEdgfWH2bCofiwf7V4kFPWtTW3Ebz2ggZ/yp5UCECwlI5IdFCbxoNFbkPctpOhF9N3CGyXxRjF/rGUbowDeioiE+9zxfRviDPZhI/KHXkORQEXzBcBsJIWP2j+reNO/IeRpU6JDZsfq2+fyeWJY2cLZq2+CUqAqabjffagHdOaTVxkKFP4PEf7tUo0JmV1Hc4bTJnBhN4rS9i6t34XPAquZv+5WyZxgN2+R1/41KXfgo69B0jN3EE949vXLIP2PftCu579JNcH9bR3HTQCdm5cC5XaUHsCPQjYuX4198K/P+WX8PrDt8N/nn5ESk3Qw4JeI0+QlEDLdp34cyhEvVd/+Xv/lBp1D3odIb2mDhtZffGmnu8rrQzUdUB/qGlJUfXOU/B95PDhsHz5cnhp6lTJrT9QEE+L3114wQVww/XXww++/314+eWXYcaMGVKjcaBnz54yBw/itZHzE85UommdvV8e7xk1GcgTOJg/uKXhvZ7UoW5AryOk19Q1aVvG0+/0tgJtkmJIlg+SG4yAHGHKg1IJGzubYyssSpJltLcMtViO7bCZIi/ctgsgws5AHB1E6FgZdTDnES6YLxa4YL4IgO35VZbqIDu8ijZcc3jeQiKTEXlUQy3sPx9Elyk+QuUN+srXd4Rd8CbItMbzswGmJDUuQ4nopk2B3JZ9DWv14p4jjoczbvwBzzl/+QffggO7a386V7qyEvbK1fIpiKeF7GiY/wt3XgH/ePROmPv6X2Dd3I9YXmjY4j/M4QZ9TaAOA3p/yfUcgQEb9c6/3Zh65ymQp6H1tNo89ZzTnPb6XlzuuWef5cXvqGxnnnkmXHXVVXDPvfdygH/DDTdIrYaNQK/8LyU7d6Tzvx7jAu8/NR3IE/pSIHdwswvmixnq+2/WQYzaUzDaEBYiyBJtFoNrh1SJbANGIejaozVBjMMLBBQlmbGtGHzAkBFKF9PYZnZF+3mSunHLZDhJo7XsyHMoeLhgvgiQSKe8OfP0/sm0rdqQdYW9QskBXp2jVT4x66GQYrBMhlgSNVXxRrqxC+znSeoGyxTpWyCbOss1ZkhOHE2HhtjT03dazbwhonzQCBj+uQuh6mAF/P2R240F6moDCQxEWnXuxvkP//wrXsiOetsHn3oOjP7qDXDmzT+Gix/6A5xyxS2skw/oM+kjENTW/6TPSo36gfYwp0aHCNd0QI+/p524vY5Z6lEfW1rWqvmPzh4xetLnR+a8UJkCBm5PUEpzpRtT73zX8nK4/PLLjUXqdBB/40ZzGuScOXN4obqaxKFDh+Ddd9+F/v37wx/++Ee47vrr4ZzPf56H7Xfs1Anee/99qdmwUd1eecLIh3q8NPLhHqNbtzjUPJFKjcVrla5Tul5r7Gkk+azpQD6dTg/Bz1x2aHvDWwTVoW5RIYN5etCv2gve0HoC0xqINhgBOYLkQZ2M8JTDRvY2FcHUjdQz1HIplEKGMuXjjoB2ofIGfVXDdxBG2x6zoiPPoRjggvkiQLokKZ/OmT90gYiaxMbOVrNbYVGSLKOSM9RiObbDZoo841hxEfQV4TsI/1hKGFYyTyUSARWWM08IAmJdxNDlfLNG1PcQ+0w49sIreBh8cIE6Bdu75zcsnMmL1ylQQN6h1wDYsXYl7Ay8Uo6wb9tm2LR4DrQr7wmlzcqg8tBBWPHRf6BjnyPgq//vJTj58pth2OnjeAh9iw6def59oWGrH8zXWM+8QvUC+vRMvGh/mYbU5alEeuiPzx7RHrezMYC/D7e37x/br9pPeDCIeYl652nRNy2gaxT4zKmn8kMIeu/7f/79b8kFnktPmDp1KlRUiFM0e9YseOaZZzhfXVSlUp5fBXqV3cyZMyUlVtu/99574aMPP5Schgt6FV2N9MpL9Lu/X8WIR3q9TUE3Bvhn49YeqmAo+r8cxc9iY3qh0MwNeM+ojR55+tz8EK+uhthv3LMWLphyKtw3/WbJyYy5m2bAmb87Bn4/0/9qbLynPnwEzvnDCbBoy1zJccgVh+Q10FROwTPaFMEGBsJniVwoaGda0wrKCR5PZKztsIx2EnF0GD6TjxXLt0XJ6pugBJhqOt7nstppNnGRoUzhc2gKqMNOEdyR51AUcMF8EaAUKvkHbVYCGhWsNyLqHN8iQkHCOI6nmtkmBFbPYoPicJliHMdTERnzvEiE3KgV8rP4zyJmHxYdYgXr76AayzWm1yMvwVncqZt1Qxtir6O0aTMYc/UdnJ/9+v8Zw+1pPj1h9rQ/e7326+d/Au9PMRehpoXo+h7zKQ78X/nxTcZ730n/pfuu5eC/96jRxmJ3FPyvm+e/ToveOz/toe/xqviFBhXMY6N+MGdqGHECejx2BW5vY/Z+qKo6u7Sisv2Pzh559I/OGnHtj88+6tlJZ43MKwCKAwzgrk2lUgdp7nyrVto7lhs4mjZtCjfdLAKiJ3/+c9i1axfnR4wYwUPwaU79+IsvhnHnnceB9THHHJPzonY2UIBOfqdMnsxlGD16NI8EeGDSJD4WbVd+85swb64fVK1YEX6Q1hBAozF69Oghqly8DnCr9gMiG0Y+2mPhUQ/3fBYD+8uPeqjn0KpDh9qn0lVn44Gp9/5tbFxnPG4iDb+sjUBeQsyXd0Psix7qgU7TDi30ZgO3Gagt4fGINhQQAZrkQRUGMs32lEXLaqhDKWRV1CB1czGRymZ5MyAn3xri2AV08itT2MrvyHModLhgvggwtFt77QeNP3j1m5epSLLUOEEx0wFmFheMDE8cPSAdrpZiwHb8OGWKg5AfZDBPCLi8tmMZPGUjgI3LDDdNkQnKmbQyBSjbtENzzu880LBXL+4yYBi/4o2G27/zzKOSC9BtyCjvtXK/u/pcXkhu2k++x/Pt9UXnCEd8+kzvNXFv/XSit/Ac6VMgT73wI84Rr9CiBwj9jjslpPv8LZfAxoWzWIewffUymWv82HPQa8TX2krc2QP69B0/PmfkWO51P3fU6/eff3SdvfcWf2MLcXuM8v36hRdJbMgYNmwYfPGLX4SDFRUw7bXXmEdD8B999FFeJI9Ac9kvu/xy+OpXv8p0viC/37zySu+BgArQv37ZZXDhRRcZDwowQIavfe1r8MQTTzCfeuqDvfkNAX369KHzk0in06/jNZD3dI1ccfQT/XaOerj367L3fixWyg9KkQ3Pjni4x7UyXxvgh3iHdjTMYfbDux4N//jaJ3DpqGskx85zqD4O70lxqkbuMQJNCWpbWFiSJyVBBQS1ZTxwNkgHYPCQCNhY21NBGhGrnRiyQ0YM3yYa+OuOlWNO/cH2qiPPofBhu1wcChBz1+9ZkUgm+yaSFEAmQaT49dOWTlPvAKdUC3C1pfIy5V2A1m3Yh9Tx/Enas6EUodOcJ3BepCEa/03flNFkMqVdjZRJ6ig/UWW0+xA83cajmeX7YBbuUniPpVTRlOq8FKWGTpjn09gwP3sItBleDn+etQZmbxA9enUNWt391R/fxKvZZ3r13J7NG7we9LHX3OnNMSf+v59+mINsGk5/3EXfgL7Hnsy63QaPhNO/833WU1g750P4+IWnYevKJUy37daL3yU/8NNnMK1AC+B9PPVZWPjPv3lD9kl30Mmfg14jT4RXJt0ErTuXw+fvfJx789+f/AuY/+bL/Oq7zgOGsj5BldtWloaEXu1awNUn9afr5L1kMjlasmsFd7025xn88VwmSQ3pKT86e+QESdQ58LOX4bYA67u+q1atCs03dyg8tGnTBoYOHUrffQV+70Nxq7dG7ezvrpuGyVmCMsC9+TJfK0ilUs/gZ79szZ92wM6ZByS39kDD7K979SswsuuxcN9Y/wFtdUHD7F9e9Dw89rmnYXBn8SDLITe06N0UBtzQCSrW74a1f/oE24AASWz/iWagSJPcLiRa8gI6SaQ9mcETNO3SlOKNgP49moVYF1Oq+MRgWvBYJnlRNqxHO5WXOgbNLM0H8WmnZJjqZTT8I3Ra2Mm8TBkB2rDRdIiXuUyKljLJ020MmvSYTbTmD5lpbACmU9QeFClm4MhurUjDoQjgvugiwdz1u6cnkiVjVBCPgT2noiLwA0yqFLi68GiucnwZpZI2Amfc+bTMSz/2oFfQ+rF0G4+22Ag7lddkuAuXSeYDNkxLHfqP9MF2Wl7JEEaZPFrwOE+w0MoHi2Sa4kpYquOO62KPp3T8fFCHg3mmAbqNGw6tBnaC336wAlZsr9lFsRwaF9o3bwq3nDqIrpeVGMzXete0NaBPw8ofnTOiXrvF8fOPw2QqBjc8//vwYffO7UIFvcHgyCOP5LnyiDvwPvcAC+oJGMzvwKSdoDzUeiBPwOt9Kn7+ccuf2gb7ltX+tKtcg3maH3/z378Bl468yuuJt/Fswbw6VkXlgVCQP3PDB/CH2b+G2ZvEdKpebfrC+BFXwBkDzmVaQfl96Mxfw9sr/w4vL5zC/L7tBsDXR10Hn+49lmlCLroKcctRF2javgQG39EVDu+qgFW/fs8M1GUQnzFwRx3892nc/OBfpLSLCnKDNOcJkqfT4aBX5FkmdTwb4uNOt7HqUUbJKJW0USZmEy1lUsezIT5Bp/FfL6P1czFLt9GPJdJqlYnbf7hxe1AG9anUyuHdWzeu4WgOeQN/rg7FAKxqV1I1IGoGhJY1QJWDDqoocgba2MysrhRTVlpxYCuTZHk+PBXff1yEyxGwDR7LgBQGy5jl8Kyu6TAZtMngA79fIcZdslkp8xwc6hrWIfcJ6HvbtBm1Nsw/DrCxSYvhvUSBXmMbbu+QG+hVhHLRO1qL4XHBrR/MuHXtKEzqJZCXCB67IJApkH99yUvwvTeu8QJowprdK+Ghd+6FR/5HyxiYqExVwk2vX+4F54SVO5fBj/59W2jBvVx0cy1HnQLbCbLF4MGgTBEjKM/aNAzKPYOwYbjdpmAyWC9sHgH78aKPhYjTbkOe2fazKEXYGYijY4NFxy8P5jzCvWO+mOCC+SJBqtqvqAjXIBkrRQ1mxachz4rLRxwHPkQ5lA2mQXObO4NnsSFY/PifWQkDSkia943grVWCmUJCe93GE2k8QrJU/KwrKt3riIodB/xroM4a9baAPpkuPUlm6w0Y0NNieLvoveO0yrlD4YGG19OcfgJ937jV62T+JKTHyKxCXQbyBJ4gXXUgxUQhYPO+jXDrP66yBvLUq//ou9/n3vJfnDuF597T9ocLX+PRAn9f+jK8vYLeKGiiNFkKE8c8wrrTvvoBnNjzMxy4T577tNTwEUc333LUJqoqRKukpKzUbzLI9kOgCaHRQmiPcTWtgFxAMUXKRw/q2ezy1lHMiI4hm59qQXMY4TtcDruitbxK135ywzCcUP+9e8d8McEF80WCvN41H7MOCcGz0xzE9qUUTYOMZbLfaUwEeR4tMpazYbURepogqGODoWPeaGh4mg4mPVamAF/A9nS9pGVTzlccLpwGnEN+qDgsgnm8zuq0hy4Y0CcTiRNltt6A52BjMpnkKQC9evVKN6bV7R2yg1avHzBggKpe78fvm96gUK9IJJJHySyhrgN5Aj+1ShVIMH8wdRBufv0K2H5gq3X+/Dur/8nB9i2jJ8KADoMkF6BLy3L40WlPcvr2yn9Iro8Jw6/whsmXoP3FR0av8xJHN99y1CbUA53gyD2jDYHZbM2pyNgS+aH2Uc5Q7aMshTAghUEdm01IRzE0gcx67TRPZNHNBJtakBfTlUK4TD6MNj1mq9+B59CY4IL5IkFe75q3IVtNb4VFSbK00oTVmM5yABT7PpCw2QRdBGmCrVKXMMpowLRhPZvvIFjHV4x189SYnNWMBK0yDg4NA2ZAnwr2UNYLMMCj4faPY1CfOOKII4DeQe9QGKDpE02bNk3g9/s2fs+19aq33JD2eubrI5AvKFDv961/v5J75vu2OwL6tBsgJQJVKF+7Zw3rfWva1/hd9fr2hT+NZlvaKg77iwFS0H1Cj5MlJdCpRWdo1bS1pHzE0c23HHUK2V4wmgzYpjBpZknIjKEg5PhbkxQiIA/RBOTl3GazILpdpiHkRzFEmlubTYNGe+Ww+lHMOAeR0M+nQqS5FMhCUEedItw75osLLpgvEoTeNa/96BnBysJWeSDPt4isXRiaZ01VZuJUVkgbPggWnczIYR5+EFl9I0LlsRhJlleOOH5RKejKJ0WO95qOrq6G2Ts41Df8gD4xauLUGQ1i/i42Pu/AgO+9Zs2aUU+u5Do0ZtC0CZo+gd/rRvx+6+3NCTpm3LahL15stFZEfQby2nvIGj8omKZh6ku3L4T/m/ec5ApUpqpgxY7FkorGmt2reIh+baGhlCMb9DYDEQaNCNEWHRNSKpOMbZ7oBo6BarcjEcKHJrDohGDo5DBs3yuTTDUdqw9CwE+kXhCGXdjKvWO+uOBa/UWC0LvmFWRWJIFaJRtY3bdhH0EXFpf+0aXQohOGUhKp9gkyg9U1W5VFeD40HiNooyUeJG0vh7IJGkWDb5QRx1BgucbjrEGLhwCpSje83qHhQAX0lWWltBhYvQODPXpd2QQ3f74wQNMlevbsKW4/+L3i1iDePViSStH1Xt898vW6ZkBNggJ5Glp/66cmck84zVHXF50rTZZAv/aDoFlpc/jzl9705qkHt79d8g60a95BWtU8Gko5MiE0tF5mGdiIiG6LiAzJQzqxkMEoKPJolcE0Qsdohxk6FhsbUMf3oQwChjH82NuDAYT8IIN5msB2LIOnPWBQGU79wfbuHfPFBRfMFxHS6bQ3b94HMkIVh6UmsVUuBlCBdbIqWuDbcPFsLoI8251EsryPaPPD0AQROsZpYp1IZ5EIneqsLlBB06Esf0zmCYHHkxA07jVe6mAlp6X0Hpk6xN5tm2H+my9Jqm5QLMfMF+oawN9+vTbqKaBPJdIN5gXv+JuhV/Xx/Pk+ffpwr65D4wONrhg8eHC6pKSEhtc/jt9rvc+TV0gnUhsbwND6nbRLNKnbe0Ftorx1T7jq2Jt4GLu+6BzNX+/ZuhccrDwAMzd+ILl1j4ZSjiASpfJeoB72E4lb8MrwaZELNC8kYXDCCIpt7TWJUDvJg2kTqWd1HWBKMmPbMFhGq06gHJ6OTVkiJIpYFyAf2FygcwrpzQ48h0KHC+aLCvqrKiKrRq2CEBmrZtZ6CBU0Hc9H0M6gI5xKtt2HJPKpiG1KNjsDqMA6AcWgnUErwmdyOZC0FTvOR8mkqIL5VnX4iro9mzfA1HuugvXzPpGc2kexHLM6aN2sicxBvQfSk84aSa8KazDAwI+eyPA7oo444og0rYTu0HhAC94NHToUSktLKZB/Hb/PO6SoQeCon/R6T2brExzMl7YurLUhxvY7mxeR+9+at41V4T/d+7Oc/uSde+GNZa9wnkDz2F9aMJnnrN83/WbJrT00lHLoaNJaNPer9h/y2gpeDz21Jehfkgo2OsASOkGmxxCpau8YsNkwTxOEdBA2nsfMYWql9+HCDu1tTR2abVDHZsM8TRCpowFp/7Mooc3Q8onT4AL5IoML5osIWHHjDxx/+Oq3r2UzIp9Kz6M12wgdowzMy2ATAd9HTAOCpyoy1nMRdIe0qYcMi04IBs+0oZ517xRL+LTIMK3byE3xdNp78u7g4JAR+Nu7j3p0aUG8gQMHpun95A4NH7Rw4ZAhQ7hnHr+/9/B7PB+3ghlSXoOol3NCQba+6Ftwq+5r2ZqVNoPbT/4R5x959wew88B2zg/vejSMH3EF99rT+9zV8c7+wwnw/z58iIe+33jS3axbm2go5YiC116QCNJEWNsgGoimtotCmrOaUkCfEeQFaG5bZdEhhNp7MWyCvFjtPQ9KgGmkjgbUCfkP2knaWg4lDJ10mWpge7XznLl3zBcbXDBfROBXVcgfe7VeTxejggkhjk4kshgHxUz7TP4sVp0AvM8lU03HcqYEPB2RsepJnfA51Q6AME+rDPA1HpNM+8wAidkEVNKTd0RZE7dSd7GjrIlXxXMPnUMYGMjfhAHhFOrhHTRoEAeIDg0X+H3RSAqgBy/4vS3EgOJsF8hHgkfklJRpN4kCAQXMFw79Cg9n/9uiP0suwBVH3wA/Pu1JGNhhqOTQdKNS+NwR58H/fenNOpun3lDKoZBsLu4FauQeAy8LW7sjwAq1O8KIkFnYfhtJCe22RlvKU5EZs9ACQRbSZnsMGayjKQZtQlA2doTbdDoUM+tBfGT4XJmOZbbl3TvmixE5XGUOjR2z1+0eV5JMTk3QPNpEEv+p4hYp1QU8QElE+ZwmuH4QdELxgzTpMZtoaUN5ydPpKBvPn+RF+sB/UUbFp4wmkyntdBtByzymLCPCQtvLKGnKS55eRt0mSOs2nn9JKx8s0tIUpakAj2mfl0Ilg5Yp2XX+3GBofWQ5vDhnHXyyboc4Xi1i8b+nwX+efkRSAkefdykcc/7X4f3Jv4D5b74M5975GHQe4DdqaLj6S/ddC90Gj4TTv/N9yRVYO+dD+PiFp2HryiVMt+3WC4469xIY+OkzmCZkOiaB5rXPmfZn2Lx0nueHUI7H+9Sl34L2PftJDnhlPOf2R2D5+9O9+fDte/SFYy68HPoe82mmsx2TEKfsdYl+HVrCN07oR9fJ2xgEiZcjO4SA56cMt6kYFJ514MABmDdvHlRViXf0OzQsUCDfsWNH+s5W4vc1FjfXcI1AKpV6Bs/PZWv/vBN2fLRfch2KES0HNIP+V3eEA2t2wsa/zKImILb/EsDNQUwpjkxym1Cn/TynSOv6KqUd98wzgfUpC+005wmSp9ORPkhGTMmz2jDLpIWeyHu6kjb8I3SaW38qL1NGgM65jEEa/8WxZF7T8WhmmTaCFvk0twVTnFIDkNKqVOqOkT3aPECaDsUBr9vGoSjAc1a5wqE9Z1SqEq4pBLRsJAI67CNoZ/EjD4mQwhg2QZ7vQ4PNjqEEmEbqaECdkP+gnaSt5ZDwKmel7NESSJosvDnSPqhmozWesBI4tF002upyznxNIIXB0z8evwf+/sgdRgC+a8Ma+PevH4SXJl4Dhw9m74BT89opKNf9EDYumo1+roUtyxZIjkCqqhJe+dF3jIXtdqxbCdN//oOQrg01VfaahjY6w/XMZwA2SnmFewwQZzZv3hyGDRvmeugbGFSPvAzkd+L3RUPrXSCfAXh+FlFaKudLOxQv1OgM7pnHLLUZvFYD0X4TQiBIIwTLF4RsCB5TpKE2kAav7RQUebT04Wd9hN1JnhLYFOzw23DSJo6ppyMy1nZg0A/Sph4yLDohGDzNhp3hTjpVvpOJ1EyZdSgSuBq+iDCyR5uFKUhVBGoTBDJCFYhiiJRNgjo2G+ZpgpAOwsbzmPLpZhxY7yQCno9IFf94IR2bDfOCNgHFABmiDZifExtdMqfBY4kMq2hqTGp2ggao3C2CxvLWdfOK4UGfORu+/JPfQ9MWraDP0Z+Cbzz7ptFbHRdL3/kHrJn5LiRLSuG0b9/Pfmg7+3s/Yd/bVi2FOa89z7qZjjn/rZfg0P693CP+tade8fxc/MifoGXHLhy4r5kdXmVYP+7lv/079Bo1mnVnvTKZ5ZmOmUvZ6xLtm3sL4DWoxecaIvC3RAHi2RTQ0xBuWlzNBfQNAzRHfuDAgXogTz3yrsGaBTR6gdKybl494FCkaNpBPNg9vGO/3ozgNoROE0HtCMGTEsnTQXYio9pbAQUdQZFN1eAhkVUHwbRi2gwQkp2xTRj8cDagivk5LTZZ3aAC6wQUg3YGrQifyeVgUm9FYl6RB0td3VhkcMF8sSGtN+rFL1+vDjyEKpcgw4fVnmHaROpZXQeYkvR8GGJJhO42MtWBPKMcno7IxDsXQT1ksI7mI2hDCPI0G0K4+PhHPI3PJNNBpsgSDsue+c4tG08gQj3bKz/5HwfDNCRfDW0ndB92DIy77xccFK/GgDlbD/eJE67lQPq4i66AJs38BxqtMJA/5rxLJRXGUedO8I6bxOBh5Dlf5nw21GTZaxqd5DWADS/uoXPIDDxPG3Ebi0HQexTIDx8+3C2KV8+gQJ5GSrRr104fWu8aqzGA54nv92VdGtcoLYeaR7PO4ho4vOMAp8F2gyIMFoLaGzaeD5uCTHUgz283KRulKDs3wo2g7NB04re9FEMTyKxXRpufICJ0/M+JYJ04zkwYPggWF76OnkvvHN6vVYN5DaxD3cAF80WGJFAjCH/46rcfqjGyIUOlFBR5tMpgGqFjFMPQsdjYgDq+D2UQMIzlJ2Cr2USeqqDf4A2JIFmeD4sKgUxj3c80ppeVGXWz1nplGzyoB3z7mmXQvmdfaKfNZ1egHvWug0bAzo1roTJmQExB9s71q7kX/v0pv4TXH749NOddgQLxXiNPkJRAy3adOAjPhtooe02hmxydgUGQ65mPCQyAuOcXz9nrtCje0KFD0xRIOtQ96IHKiBEj9MXuXCCfG/h336S9Wwy12FHWXbQH+GG/bCsYbQskQm0PjxYZW/vEg+RnbOPEatwE2lqejshkGrYfDdOG/ccxZx3NVrOJ/Jz/n703gbesqM7F694egR6Zm7EbBUERG+chKkZN1EQDahyCAyZ5EV7ynpgYkeT9HvL+L08xvoCZxEygwQcq2qiJEEeME6gICgqi0M3YzdwjPd17zn99a6i9qvbe55zb3ff2Heo7p2p9a6jadfY9t4azp7yMExGqJ58zwsrkhVpglbCkLDlgVzBTUBbzMwydbufH9s/PN0yTf35F2vHk5gR7oFNu7KwaTFKHczTE1JDEtJy6rzGtn5N1M6psjMk+Z4SVyQrldRDSED0i78A628TBarSpjpzeeDTd6JYdfL30VLtuvh+6IyNh80NrVWsGFvHfu+xvwyW/9+vhs3/2u+HLf/Vn4ZZrrgz33fJDjdg7GKTtexpL95nL0o7QFQwG2l+4hv40WkBeigU9Hlu3dOlS9RZMBBYsWMBnRmBBT3+Hm+jv8TxK5Rr5MQDfY9p362btM1yum5/hmLvUjszjNHueLURgLlHpojTOQXxU5mfkthhUD+497wLay9bQUMcuzRsTjOGSzwjdyCDbymOadqiaWvcVOTCHx1zedIopP3bOQJTefYZhaMiO0PluyvFaB6PSg2xVCVI4JgtsKpfBt6AVtXrMIJLrGGBbEuPKDlKGkLQxqYPQVEduIz3ZV5n07aeJlxAFq9Ekg2/e37PqjKKHsP2hzaxPpVPtB8HQ7NlhwUHLVGvGDz79D3wjOxxtf9KLXxWe95Y/Cr/2x/8nvPEvLwsv/N0/0aiJxyBt35OwH3NoMo8jzeUGeGMEFkLDw8PvoP3Hz6HHY+tWrFjBN2IrGF8ceuihuGdBFz+k0P6/hv4WWMiX7/CugSf38w4u183PVNiPObj5XTd5NF3zgQMxqQN6FhNB9nQeZ4EiG+dnTXUlNlKc3quOZNtss0CSeZkmUExVh5XJCub15DrQuoPy/eNhZUQ2fk4gt7FuRl+78G6nUy6pm4Eos5KZBr0xhv7bV30BJPUPojb1KIPCfs3M6uhZpTpdDNfRVCa3NXWiarKP1lRP2kaSeUxfPf+cA9QBNMZUxvzjQK3Zoi6Ecw4EEWE3wVu2aGJugtcLOA19U3ZEeu1tN/FN6gxYeO9/5BPCY/euCevvXa3WClseeTA8cPvNYcmhR4TZ7jr4HCM7tofVP/xWOODoJ4a3/P1V4Vfe8cfhyS87lU+h33f/g/ja9j2NPdX2PQ07xZ5QjsrvBmjxjufQn0Vp28EHH4yjxQF3vC/Y88D18fjR5Oijj8Z+x0L+IlrE4671E3t9yvQCn82wz2HluvmZiuQUe0DnCzplqJAZMNfIY9gWJyEW4KIcjchtid4yZ8zRWIcZW46iq7vXXLA+wVLpkduiLqTXtiNIr33OPKYv3Oc0wpLPsWV0OuE6pQUzCGUxP8OAG2N0up11VY9gqBkI1tOI5Ii882nqjBIbKX1jCKybsakAQc2xpUmYKuPVMStafXkdeTsANTW3v4IMlqpYUBbLfmfLw7ev3cRyxdL9WE4U6LuV3OQNz2oHfnL1p6P9/p/9KFx/xceYG3DDueVPfz4v/P/t/7ybFt3fUY/E45n0WPwftfJ5yU3tgHybABbW9/30BtUCP3f+6r98L99xfk/Ab3N32j6ewDPmFWVw303QwvJiHB2mxeVtWMjj9O+DDjpIvQV7Ajit/mlPe1rA5Qy0n9dTeiV+SCkL+d0D7b/rIfc7pjyZYaZiwTFyudX2tRvjHMFNH/Al4TlFalPprNW8JIPae81tBnlML9CzDpVVHSIiGsrUY8zgHEr7b9uVzWMayqS2hjJAQz21z5kHsVpFMUjFkr4z0ik/3s9AlMX8TERXbyDEfQH3AEJz1DqZlo6FEMvXyqhUcFy9eB0cY4EkByxTfQ4rUxVs3HauA62DjukiIlRv3Ie1OhR5HTVQgIsB5SrYJo7Upjpyem+9R85IPfaghWH2sAZMAO656brwiXf+ZvjRqo+zvuz4lfHRbLD/8xkvC1d/6L3hiKc+q3ZzuSe+4Nfi4+C+9tfncazFYzGMo+1PfdUbNbqC3+bsufPCime+sFbHp/7kd8K6236sJUJ49O47lO0a8s+5q20fTxx7oOxfmsx/k0nBboH2I67bPpkWmZfiqPExxxzDzz3H0eSC3cNhhx0WnvKUp4Q5c+ZgIX8d7ecTaB9fo+6C3cO1yBY+aV4Ymj1xY0HB5MEC+tsDW+/bwHOE+C3AdAFJVTHkNgLbEksduTvG9ynXC7GokqY25CbS07kYGThGAgeegzIscOACDfPArKyquztfrMoTU6Xb6a47ecXScjnSDERZzM9AUKd8W9oVNHQreYfT0Jk0dqytsNiGMvm2GiA+VzavpqHaFBTAMRZouqD1c5Jeb1celKFnHeasgthHalP/zbZol0E4tQn1Ay3Y6KZtfKo9FvJHLhn/R2stPHhZeO7pfxgX6LZYhh2PZjv0+KexjlPSn/3Gd4Znvu53WffAEe5fO/v/C7/+Jx8IBy4/Vq0hLF52ZHjRfzknnHr+xcmR7bZtPusNfxBO+s03Jz8WoI5n/fbvh9f+f//I9s2PPrhLj4lr2+ZY2z7ewPXy+LvTwggfkifzBbsP+j+z6+jf3Ol0NuC55ziaXI7S7xpwNB53qz/yyCPVEs6n/Yvr48ujlfYQaF+uoe/rGizk9z1ajtAWzBzgevl9j5rLN8bdfm+1zsOcwU0jGJhGiE090KOtQj4HEZhBpM1rEqjePt/K6yBZixGRzMsaY3JjhpZ6BUOh28Pf3v6YVTKP2VU01ZPsBCjlSR8zFXvqa1YwhfCTezeeOWvW8EeHcMR2aJje1KmrRH8wxLfGpMSCulNI1dmndsDrfDWPcZWMTE/LiJRk2xbboHVUuth8Ha11wo6spit3ZaLOprSOVCfOJvGNrQ7hLCjrdESaDjmIrQNJGfT9X/yEsPjpR4Sv//JBTgUzByccsiicfvJR+E5cS4ujl6i5YA+C9u1ySpfQpPgU6Js3bw533nln2LpVn+Nc0AqczYDr4u1HENqPeH78OyiVH57GAZ1O50Lat2c/+JVN4QFKBTMHi54yPxz99v3DNlrIr7vyxzzP46kfFvMqcU9P4/1tomOyI6fOwwlhC2DR2deicxzrYuOZk9oa64AkeN2X4Vinx/oJvesQKam9jlxP6oQPRrWxT/XWOuidtr+hDvgo82VEFy7zvA5Lymzed9GJhy14NyILZhbKkfkZiOEwzNfQcucBMEGHwFrsNCIcjchtWRmuqjEmRWyDOV1MYx09YXVkhZrqIFu1bUKMEZL4DHk9tXrN0L+O6It1pJVxf5352mweUDHYgmy7dwPb3LXTBTMEdq8E+i6UU+zHCbRv1+CHElqIvpnSOhxlPumkk/goczn1vh24ieDKlSv5ngO033DmyPm0L0+gVBby4wTrB/bTa6cLZg7sXgk8H5CpQYJ8DgE0zTPqcWpQUZ/TKEiv5kKksL8KYl9DmRxJHU4AjXUAtXrNYHVkAS11VNsmxBghic+Q11Orlwxsc3XUYgiJzcoYqi0bowU93x+jYOahLOZnIPbbuZ/cIIN7AN8VEafOwluq3sP1IkmHQsh1GNjWowyQ25IyLVJFbKO5DaRX7SeF/VlQQ5kaap2+CCDdPw61evM6soA8npCG6C/gGWrVQOdUOcC26il1ON16Iq+bL9j7OPageIlBWSCNM2hBfwUWo7QwvQg6rv/GqfdYtJKPYwoC39gO18Xj8X7ukXMnU3o/pXKTu/EF9wM4zb5cNz+zgHslAJgP0IyCOc8V8E6+Ck020zNjjj7ueqUqMyRzqxijJK8DyE21EDOIbJy7aUjrnDKrg2UeUytDSGx6hL0x0KGPm9uIGGssS8pUHwoj5eZ3MxRlpjEDsWLF0LZusOfNA9ITWP+QIOtcGmMU0Zd3SLETFhlPL/JQPam/MSY3jgXWoTo4vb392mZTWGRBqrbuH67DkNVFkn2q0sRWiAJqZRLCuguLqrPjebLb1m7khfyTD1kkxoJpD/x4c9B+83DUE7/mlDvZTwDof3Y9LdzxCDvc8f463MgNi9aVK1fyM9Nn8qIei3hcF49HzuHsBdo/6yi9mfbJK2m/lcnnBADfT3wvsZBffOLE3bujYO8C18rPO3g2P19+x7qNYqT5gZsmCGBTe/SozQNzE5t7pHMdCxQZTzWP9gq95lkCV7YlpnWeRagtmlvqaAcF9KijV/vr7cqCVG2tg1DVYc6GoIYt0Zw+7LdzSelPZyjKYn6mootnT1OHYH1CvW9oRt5J13p7lb0QY1rqAHIT6WkTycAxEsi+hjJALBf9RvIChJY6EiQ2UljPAr2auRi5LaujvkuqQdTAaswEkSnZ/NMHWJ58+FKWBdMfJx++RFnAEeNyxHMCQQvU6yg9jyhukrcGi3pcGz4TF/U4jd4W8fvuyzdjxI9LfEo97YcrJKpgAsGP3ljyjPG/IWrB5MDSZ+7DcsvPHwzd0Q7PC6rZAoHmDpg+pDY2k0isfppB4ACRhjS8vw4D28xhuqA+b1M06mbMnS2gsGo+SUpSR+/5ZIK4U1TWdBGDIa9D0VAHt8+ySt6GA3XQCmYeymJ+hqLT7V4vnQD1AdwPWKcApB1RbvaIvujMgnalDhfDvoYyNVveAQ4CKiLb1rJZR1y1yyHfTKzDQAaO0Tqa2qWmWK4hBEBR/BLu/aBcJdvEkdpUR07vzRjERzp83fyCebMloGDags/CODiehSHPzSuYcND/LR5ftwJHoCnd5Bf1RxxxRJg3b3o+8xufU6+JD3h0ny7icSQez4tfRgmn1JdHJ+0F0H6/gv4O2/Y7Zm539sIy9ZvuwFkYi54ii/lNtz7AcwKdIjDSqYUo2XSjsiVGB7W3zmVIr+ZHqEilgn0NZfoiNig9qzFC9Z5zrPxDNcaoNERdSPXZ6mjdtms7sKtzRJ6zG4SWo/IzGKVHn7nQf3zfHTnOnYfrQRo6k5ot0RuuERq4DjM2FSCoubmjE6V2mtcgHXeOWh0iAL/XErTWa3VkAQ3tamoq26JdBuXUJpQmbKIQwLo7RsKWOx7mRd5JyxaLo2Da4tiDFvKPNjRpvw1HidVcsJeAI9CUTiZ6mi3qDz/8cF7s4vpxLHyn+s3y6PMFPKIPR+Cf/vSn8+UF+LGCPi8eiXYW9UkrKOYikuWo0V6E/ohy1fCcoaElK2WRVzB9gWvl8aPNzkcfDzvW6in2BMwRanMM0sWkDui5jcDlKlVQ082gsrYxlRmSOVWMEdLrtP1W5KFNdShtnksKxOfK5jH9dDKkdRD6liEkNlJYVyOOwEUR+Y+ZFMxIlMX8zAUv5mNnIP2BGKi/MFVgvYpI9pnJkOs1pAG96ki2zTYLJJnoLcjdiW4dawaNib7GOsyosmWQ6lVHtW1SEr/9+CFoHHCRWm2Vg3UXF0+1P6ycaj/d8fTD5BR7+v6Uo/KTCPT3uAqLelrcvpISHyHF9eNY+D7zmc8MT3ziE/na8qmERYsW8dF3LOB9++mzXUPiHfR5sYi/mD57WcRPHnC/sLScaj/tsfSZ8jfe/DMZ/zEnSOcPotTmFIhTbmCbC0wP1KSS5zhVqED19rlRWgfLWoyI/vMrc5BkKnpju5rgyrAcsExsF5DUQWiqI7cldZizCorttyCW1fF5YuUZ8zMYZTE/Q3HS4Ytuo39+d7qjdAnWMSSodTr1jsYQy9fKqDTiBoZWNNSRto8MHCOB7MvLNMGVYZmXadGTbScx+VkIJJ3e2C7V6/srDZRBVBX1pbuuyaZWZJQeX/NoGN2yIyxbNJ9TwfQEjsi7u9hfqrJgEoEWt9dQejNNjJeRiuvq+S7jdmT7Wc96VnjSk57Ed8THYn8yAafM47p/tBM/QJxwwgl8XTzOLKDPcRslPN94GX0+3NiufP8mIfD9o7/TuvmHzQlIBdMTOCJvd7HfdOs6ngdkU4RsbiFommvkMeYz0TrvIls1ZyIliel95mZ9XtSCpA6S/eIBiqm3ywrqwZ68HtV7t6uqw4uIvI4EViYrlNdB8Mt3E7DNGR4ti/kZjLKYn8no4nE13BOIqqfuJMg7oIbOZZAOCGionSDB9dPiRUQ01VmLaQhSU6/2i08dWTsa29yvzpqeGQbYX2lIy2lxDTauSx04Gd/UTT+lAZ3wq084mGXB9MOzj9w/zB4exv/xVbSYkj94waQE/X3WY8FLi6uXkLqC0rlYEJMelixZws+qx2n4WDRj8YxFNI6Ewz9RwPZwGQCOuuPoO25mh+v+cQReF/A4jR6P48MN7ZBwKn353k1+8A8th7x8ISsF0w8HPHc/vmYel9h1tuzQmQCBJw4iKjTZTM+MOby7KbS50gqq9p+fAeRkvwXt4lmWQEs7BoME95qzNrYLyLeTtwNQU8/2m5MlZZ2w5oRlS9ewrWBGoulrUjBDcPN9m94/PDx03hCeQT40TG8sGkWif+CuEgt8dBgk+cui+pDZOSbVhyAby6mvoUyiJ2VMdxyyRW+uQ30aE8vADpiufl8HsFvtQixhsM+qPo2B2ul01SWyA9nR0H426Fp+eN+54ajfew4N8MPh7777y7B2YznzdToB90T4kxcf1104bw6+Tnh2d/mVfjdw7gW3X93tdv5j3tZ5F59//ooJ+2eh/99DKZ1C9MWUTqG/4/HscBgdHQ1btmwJ27ZtCzt37gwbN1bXw0LfunWrau3ANe3+Jnw4CwDX8+Po+z777MM8B7ULC3U8G/6bJK8lOWGTx0vetXrJ9nnhDNrmk955wfKz1FywC9Dv2Gral/N/cdFDYdv9O9VTMB2ARfzx5x4cZi+cFe677Iaw8+HNOrejeQBlkJKID3ubygYbzRNZYrLCMxbmkDxbUU4+DmrW+Ui82pF5XeoUnusD1Znr9O7bTvgoG7xdDXXkOpv6tANcbb5MoiOOzV4XLnO6DktM/ETvXnXiYQtPQ5GCmQl8TQpmKG5eu+kUWrp/g3pu6iuQqgU9fzNoFRgXpPTm7iXq3LVUPkjVfRlk9TqEx1i2aR2q74k6cj2pE+U0Rnjmg1T/oHXW9g+42rgMq05nU1qH19lEWYcX6qarDVIX6uZrsomdONVxwIufEBY/44hw6wMbwydvvBsbK5gmeP7yA8Krjl+Gv7s9Gq1gF/G+D932iqEwfDUr3bAuDHU+MncOLerfvWLC78JOf09b3P86peWUVlJfHZ89OJ6g7eISACzgv0nbxOJ9wu+WjEX8jvnhbOoV30V9NH/uodHuyX/w4RXlx6rdQKfTuZD+nmdv/Om2cNfHH1VrwXTAgS/cLyx79eKwfe3GcP+nbuT1YH3BTj0c6002ixWOk4HMhswvRnO9dXFKmV/gcjk2Q9/FOjKd+ojKR3LX61SOOtjkdI3Bu7UOLuc4ZK4jluC3leuN+4dgC3mZ49HEjninM/rupx6+GGdJFcxQTNw5ewWTDiPbRm6i7oB6BzVE1AzWj1TQzqfucKVrZVRGQrIlprUOgvico6WOnuAYC2yQRg0D6OleszokkDvpHGrq9VkB7c8TP6vRJo7E5rZn6mM/vJsfU2d3PC+YHsBR+RetOIg5TbouYFKwGxh+pxL88xxK+ge279ix+twLfv7+8y5cPSELaQP9PdcNyx3xcUO5l1DCXeZwK3Kcnv8OSufTpA7XQV+raaCj5RSHx8VZGSzaUQ+OeKNePEJuSLf3Zkq4id2ELuT/9j2rD734vWs+sH3+0GraC+dR9xX3e2fW0HlKC3YR6CdoQb99gd7xvGB6AEflDzpFLp9Y/4N7ZOznHIQk3iIUTTaC2RKjg9p7zfWq+RAqUslwC1WPTG3Wqzqa9T7IYxLdFs0OTu/1WSujysYYv088xFnNEa2OrBJWfQ3E+c0HfMqTa2Y4sm9LwUzDzfdvvJEmayuTo/Is6avR1aPE2mnkejy6DDuboatPY2IZ2IFM71mHxuRlct3XUeli83Xsfp2i+8/Wq87edYiURD6ncx0w0rs6zR5J+K6eao908KtOCAuOPzh8d80j4Uu3rcWGCqY43FH5m+h/GY9BK9hF/NmHfr6S/gNvVLUG+k/aRn3kxTu72y/48HtPLNeH72FgET9n1tA51FedSUNQ6906y9H53Qct5i+ncf5ND39rS1j7xQ1qLZjKsKPyOx7azKfYYxq3u6fYI+E0e5mk6IKXHegP1a6BNMWofJAteuvRaXpLncbNrjqk2nwduZ7Umem+jl2uEz4Y1TZQHfTe3f2FuR2OxFdH5zv4P962YPvCpStWlKeGzGSUn2RnOKjDvk56FF3wQWEd0M6kH9DxKGWFi1Vl2ZdXleuEpA4WFmSdHisVVG9uriixQzRn1Hu3q7lOAutmVOnqZKjaq47og5L4teNW2IDqQRax+TikJhsSHGpf/wM5vf7ZR+0flu4zl3nB1EV2VP58JgW7jE7ofdSX/vPmU0d59uwwZ/W5f/mLC8/5wK049b1gN/HRc1Yv/9h711xCC3n8wng2dVk9H7vRoQW/0oJdBPUXfBbP/s/bN8xdOottBVMX/qj8Y9+7S8Z8Hfp1+BfQP5ebEgigsy2xig2ZQuYmpqdy1+dTgBGSPsZtOyI31XQziKzNAQGlg83RCNEvJPEZ+tUBA8e4OhrKAPV2VQ7M0TFXN50815WFfEFZzM90jHauh4idBxPuMRhp501wlNFPh4FtzlGLIeS2pphoJNnoz9CzTqvDjKY7tOhxXwFJjC3EzUjS6VzOXAbVY53RnwbKoAoiOsBqtIkjscVBrFK3P7Q5bL7tQV4EvuYph4mzYMriV594MF8ygaPyNOm6Ss0FuwAclad/kVNV7Qlb1A/PmrX63Atuv6Qs6ncNHzt39fFYxA+HodW0U89Qc390w6k4iq9awS6A+oubqN+4YpgWgYe9dkKvHikYB+DpBLhkAmM87mLPYz7nICTxFqFoshHMlhgBNahonM8AZBv7HElQnwcRlNfrtKC8ToKjjFxvQlJHgzRqyHUgsVmZpsAeyOqQz0bgHUCZ7gg+8MYYLmcoFZTF/ExHZ2jouupovHUOAPFaH2QGkT46R/TldcQRwuogWYsRkdTvY4iLz4wkmYrOPnMZVG9tFyGps9bOBvSrs6Znhpqu0kB6GiJDM9uivYcNKbGL5+FrfxlGt4+EYw9cEE44ZJF6CqYaDtpvXnje0QfY16/c4Xs30e+ofCtoEYpF/fs+dPvl+EFArQU98A/vWb3y4nPWrKIB6FbsPzUPDOrX5uN0fFULdhG0oH93p9PZgGeSL3pKz5MhCiYx5h08m0+xBx7+6i+qIV/H/2waIDa1R0+TjZDPIRhez30AF2KiIgtStf98DCAn+y2IFrjKEvSrk/Qx1enK966zqkNEFqTqwO1KpIJV30Liqna6HTxdpGCGoyzmZzhOOnzRbdQpyF2auXOQTkL7iRS1TijreFo6sRxJ3TGmpQ7Am5rqzG270i5va/SbUWVNFxGheuN+hJPelc8KV9L/0ozT3OofQW3OzmpmA8ROudpHt+wIj31X7pP1W08+jI/SF0w94MyKObOGh7rd7sXDw8PlBji7gbEclW8DlX8TTexupEX9qvd+8PbnqrnA4aPnrD7lY+esubo7a+jG3d3fuK6+HJ3fPdC4sI7S+8EPf+0SPlW7YOrh8NMW899u44/v57vYy6AfRQWdS6Q2NpNIrGJDpqgdUXeST2VP/BXiPCd3RV1JTc8KZGpNB2oxZlA51jpzHajVKWLXYHVklTTUyfvRMt2puIZ+dMcobmBaMMNRFvMFwLV2EU7rdfMqcrNH9EVnFpSXGaQO13FWPgd1t7aL9KRO9luQ1unLOD5YnQT2u6BcB7yauRhka92eArvCL8oBUN5FbBOH2cQuNiCqlNbfcG/Y/uBmPkUbp2oXTC2ctGxxWLH/fhjMMRkv18rvJrpDw29Xutugf69TZw2H7537odu/cc5f/gKPlZvx4EX8e9d8gx+FGsIrxLp7oL6sHJ3fAxgeHr4Il+ngFG2cql0wtbBk5T5hvyfM4x/pH71ujYz9ZI+LczWYXdBkI5gtMQJqUFGbNxm8rZ8fitMHOkuzwS8+c5BkKnpjO1UfuM64M0TGch4a0l5nVkd9B/evg1CdWg8Q74Y1J69YOuGPTC2YfCiL+QIs4H+sTATDce5UXM/S0MnUbImeHmlmONraeZHuWyR+CyKZ6ARHGbnehKSOBmnU0FfPfnRAp80xEljrxKNfkbmh14ogccYqQYbt3GZ5ageVX+cfuEaeNvX85QeGZYvKKZZTBbSCCa88/lD+mtFC/lxK5a7qGcbyCLn3fOiWQ7vdzpmq7kmcMtztfuPcD/38e+decNtuHYWeqvjYn64+9eJz1tzIi/ihsMd/2Bjr0flLzltdOroGUB+CxxyGA35lv+78w+awrWDyY9Y+w2HZq+VSuUe+dWfobNnJnKHjfjb8i03t0dNkI+RzB4bXcx8hueEc00rXQYu1iExt1p0x0Uk6Vyt6xlgdFmS6Qz8dSGy957yMAeoQXY3ugBvl/KZdWY7KFzDKYr4AF4tyh+A7CQYM1I+YKrDeRiT7zGSwvkdEgz+tg2UtRqWhQU/aldW5S798kp7WqbJWp8roz8oZ1N/og5Pelc8qq+TunGpfj4UNDtGBHQ9uDutvuIdPs3/D044sp9tPEbzuxMPDwnlzcHr9tfQ3vVTNBR7rwzac7n7Oh37e93rsOUPzzqH/pHFc5A09NwwNr3rfBbffeO4Hf/4mNU5rfPSc1WdgER+Gh1ZRrzJu9xGgLq3v0Xks4LU9l7/j/BXlrs8NoH4EN8O7aHjO0NBRv7O0nG4/RXDEG5aE2Qtnha33rA+bfqq/6eJPR0lFBfpnyaYAEse2xCo2ZIrdOsUe5rqrZa4lqM2Lot9+EGClguqxXO4ntP/I4NrpoXprnaQPer18RINe+6wuKLbLglhWx+dHO12+gXVBQf7VKpiBuHH1Y0vmzJv92NCwPWueEnF0TNyh06J+15+f7nwqGZneu07no3etzhZ9t9qpeizToMf2q/R1Cnc6OAz05jpY7a/bNtgVJW56QpyfK1/5OpCZDVLsuU1koL/zUW97Zph7wL7hR/c9Fj5383286YLJCfdM+fX0v3kyJbn5QUENuG4dp7sTXdMJ3fMveO+Taj984Kg8HjNHPd1EHrFtbc9UBxbNw92h86gDnMi7+6+bO7+7Il+oYxG/fSueV8/PrV8y3Ok+rzybvh3Up8yndCPtr+Mf++Hj4d5Pl7N3JzPsmfKd7SPhnk/8MIxs2tbw3HiR+J0+2iBpejeQjSQyXsyzQt8TdoKJjHqDP5ZTiSmH6J6rDxIKvePCW/2tdSZ6Q51Ob6yD1bROnr3VdOWuTK4PXCdB2iK2QerEvA0Ttm6HRg6WmL/RZG905OQTj1ha+rQC/noVFISb79944/Dw8Moh6tExAKAD4cU9OhbqPPxiNNcHW/CKjb9wqo+9DpFVHagP0vkg2TaGOjO9VieHqA+yRY91NOhx24kuNr9PRBcJ3X+eTlyQIwmvFvW9bZDpor6yzVm6Tzj67c8KQ7OHeTGPRX3B5MORS/YNv/us5V3c9I7U0+h/szyKrg/wLHj6op/NSjesownQBfO2zrv4fF34Jf6JxxqanH3Et2cqIi6aw9C7qPPaK4/oo77s3Wd+aMVF4H4RT6qegt89/50XrOAbvRW0g/bj8ZSwoJ+PxTwW9QWTD/seNTccc+YBfAbF2qtuCY/jUXSYs9HIwImGiKaFuSzYB7BRGuYKsLVqUQmdZ0RR59lK1GsLUxfbuNhVvyxuxQ5EnTK/bS4Hwlzjot5SZ4Oe1Mm6ctTBJqdrDN6D1lnbR+Bq4zKsOp1NaR1ex1wNkzUs4G0hT3L9iYctXIrIggL6Ny4oQH8xdJ30YrLYY5hEz6KdS4SjjH46DIkt1aUDZVpB9dgMwMcQF58ZSTIVfaA6cz8hqdM6Xl+nhytf8wHqb/TBSe/KZ5VVMg4CyKktsTkKsojN2VmlzJJB7DCaImLno1vDA1/+OTG5QzoeeVYwuYDr5N/wtCPs7vUX0d+xLOQHwNzNs8+lfzA5/3QoHDo0PHzhjn13rn7fB287G8+GH6dr5QfFcmnP9j1yQ7i9hR2Ph1fQ9/FC2r977Vn7tP1zcO38x85Z/f7t24bWcnt0IU/j2W1z54cPghf0Bu232yjxYy4Pe+1ifuRZweQCrpM/8nS5FAI3st3yy4fFYWM6jfGgHnE+oDoj2hKrxlY2PwfJJc9dEn+F6Ku7qjlPLx+c7Lcgmg8pE6hdRWudpPessyHeMFidBPZbEMlEV3g1czFym6+DNkYzc52bswJZjsgXRJTFfIFgtMPX3kgHFTsLelOi/kTsBut1RMZfGqO9QiyXu6KuJK/DDSYR3tTgrtn61dmvjka/GUnSm3+BNZ2F6QSmme7UhAPqb91nCmyCB1vnBxW7aRWS+EpQqpSNt6wLG25ex9fN/87Tj+LFY8HkAa6TX7rPXPp37F5Hf8tz1VzQB3LEu5M+g18X9Xg2PP0P7NUbolH3etMHzjl+Sv8w886/XHEV9Vl7e2J56JxZQ2vpj3sedWfJzQ+7Q92zyrXyg4P6l0upn7l0mBaLR79tf148Fkwe4Dr5uUtnhW33bwwPf+tOHr8xvutQLjAbS7UxYBBbzawphRpU8NykFkPwtr5+U1TGxjjdA6o3ZW5GbmvahkctXqUh14HWOk0XEaF6Ond2IH/ly+oiGfc1E8pUWplud6g8X74govTSBYzO0NB13E1YT6Ekqh7W37Sh1nHmuohYd0N91XbV6TrOXm1qrZP0pE72W5DrOA2ON9bpOQA98WftzDr+2g8gLfsogvSmENgquxCzsb1ySnxCKoqwB77y87Djkcf5yPzpJx9Vbog3SYCzJU44ZBEW8rhO/s2UysJkDMBimf4Xr1B1UmEodKbFYwWHOt3J+Tm64dKzLlhR7vg8RlAfcxb1N7fhyPzRbys3xJssOPy1i8Oip8zn6+TX/dtPQxjp2FCuA7mk9K9VLeo5qc1EzUaAzakCr7M/DUjmNEwrXeZXLt7RXvOrdA6lEiAuPjOSZCq6bI9pBdUbtweQntTpPw8haYtBQ3rVmSCrM9+HtXiCW75HAdvQ6Oh1YigoKIv5AsVJhy+6jfqH9dpTMGgwj7zqfETk5gjSow9K4qdOnXVndHSwOglJHSQTneAoI9dzwJ/UYQtx1dHhOn/SFsCKEWo+QP2NPoD8lY8UjrdK031mv7anSAdrX55Vs2lB/Iaf2BlEaGJw72d+HHZu2MbPMH/j045UX8Hewq8+8eDw7CP3x/8iFvCvpL9/ueHdLmAk7Hg3fgxRdVJgOhyVN0ySo/M51s3d3n238oIxAD8YUnol/c+swTPMjzq9XJq7t3HIyxeG/Z+7X+jGcXq7OGjo5rGfqYztZmDBBkCI2SQkOhlir2zjfop95u85D1IpMH8f9IyxOizIdId+OpDY2topetwvHqon+yUDz8WZaEbvnaPdspgviCiL+QKPa62z4L7DdRzMXKfEcDqH5J2Q6lq8wW8GJ2sxKg0NeqwfyOqsfi12UFNjmwFva/SbkSS9d/VU+13aZwpswhb2fnMoAJVt0a42pMQunmijtHPjtnDPp38cRreN8NFgHBUu2DvAIh6LecVpw8PDZfDeRXz4vSeuoy/4pLo8YboclTcMdbsXKJ0c6Hbf/Y6PrCi3ZN9F4IdDXdCvx9FgHBUu2DvAIv5gWswD9626OWxbu5HHax7/efBWRJukCLOzMfGoXecBCdSgYtfnSyqBuBEnmaqeNwKqN2Vu8/eaL7WfMdDymVRvrZP0/nO+DLmtp54d9NKFvAjK+N296eQVS0vfVhBRFvMFFTqdz0PETiOCeK3zyQy1TjpDi9lvpYoRUj8VXQTA5ZzOUD3WmfhF6X8qGCsCx6Ovxc+o+e1XWkXt87TpCqfa9hHSNPCKHUR0gFWzO4gdDlNMyLRgx6OP04L+Jj4CkC0oCyYI2Q8p76CF/DXKC3YRHzznuIvpP2lS/CBCfey0OSpvmLtPwOfRh13vdVzzzg+tmJSXVkwl0DhxGwks6LdhQYmjwwUTC/9Dytov3RoeX/1oHKsZNobTmB5tBtjgU5XBsVXyiHOLzJ7o7E8DavMqp8vcxcU7GudHzmY8nTupBIiLz4wkmYpemzcCSm0eVQPZmrcnpO9cNIf6G32tdbpKAai6kJeK9CAb0y7P1QsKDGUxXxAxa1bnWjmdh5J2HpF6aJ8T7VkfBLQvmrVcXmYg3YwN0mgb4O8VE/0WlJ0ulXW81T4xvwigtr8A9Tf6APIndXK8VZrrAjSJm+V8rGY2wGLjIh62mNTm7Li5zr2fvTl0aEGPxXxZ0E8csJB/w0lH2NfhXPqbTbvnke81DHffQVOivX/PgW7n48qmDXCTORo/9vrReRrCtnVCN73pYcEuQ88IOq3T6WzH0eGyoJ84YCFvlzg8dO0dYePN+luZjdeUjBpsQe6GeoIorTZNFbKjw5nkwSnxV4jzmLor9WX+2vwnNiibi5m/Fwb2uzpzGWMUA+jVZyC49gPVnNhBTW37jO2WaRDP0TvD5T4gBQnKYr4g4oRlS9fg9B3rPNBnUB47Ee5puLNxPU7W+TC8reYnA9vMYbqAN+V0huqxGYCPIS4+M5JkKnrfTrTBndga/c5INDntCjTzayZgv9CBPm/mTz+O/BrPtmivbJZ8IWZsM8Wp0TYUNt/5SFh3jTyyDov5csr9+OPphy/lmw/qs+TPp4lZeaTWHsQH3nP8bUPdsHcXnN2wDs+WV21aYd4+AZ9rLx+d75571gUryr0l9iBwZhAlfowjFvTllPvxx9Jn7huOfvv+fPPBh7+9Ojxy3d08NvOYTn5JieKHeYJb1COpzUTNRkjLE1SP85QWPyP3wZD4TXGSqeq1jRO8KXdDp9Q2T0p8UNhvQfZjhYPTB6uTwH4LIpnoBEcZuQ40xqiRNoY5uDsij3z9U49cWBbzBQnKYr4gwVCQX/yk7+CepJLUv4jdYL2QSPb5jsghlstdUVeSd/hj7eABsjVvT5T2swa0gzcVcDx+vhY/o6bbr8qK1s/XX/dts1/fPTCww2ZJIAQ525QIVWl2Rmpbf/PacPeVN8dT7t/wtCPLXe7HCfjB5LVPPVw1PiL/fuUFexBzH5/7QZoT4fThvYJut3OBPDJv+mFvH52nvvamMz+04iJVC/YgqD/CGUKn2Sn3R/5Oucv9eAFnP+ARdMCD194RHqLFPMZk2du6z6GrzcZyM7BgAxBJtGt0hNjVRkLmLKZbbLNem09F3eZMlW5VAHFe5GzG0zmTSoB40jZIpqInbWFhfoXnAPRefqCpTiGJiFC98fMBpFefz5yVZB9UJpSp5ANrgrKQL6ihLOYLEnRHu59Pj8YLcR1JhVonlRlqukqD6rHm3E+otqpO15GKr9K9aAR8/fwMI9k2sk683jYRQOVzUH/0uXgG6Uk57488LYQm2cI+No/hbM5uat0u8VWA2ohuvv2hcNcVN/FN8U5atjic/vSjy3Po9zBw1oO7lOEd9DctR+THCVhId4eH9s5p2NP4qLxhbx6dHx7tvkNpwTiA+qWrKL2y0+lsWLJyHz5yXJ5Dv2eBsx7sZnf3/9ut4ZHv3SUjsR+bWYWiMLvSCNhiSjzRlpkJcIiIcJznKHkZ1VvnNoTEl/mreQ852G8BDfM8o21o8dfbVgUm23DbBqq2OWhIow+oqhZkddZ2eh5PqObcKkmwTe9tVVDgUXrhggQLRhZch1/etedg8DU6yqvOSERujiA9+qCw34L0KHPUCY421glOqaqTkPlr13g5fY+fag/d10m0/VR71aOf4PTG7ave5kPV+eAMiB1EdIDVmFUQE+VMJImQaUKsh9KWu9eH1f/6ozCyeUc49sAF4feetYKfR1+we8CPIjit3h4/RwmPnyvXyI8zLvjTY6+l/64JX1RP56Pyhr11dJ6GqQ/+wYdXTLbH4007UP907fDw8Cn0N1638EnzwjHvPCDgefQFuwf8KIIfR+zxc3dd8WM+Mw7jbzVM6xJeFE68IFc1Ajb4VGVwbJVysC23k944HwO8jytXysj0uEEnmare2CCVQO6GTqln2/w2mVZ6eoq9+QW95mMJvI22JW0xI0mmoveqs/UzEHjuzUQzeu+c1SlH5gtqKIv5ggQrVgxto2HgGus8uC9xHQkz10kxnM4heaekuhZv8JvBSR8z1o4eIFvz9kTZ7VPtPQbQY1uA/PNkbek/CJlODCGafCyrLTZJyNgsdk4yAYgGFniJuv3BTeGOS38QdqzfFpYtmh/e+dxj+Eh9wa7hyCX7hj98/hP4hnc0aOMxMy8pd62fOMydM/dc+secuCPIM+CovIHWIlfQ2DFxP1p0w5p5+3Sn1aP+JjNo/LiJ0vOo31oz/7A54Ql/eGAXR+oLdg37HjU3PPHsg/iGdzgDbvVlPwpb7nxEx14djAGiMnRX47KBF/XRbxClZkNudk7mzecYqWw8jd3D6TJXcn5QVRvnZrkPyPziMyNJpqLX2gY4mnAAej+/B+mT4pF0y5aW+4EU1FAW8wU1dEc732RpnUgE8VpnlBmaOlSPFrPfShUjpPKpw21DfJXO1NQmDOJnGMm2kX2+ettEAOxzOkP1WM77xxJLSHe9Du6csYFQ2Sw5p/MhExvAdrzYFw2c7aSF/C//8fqw/qcP8FFlXEOPU8TLdfRjw/OXHxB+91nLu0v3mYuF/HX0NzhZ7xpdMEE4/90r1tPOf7eq446ZcFTe8EcfXrGO+o4J++Gi2+mehTMCVC2YAFCfhefQn0z91xWz9hkewjX0OEW8XEc/Nhz4wv3CMWceEOYunRUev29DuOOfrg9b75PnyFuycTrZs4lPTAJRzK4a52m82ghpeYLqcQ7j/U06oW2eAj36gMxf+cgBX2zMLs7vGlBvWxWYbMNtG6j/eCECSD6TQf2NvtY6XaUAVF3IS0V6UI1ArnJUvqARZTFfUMPs2Z2r5PQeStqZROqhfVC0Z30S0H6UWcv5jgzUqQyvqz9pR+YXnxlJMhW9aouDmqQtTFN4W+6HnrW/dqq902u/eDu9vYOv676tPMCbS5EsxCNEiXZOVYCpqE8UNjO4PiGcRrePhLs/d0u4999v40fX4RTxdz73CeW0+wFgp9W/6vhlfMd6+j+7iPb5SyiVX9v3Aj7wviddQf9Q4382xAw6Km/YOdq9gIaRcV9gU394xZkfXlHOaNkLoH5r/fDw8JupHzuLEt8Y74l/dGA57X4A2Gn1y14tP4A8fP094c5//VHYsYH+ZWicleFWx15Ax1+kaphGDiIGGcMlsUER7c4GiF1tJNK5lcWaP9Xb53Z95jqZXtXr4E0NbthiW3M/fH3bZjC/oHEeOIDea7/1nXcCWQjbLdMgzMm7o0PlevmCRpTFfEENeEQddSBIBPlVkPLYqXDPk/dPDf1VYqv5szryDjD61b5HO3xS4OvX4Zsa/QKu0+mMFr1x++CUmttG8D6goWxeCB8Fg3K+m8zG9uiTIZ1TJJoczX1cD7/E9MgN94bbP3Z92PbwFj7t/g9f8MTwomMOKkfpW4DT6c/+lWP9afWn0UT43fQ3KkcU9yJ2Du2YkGfP79h3x/vOu3C13KJ6muNv37P60DmzwpnUUYz3fl03MjpxZ1cUNIP6sYupH8NR+ttw2j1OGT/oJQvKUfoW4HT6495zcDytfs2nfxzWfvl2vj6Fx1cbZDXJ2GspURKf5dHOSW0GteVmcUA4h6ON8x5FrzlRr3lORB4LZH7xmZEkU9FrB0MARxMOQO/rd0aivQ7UpDrBUUauA40xaqQPizm3HZEHwRiFe1qppaAgQdNXrKAg3HL/5gupLzs70MJMOv7hMMR8WL411LkMoaORlT6ZRIqu3Z75IFv0WEeDznFNOmV+21yOzaJLW5wPkm0tbWGT01nNtkHZQG0j6duS6sb76eANbUUGE+LYJXqnI52+JOMiyYVTUNWW+tmX+K2Mi6/5Km6+oVnD4YjfOD7sf7I8h/6hLdvDl25dG37x8GbWZzpwxsKrTljGNw4EaP/htPo3UypH4ycJ3vfB284eGh6+UNVxA/3t19N2Lt3Z3X7Bh9974l5+Hvuehyzih86hfuFMGjbmq3nc0Andd5x1wYpyw8hJAvp+z6f0UerbzoC+/cGRsPaLG8Kmn29n/0wHzljAkXjcOBDYcu+GcPdnbwk7N2yVeRamVyTxezgJsUHy3Etsw2YzqT4pU8V5f62+KPFDDAhaYwcxROfZiOkEXjCrTsO+2GNsu15xkV6Pi/AGPR7dhzS9xR/b1qD7zyS6ckryGU0nH4eI3rdtLXpVf12v7yfnU4mgbpd6Np5fIXV44kX8qhMPW3gaqigoyIGvT0FBDT+5b+Op1MmvqhbxlIZ5pGFOPcvAi9tc5y8d62LzesVdGWSms+p0NqVt4XpMpzd3oaYTpJzYanW6WL9g7qfvUtsIMW4A3e8bZFYPm5zkBTf1/94mUhfqiU94ukj3/vZFP1Jc+JNvwfKl4cjfPCHMP2g/NDD8ZO2G8KXb1obN20dYn2nAGQo4U+FFKw7szpZT6nE0/lwcxZKIgsmE911w+43Uta1UdVxB/zXb6P/50s5o54ILzj1hyv+o89FzVi8f7g6dR13Bm2gfjvsintEN177zQ8tfolrBJAL1dbjbPRb1x0Nff9NWXtSPbKLBZQYCZygc/JIF8WwFHI2//6u/CI/ccB+v36oFOpJxzLnyRbrKZNGfleUymS3xZTaSyPzimHVWRe+1sM31xoWu1hsXtg16LJfrrKZ+ng2ZToj1cJzYmmJ3tW253toWSn6/5XqtbU63OjG/wqSq26EFPUvMsYiPdN791CMXXyQFCgpS6DepoCDF6tXd+ZvnbXqMFh7zbUGPjgYLegwA6KF4oQnCIl1sxkWo+iUWarUINX/r4pbe3BWqXtWvPki1cR0+tofe2DbV621TTkna0qZTLBcR3bc71/u2jdX+emwrYfCj82kcjRc1G2S16Pd+8ylvKBtmDYeDnndUOOwlTwjDs4fDtp2j4bt3PcIJfKbg6YcvDS954kEBN7gDaN9cSv8351Kadkdjpwv+7EM/X0lf6e9RLzcxi1FDN1waZnUu+MB7jr9NLVMGHzt39fFhdOgc6uD4SOxEgbqabUOzuie/8wMrptw+mymgPg//R2eTPI/6vfmjWzvdR769Zejhb28JxCVoBmDpM/fl58bjBnfAIzfeH9bSQn5ky05Z03GShTZL0tsW8LWj8o7jCHtug9RjMIlNpJRhkOIXunHh2k/HzMbsDTrPilp0mi1Eu+jG67pw03Ub6m9cILPJtYVVpzf4k8+IWBhVr30OSAA+pmLPdd+WXG9rC8+pZGJWLeRJ7hwaWVHuZF/QBv4aFRQ04Zb7N36DFvKnyELeHaHHqMKgLg49Hq/kuDtiKTp3f1EfdFGa6xzXpFPmt83l2Cy6tMX5INmWbjvqbHI6q7vetliP6klbMz3ZbwRfr/9MzbpwNlFmUseCxAaZLt5NCk8X/ZW/Ovpe2XzZptPy5y6ZH4569Qlh8XEHosVxUf/9ex6dtkfqcSQei/gXHnOgX8TfRv8zZ1Eqd6GdAnjfBb/4wNBQ932qjivou7GevhfyXPRu95vUtV71f977pCnznPR/eM/qld1Z4VSahb4YOk1GV1L/NEH3BOie+84LVnxQlYJJDPqeL6eEo/SvgI6FPC3qwyPXbZm2R+px9B2LeByJt0X8toe2hLu/eGvYvOYxWcPFxXfLafBuES5+81HSsmM+ok+pWvSLxKSCZxbM2cHTizbdL2TzsmNe2LJa1+NCt5fu64Gufr+dWC7qyknKZ2rWd7VtrW1BHAysi83ryedxR+Qx6eI5Vae75sTDF65AVEFBE/grVFDQhJ/cs/59s2bP/gA6Gxk8qgU9d0LU4Qy0uM11yqrFrNj4i6h6xUVyLBR6cx2sOp1NaVtiOYtDZjpByonNb7sWm+m1tjm9sW0tuv9MUVe//0yxnOptn5FDoqx43yPscfFu0i/OSWZlk4U7eLLAF871Kl907IFh2QuXh0XH7M9NHiHn9+9+NPzn6oemzaIed6jHHf2ff/QBYcE8uYszfXY8tul8SuV63imE885bPX/HfjtvJbpcLLsMHEHBTUS30bfhehi6Q93rukOzto12t982Ha+XN+CUexLLh0bD/KFZ4bliHXoO7QscqV1OneZu7VvqWm6aN7/7vPIouqmFTqeDxfw51CeewvpINzz6vcfDQ9dumjaLetyhfv/n7hsO/JUFYfZCOeix/bGt4f5v3BEeuXEtT5vSRbZyXrhXtvp18RVvXMBTpVKvs0VfQ32OI2tcoGJ2Q++4IPU6qy3lVO+1sE10ymK5AXSedZlO8PX6tuWxjW1Vv29LP721LZSob4q+XK+1zemxTpozybwKUhbybOt0L6bF/FlSoKCgDv02FRTUccu9j60Mw7NvTBfy8pMvBgJ0MrVFKauiNy5KWdVyzt+4mFXJXaLqVf3qg1RbrS099Ma2qd7atlwnJG3NdL8vUt14Px08/YysI4Mp01mlrO3UefZBJv4qrjoCn5aV8cR8jkfZe5GP8vsduTgc9qIVYf+nHCyfhYAb5N1432PhZw9s5EX+VANuaHfy4UvDkw9ZGGbjXEYCfeab6H8Di/ir2FAw5fC+D932CpoaX61qDfSdvo26v3X0jV1H/5s/p3/QbZ2hWXyX4fmzZ9/Ez68v6IlL3rV6ybb5cn8C+s/hxR31ek+ivvVQ2q+H0v7la62bMNrtPu+/fmhFuavzFAUt6vEDDxb1p4ol8A3y1t/weNhwy7bQpUX+VANuaLfkGfuGxSfOj3fw37J2U7jva3eEDbc+yOs0Wzxz4jlUy8IckhfvwmWRPrayaZk0Tk67FxsmGjzbYC4y0QlxIUuS/zID6lJPiw+yl85lRfeL7lyPbWvQ4wKZVac3+P1n5FgYVa/tH0gAPqZiz/WB2pbpmDNhwpTcAI8mdDS/Ou2kwxeVOUVBK/irVFDQhlvu27SaBo/lGEAwSshAgiSLF+qiqsUtvak7Yik6d4NRry1Kne4XyFHXuvwCGYg6ZX7bXI7NoktbnA+Sbem2++m92pbrvm253liP6jEu15HRu7GeTGdTlBXnhTYvrr3ffMR50PA+LWO2rGyvhbvZuF7zQ+o25h+4XzjslBXh4GcejsYzcAr+zx7cGH5wz2PhnvWPq3VyAnemf9aR+4eTli2OR+EB+pzX0P/FBZTK6fTTAO+74PYzqf84lP6u67uzZvGp7xf86bHlbzuBuOS81fO3bZMj+9THraRhZwl1NWvK3eunB+h/63hKWNTH+y3gFPyNP90WHr3u8fD43TvUOjmBO9Pv/5z9wpKV+8Sj8MD6nz8c7v/m6rBp9aNx4W2L53SRrdwtrpEaj6JrPeN2VB4zpwbdL1z76XGB6nVfz4B6Yz2qx7h+uq8n6spJ0lSk8mU6x7Xou9q2qn6x0ayt8kGq3nSKfafb2bZg+8KlK1aUR9gWtIO/RgUFbfjpfRsvCcPDZ6DTkQFlPE61F8lfRtY9Vx8kFHpzHaw6nU1pW2I51Xu1Ldmeryfqyilx19yqp3WJr1n3nynXGz+j1zUuL8duynbr6Hzr4lxtvcoqZ3uPeuYsmBeWPvngcNgLl4d9D5a73wOPbd0Rbl67Iax+dAunyXDEfsX++3E64eBF/Dx9A30OnEr/caK4uV25MU1BQUHBGEH9KH40w1H6d1E/Gs/I2PHYaNhw09aw5c7tYfMdOybFEfv9njAvLDhmLj8fHs/TN2x7dGt46Ib7woOUdqzfxlMjzJGSRXbrot3bLU64lK/Htd3sDtIfec/L5kflkflFL89eTCe0LlApqy+WVSf0WtjmerXNui7cdPhENulcp9e5rOi+bVFXf2vbcj9l1We2bec6uMiebXN6rJPnSpg3QbpT7Luda088bFF5akdBT+g3qqCgGbfcvf4VYfasq/1CHh1PdVd76jK510LHA8FdKEvocRGsfr8orS+YVSdUi2eR3DWqXtXf4IMcUG9sm+q+LbFci5601evI6N1Yb4PuPwfQWi9Jv4+RWT1sirLibXe7l0V/ahPZ++i8SVucty/cnT1rg5Xd56D9eFF/4FMPCXMXyvN3DThSj9PxkSbqqD0W7MceuJAX8PZseAO1F7+OX0Hf/Y9TKkdqCwoKCvYQqH/F0fp3ET2V+tdDxSrAkfrNP9/Op+RP1FF7LNhxCv1+x8yLz4Y3dEY64aEb14YHfnhv2HjnY/WFd1xwi6z5wVsX+Cqdv3Xxr3FtR+DTxX3FkflFLeusit5rAcq6L8euwfSBFra9dF9Pix7L9dMJsRxL8sGouv+MkLW2On9jneofpG2YC2FSVDvFvjN61klHLCmPsy3oCf46FRS0AY+o2zJv81oaAJbIQn4qnmpvuvlyXWJqbXNlfVv66b0+Y66PRz0wV4v3hgV09Hl/ZZuoo/PeZnFLjz8oLH7C/mHJEw8Ii5fXb4yNm+Y9tGV7WLtxW9i8YyQu8LeNjLJtEOBO80v2kaMqOG0ep8tj4Q4JPQe1C6dZX0vf+W+SxOn05XS3goKCgnGE3jAPT0o4hfpcvZFiBdw0b/uDO8PW+0fCyOZRWuDvZDtO1d92v/B+wJ3m5+wvl0vNO2h2mLNwmBbuc8PshbP4NPocm+/bGNb/8pGw4Y5Hw2O3PUzjVkfnQjQec2o5mt66aPd2ixPeWA8kz7/yHwdcHDlay1Lix9HRG1nrotbryOjduCBldcB6ct3XM4BOsxyx5/WQpGmE2GNsrotMY+s619mi7+pn7tkWSNUb72KPCdL2oWUnrlhQHmlb0BP8VSoo6IVdPtUeGb2j3uCP5VTyF5J1z9UHCYXefRe2LXpr2xr0pG29dEIs16DXPkfUjZtO5ZCZThisHiaxPWxyUscGZ6t4tXD3/ipuTEfnWVLiQUhs4nN+86GpveIo4UZCWNQvpcX9ohVLw/7HHoAPOu6gNmDxjhtsfZO+41jEl4G0oKCgYC+B+uT5lHCjRCzun0t9Mt80cbyx6d6NYcOax2gB/2hYTwv4nZu285THFsfpotkkJZ4ftcUp1wW++LxfpfsBYPCj8pmffZmNJDK/kGSd1Wa9tsiNPNfBK3uu18uJbNJr7XN6r0V3rvtFd2M90NUf9dxPWayHknyOXAcXmewPyBY91snzHko8Jyqn2BeMHfqtKihoR/9T7UnF6guEBXfJLKMPdvVLLFSKA3X+1gUyvbmLVN3XL3rFIZNYyBbdt6Wf7tuW15Prse0NemM9ud5QrlVnNa2n7bR6SB4neviR4iI+i5MxxnyOR+l/AFB7ww8JST05j9usL/JxGv6+h+wX9jtkQZi3aF7Y/zhZ4M9bND8sWJaeEt8GqkseGybA3ecfIInFO66BL9e+FxQUFExyUD+O0/BxWv7x1G/junss9IFDSW99GoLH4w8/HrY+Imd3baSF+w5arG9YvZ6vgd/26OM8v8EUJ1kQ8zwIurMpTxfOyt2iHGl3jsr3ulaeE/mlbLOfj8oDpPhFbq9FbNRZTcu16r3qadF71Rvj+um+ngadZklib9QpVooo9z7dBgAfU7FHXf2+LbGc6m1tw/wGk51yin3BroK/UgUFvTDup9q72IEWtur3C1u/7X560jaCr1faqTplST3sN271tOlpXck2Mz3ZZtTVRpD2ib85VnXKrL1scpIXxXvp6LzZknrU1vSjQu3HgEQq13Y01pnwzk2bZ2183js+/o5yavxehD6Oagn1GfF0Wfo7PYdEdUfBDBSLyxoYFHsb6esolfsUFIw76PtmC8WV9J3j632IHwIbeAvwY+BdytHf4AdCfGdvY0vBXsFnTv8cDkS8gtdQnNziV3ltge0W1qlsWYzzfCi1DRLH0ynvN+l+AGhd/Gtcrx8HpP60DLLaYlRVDUx04WKHrdKZJAtUnpG06QS/CE/qyfS0nj6xkF53ZWufs4deq8fp8TM26P4z5XrVTrG1ta2cYl+wu+CvU0FBP7Sdas86OirqeOLCl+AX2ngPvBAnyV9K1j3PfVpHi851wgjZR29tK2X+M8VyLXosl+vI6D1ovWOpJ+qspvWM19F5k1JHahPpF9mZv/ZjgI9tKOO2PdAi3zjK6a6g/XDuGz752g/yTikYV9DfAAsgnAJ7NCUs3JdT/7Acvj0Fqh/PccelEFjg30X6tcPDw+W54wVjBn13sFDH93Ul8aeRxFHd2vXZuwuqG9/X9VQ3fqDC2T+4fKecBTTOuOLNV546e/asVbqW0rkLSU5NvLIli+RYrl6medHueJS9F97G0wU4Jd12z0U9EsVJ2WZ/21H5qGMP0TsuRr3Oal0f13py3dfTosdy/XRCLJfreTmSmEuIbjzXJdZ/pn563AbPWyjxXKecYl+wa9BvVkFBb9x09/pX0KC4d0+176P77eU6d7lqr3y5LjG+bXlZbtuAeq2eXNe4xnpYbdbr9VRcYoWziTKT9cV35m856o6ULLhb4mQMqspUC3FnU57Gqmz4YaBWZ+TOhu3go2v5hnZsGxkZOuHNnzqtTJ73MGg/2+LdblSV3IHacOc9W8PmLSPhoUflxlTMH+l9R+oli+eEpZSApYtms37Usvlh9mz+xiegNuBI6DWU7D4H/Gz4ggIP+p7w4p2kfV9XsiPDpsdGOD149/YwOiI24ehp2nHwUfPCLP1+HnzU3LDvglnhgMPmsp6D2mCLeizwy+J+D+OSt18yf8HI4tU0VzkUUxRJ7YtlScZTG6+DKVULapJuAW5Sp0XO5ni2nXqsxVW85wKej7y3+NmX2UjiM/Bsgjk7eOyMOsEvcsWnOmW7tDjOdV9uAD1pL6G5fWKr6yLT2LrOdQ6oc9tghDRd/f4zxnLQEcdm1SmzctQP8ESnOsVeZDnFvmAs4K9VQUE/7Pap9oRk4a22pthYB2C6+mMdXmfV6WxqqUf1xnpadP+Zcr3XZ0x0jWusl9WW9uU6MnoPUg+HROm5SF708uDR7Eca6Oi8t/VdkJuklNWZxjXwpG7hte1HmfFO96rf/uRrT5OdVLA7oP3a+vioxzbsDKtp4b72we2cHnp0R9i0ZVS9ewbz5w2Hww6eFw46YG449KB54Zij9gkH7Z8umKh9OHp/FbWvPEJwhoO+C0sovYnoO+m7UFu833/ntrD2zu3hkbU7wuObRnnRvqex5KA5Yd+Fs8KyY+aHA5bNCYeRnLuPjZsCaiMW83js5ccolYX9buIzb/nchbQfz+b1Eydb2HouMl34KneL6mhzvFYG8yHablquZdGOGMQqT+sySQl1ktzdo/LGkfnFZ9TRGno3LkZZreuNi9oWvVc9rGvcbtfjdC6X676eAfXGelSPcYkuNpp2KDddJPSkLeUU+4I9AP5KFRQMggk71T7TqeurfJnOX2Dmpots0rnOFp3bwmp/3X/GvJ5cH3O9Wq5RZ1X0Wj0uzuusUmZSxwtnS/2QEpPaxO5sXIf3V3HgXIe3x/qcTbnEZv6BFu6eN9ko2XZp14yMjJ72pstffxXvt4IxgfYpbjB1KtF30f96vG4YC/XV9zzOC/g7797Ki/e9ARzBX3HkPuEYSpB2RB+gduNa5o8TvZRkWSTNEHQ6HSzgf4v+5pARtnhfSxJ8bwFH7LGoX7ZiXm1xT9/Z66jdHyOKH6Tww1TBGPDp31m1cmio+73h4aH5vJbCfIXs7Qv0ug1TG5BkkdxQvjHOOLbrbO2xKl39vRbw6bPjszjySf2pHzuAZxHMRSY6oXlxCkYzCrPnOqG1XK77crnO6jjUS++en5sS5gemV75c1zpbdG4Lq/312Daeq1DieUo5xb5g16HfroKC/hjPU+1zvXHBrHqsJ9cpi3ED6Oim2Z7XQ9K3u1k3ntWT64TWeilrbR+h9XPmelYO0usTcu28t2EhjtcgC3LUqU2t6u+3cPecJG+PkpZHWRCpw5XpdNdtnr1hRbkZ3uCg/YdTknFEMy6IsID/yW2bwvdv2rDXFu/9gMX8SccvCE8/cVFy1J4+C05nxtH6S9VUMI1Af9/llM4hmpw1csePt4Q1P9vKcrICp+gf94z9whNP2i8u7OmzoK/C0fqPUCqXjgyIz7zlc9+j/fVcTEskVQvbuJDGPIZix7rAj3Yrb9z5kriEk+TtVbY01pXROif0qDyrLbrG5eVYZ7VZb69HbF7326jqadbH1L4eeq/PzXED6lyOqcioI47NqlNm5ej/mycs5RT7gt0Ff7UKCgZB46n21CHJoCOTD+5S0XPx6om7LZasE5oXtmJLYjO9iq3rXGeLzm3x9fTQ/eI41/3iOJbL9YZyUWe1v963fay26BqX66xSZpIXuQ0LbS8lJrV5ntyMLsZVfkjUge0nseAti/w0NisD2bAdKWcL98reWF74Rb992WvfTaUKeoD206mUcBSen+c8MtINP/vlZlrEbw4/+8VmjpkqOPKw+eHpT1kUnnbCQj5FH6DPhqP151Mqi/ppAPp7YhF/Hv09z1ATny5/+w1bwi9/siXs2EqdzhQBrrlf/pR9wxNO2pelgT7fNfT5LqBULhvpgU+/5cozhodmXcJrJ071hW1uqy+GKfG8JrNlXMpl/pYfB9JY54/bqeyNC3iKkzqcLUrltO2m7WDCRLMJluLIdIJffCY6ZXHRmuuE1nK5jozejfWy2qI3lMv1gepRvVf7YtwAevP+ExtNNZSbLhI618EK2bF4x/yEJzDlFPuCXYd8owoKBsQeO9W+QY/lcp0Q4wbQ+UvdolNXGu2VL9clhuv0elI21dNt9t5OGpvplPn9kNRDaP3clPn9Ben15qPzwmUcafJXtt5H5ys+yMLdeO+Fu7eL5HZGWxvPbFyPs2NfjIaT3/D/TitHuRpA+wmLeCyK+NpiHIX/z+sfDTfcsjFs2z51FkRNwI3zTjp+YXjp8/ePp+HTZ8WECQukiymVMzamGOjvh7vQ4/uKS0AYt9+wOdx07caw/iG52eJUBq6zf9qLF4UnP3dhvLEefV6cXYIj9eWSoQyffvunDx0amX3jcLzpnS5qWxbYKU9tjQtn1EPbGXgBbjzbfhXbUkbr392j8mO6gz2rLbrGVbpxnqFEexUreupDrHHTK399G04n+EV4vd5c7+Wr9L6f2+l+f+V6bFsvnVUtB53nJJijQLpT7Duda088vJxiXzA2UBdTUDA4do52PoUOiHodfiMT3WCdlgj2KI9o0WMtuZ/Q6mvQfWsSf82XFY66yNgBQ2faoqODFsJ5DAPA/XaIJp8ljzWor/Fzqy9COce6bYnOlMx+UlDZAVYzv8QgE7CKRLbKX0/k9arGssMZhFfUlxHuDJQow5sT+SPPEodXdXFuSmWkCVD3o8IKDJ1O5xWUbiS6ivbxSizi//3rD4W//IfV4Ts3rJ/yC3kAZxf86JaN9JnWhCuvfoBv1kefFY8iu5D6sNX0+c/W0IJJDvp7HU9/r1VEb6S/36m4y/zN394YLr/gvnDtZx6ZFgt5ADfk+96/Pcaf64avbuAzDOjz4myZVfh/pbTHH6M3lTE8Ous8WuAeWu/3dVxRxmbKmEMmSWwuKCYxaXlOyiuDKMqtLlU11QycOI5TVX+E1ZMkiRPA4H1IlKkrziMAr2sIAzzXCX4eAeTzjNRHitOlIUxYrXxuUc3I4jI9mYuxaNfz9npe8wEtOsfmyH0D1NUWC3vTXLrT7XwKWkHBWJB/9QoKeqLvqfb4RlGHtEtH1SnzR6VznbvpWDbV+YvM3HSRTTrX2aJzW1ht0TWusR5WB9OresxnusUJh0w+C2Gg/cdqqvc6Om+SfxxuOCpuPDk6nsR5LjKJRYrbr5dJY+t+Tg3lcXQfn722rcibbLwvyrPnCbRPcGM73PWZr4m3I/HX/3gDL36nO3Ck/sXPWRqWHTyPddoXeF79u8tz6ycn6O8zn9J5lPA3modF/M+u2xR+/M2NvPCd7sC19E99wSJKC/119bix47mUZvRpuZ85fdUpNAX5BtZ1kvwCuInLUW0MuG2ntddsCW86Ku54Vr4em5Xho/fCJTbz5zYKao/bk0fljec6eGWvdPH7uL46ZbGN9Pb1ANymJp0yXy7XB66HZBWb6+AiB9Hr+08kx7GLM/q/LafYF+w5yLeqoGAMwKn23eGhM+wUex5A5PaqzKlHqi90ne4Xn1Fnta73WpwOtKgdQOeu2HTCHqmX0KsevBvrZbVF9+VYbdEdR2Z1sclJHUOcLfVDSgxxq5IHHB8nnOMyG8uGHwbaY0nWtlP5d3XhnnDbRidsC6OjJ7/+8tffRuqMBI5E0755Py2KFmPh/rXvPsJH4WfCIj7Hk49dEH7r5QeHhfvNYp32y0XUl+Ga+nIn8UkC+r6+gsRH6W+yHDpOp//+NetnxCI+B065f8bLFocTf2VRd/bsIRoC+FGM59L/8oy8adaqt69aMjoabqUpyaEY/3hewpISz0sg23izv+cC37bhfcqxhk7tJG2hjtdAi3bHKaixTm+jOtO6RKKhNANgKY5MJwy0UGa1Rdf6fLmos1rXfbl+eq96WNe4PV6v07lci85xTEV6PcZlOuYkmJDIPKecYl+w+6AuoKBgbMCp9rwiQiZ9kHZO7CZUnZcg1Tks8Wdw5irWQXW/uYh+vga9MRbIYwkD10uIbW/wMZwvxhrYZwaSTEWPg0yTbhTwnBDDGDTYI0cRykRqDJIWZhV2zzl5owmt0yfKkColikpGtytfc1Y2FoiNXBNeLJXHosIBroNJmN+dNXT5JW+/ZL4YZg5wai4l3O35Qizkb1/9eLjwX+4K37z+sRm5kAdwU78L/3kN7wOA9g1+6LiV9lPyWLOCiQf9HQ6lv8PV9DdBWv7I/TvCVX+/jk+nn4kLeQBnJOCHjM99ZO3QPbdvxfd1CaWP4v8a/98aNmMw0uleSH06P72A9gPbRNTHgciJxPGCubNFhznFVpl8XS55grel1ExJyqvCybYpZVxbEMcQJdo5aZz5FbAJ1BkNqmvs4HOJXKdYpYkdyOJaY9UXobw11sPHtvgifCzg/WOJBUiPvgTkSHyiVzBdjRTIc2YmYoBeTrEv2FUkX7eCgkHgT7XHz8EyoFRH6bnjp46p8Si1dl699Fgu1wkxbgCdv9wt+hAytdd0Qms9lLW2L9cJre1DRm+v+3KQjbovx2qL7jgyq4tNTvIPwn2OzhvXH4/l12RUx78qV36TMS7alLdup+2oe0P5ZLtpeeO1cq02pM4Hf/uy152LvTQTQBN9WqSGDw4PD83DKfWfvXpdwGK+oAIeZff6Vx7Cd8EH6PuC05jPolRukDfBoO/rK2j/X4EfnXC9+A1f28DXxhekwF3vf+XU/fmGebTPttN39X20zy5S97TGp9/y2TcNDw1fblMPmY/kvMkmR98xWCZHtTGPoXrbj+qn5Y3XYlEeL3ckHrLpCHrCeR6Vx3me2XodlTfCgmc5kQPsb9Ip63U0OuoIprcvF3VWW3SNy+tp1FUVHzuZwyY+cNNFVrxNt3pF79XeXu1rLMcmp7Oq5aDz/IMSz2OQaGKjvJxiX7Cr0G9aQcHYkJxqTx2UDEAyqkBHh+UXn6yzKnrfxajT+y5qB9Qb68n1hnKtOqu962msl9UWXeO4HNubfUCvNja2SfVBrp03Gy+SeRHe7DeeLKYb669szQtvZ7PyaHKsS34kgLH/wt3z/rEjnc7z3vTJ103ra6Tp8y6hRBPeIZyqzEegcVr9TD0SPwjwjPpTX34w3wWf9t1ttO9OozRjL8uYSND+xrXxH6D9zTclXPPTx8O3r3p0xh6JHwR26v3KUxazTvvvKtp/76A0bS8V4bvXj86+dXgYZybQGIi5CMtBeLO/cYEfJSXMcWjbskiv+5sX+M7GcyTh1bZ6lOFpFUiPNjk+/newz3yEuIjNdcpiG3Kd1VT35fDupfeqJ+paLtd3td4YN4Du9xcyq4f+LzGJIVldM68L+nKKfcEug7qJgoKxI55qj46JCC+MYBAinZZ2YoJUcqfHUOl1UKejuppfEQcVA+ISXRNB6mFK0LioE5iLIY0lxHrV6NsHWmuf6lm55HPTO9ctDuW4DQbEKrUQhueA6vk+821smwRUdUVCzMdaQsbOCI5jKX6LdcbI2Z+aKDWUV66EbeC+/pQ3Ja0XHC+WyqW6MGsoTOvT7XHaLU0abqV98Qrclf7SK+8L//GfD5eFfB/gzvd/8/G7w0OP7sD36HjahzdSis8xLxgf0D7Gvv4G7fOz6Tvaxd3cv/yvD5WFfB/YqfdX/8uDYfvWDg0tQ3jMJC4Vmban3Q+NzL6EFrpL8j6dORHmfgwAZ+mTtyETLobUltTFL3ZZaIxNjUo5uTKcCzcj+1m6BL+4Yy6xlnwZytifzb+gC4smBniuE2T+wJSRzyfEJ3pcwHqdofaWchB5GyNAM70arUhxroor8bFqavzsgI8FvJ+2Lz41+s/BItWTz53J+DlRIRbweCm3OXM5xb5gd1AW8wW7hJVHLbmGJgp8OhB3SuiNWEIoMaAj036MYX2coY8vscVYNUafkGrLpLPJAjKdRFqPSgDUd8z0ruoleN3CDA2+xtiGcgDH5nFZWywgHzRrumoaHoEwmwB4YHIhvuYkmYBVJLJV/kpa4jo5zvGoQ0p5KDwRUe4TmzlJrJobUlW/aAKul4lmkC4NDQ0vX9BZPC0fV4fT6unz4/r4Q++5fxtfF15Oqx8cWMhjQY+FPe1D/OBzCe3TS6jvm3H3WpgI0L59E6XraF8/F4+X+7d/eGConFY/NuAa+s/81f1DD969Hd9ZPHoR19FPu8cufup3Pnfm0PDQK/L+PA4STIWIqMYHP1bUEmXsh1SjSUtcL0vhbBaTJl9/4ohJyiJVsRFwsFQ/S5fS6Aj4EniduRj6LsDVrhurQLzX3CdCeeNcKMYpqZUTQxVrcSSVMlyb5WCFaEyYq6HXZ2XRphNAner19LMocp/3E49zYxa6oBe2bXRn9wrRCgrGjrKYL9h1DA1dSpNaIpRi52QcoN6LOzPXozmdw3K/ovI5tOh+cxEtvl71xlhF3za4Tj+NJcLcDKnebxFucag/aT+lRDd4DiQ+U2zAS4OhNk0WJDMIN7MkKSNGSTbBEFW0GO84FJQXozgqu5m1fI1LlpfPudSX1VtL4ucUhs741Fs+y6egTxfQBB53/r4QHKfVf/ST9/Cj5wrGBpzBgOfSI4HTPj2D+rlVZUG/Z0H78wzat5fj+vg7fryFb3KHBWnB2IGzGLD/brp2A+voB9AfsDINcOWbrzx+1vDQhY19uUtNY4E46xx1sCTVJJVS6bgaRIJYgHAWeeKQtC6naBxZjcPMEkzh/TF5G2UaN9BRecDryvN5j+hmIMlU9IF/FAC8TiK2CejTxiSWMFCs+hpjG8oBY2mDgByJT/QKpquRApvmzMPdcMXJK5aWJ6cU7DLKYr5glzEyNPIxJtwv+YU8JCXqv1g1xI6eAJrp7QNBfXBK/Jleq6etXrK31guZlau3T+HLqYifG6ZcN3gOqM6xtTgzkHR63qaarpqGC+DiJBMBNkEyFwOr6vcJmUjlTFVSlpepHBU3O8eaOSZfvoqtUlaeZS/eZGvms8LwJbgGk2qf0sAikybul9BnOxOLTzutvmD3gKPz9oMI7VvcmO17lJaou2A3QPvx/SQuAcep4l+7/OGAG94V7B7stHtcroD+gPqFy9E/qHvKojt71iVDw2F+7MPJFrn25ylvsqVcxhSpSKQk84uECS92Vcn5NcgcLM0nSWM5ROqKBuUS55PGMSoGRD/M3lXjYuA5Qq4zUrtULJRBvHE+AWRxQJzHsK6L9RhHhH3RoD7R8zZWcWp3ejKHM7/pvhyhNj/K69U4yF71VuUUPfT4uZlQhjcL4UCnM/RxYQUFu4aymC/YZZy8bOka6pWujZ0Sd0zCmXpo38b2rN9r02MduZ/Q6vN6r3payuXt7tXe3FeLTcqRwroYBx5UyJ60n1KiGzwHEp8p+QAlELdMFsCTiQsbxV/lIjlRJgmZd4hTBUnleaLMykNWxirI+xu5L2IycvVz6sOHwqFDndlT+ugVJuqUVtF+OWPrttEuFvLltPo9h7UPbg8X04L+sQ078d1bSfv6G5T4uecFuwZaYOLskfPA8bg5O5pcsGeA0+5xuYJeR/8m9A+UpuyPUJ9566r308T1uVnfrRpyZzdOpNI1mY1I1MFZVrypkNhdbB7GSeul1BSUbMvMygWixJha0vYlyMZ4CmicLwBeVx7nMIlugSSZis5zllxnpHaGo+CxTYDXfRyQlQMaY8HbYlt8EXmsh/cBeT0NettnqRbvyISzrdNd89QjF14LT0HBrqIs5gt2C6Pd7selb5IOqvrFkQmh4RdOJ5MBgEW7LtU5P1PRqxvhqd6rHhfXpAtVPaunfcDKdIrj9pqdkugEDWHkXHXddRWYm4Gk0/M21XTVNDzWjbB08iJ2hkkibFa/JJ1ERIfwaOKXcsSy9Km5PHhUo9nVlXCXKIPk8ixBmYmjqqwHl0Q1nPrp0z87Ja8vxQQdi0v67Hyju3/61H1Dd96zVb0FewpYyGNBj4U97euyoN8N6BkkfKM73OTu9hs2q6dgTwKXK/zbPz4wtOmxEXxncVYJvrNTbkGPS6Gomz4v77eRuMvnBCXjgHKJ07FETJWMyY81nlPSTKQa8Hb2NDXXFQkHqUBs5GzWIIMYkxjKIGFvG+vNwHODXGek9kpXEM/rjsjigLhd1nvP3XI9aROhVxtrczmVIiq7CKfTm+eMBqaqU1z8rEAsp8jqzdvrZdI+mhPzC5VzoozenW5HznAtKNgNlMV8wW5h0c5FuGkHX+vDnRR6J5YQRKxfA8ApqTv1AbnP+xv0nrEG9TVuU30RY40lcKzzRZ1BJHLAdDHmg1Q1uIhuccngAhOlvI3pdgmom3U1ZtsyezQzdKLBIdmkghM7FBrrE/l9LCQcJsVR8UT1iTLUzpJTyl1QwiGQiQT15fqlKnZ4ePjCz5y+6hSqZcqAJuY4In81fY7nYrGJm7ZhsVkwPsCp9v94xb0BNxWkfb5cF0dlQT8G6EL+DBwx/sonHhrC4+cKxg+P3L8DR+gDbixI+91+hJoyC/rL375q+XAY6vM8+bZU+ZGJFF4fR0wKF+m4hfukmUg1RK6q+iOv3Jwsh0hjLVXbtxyATWBONUSH2qvAGMJQ3jyXsUCSTEXnuUuuM1I7w9Eap5TPZRjqi1Cet5GR8zxWketVrM6vaj5ncHotFlC91SeTYw2QRb1heGT2pUoLCnYZZTFfsFtYsWJoG/VLV9CkgDRK1lnpr44C6s24g3O9nNM5LPcrKp9AdGdIfKT4KvwAw6LSpWnOz7RZz395bR+4Mp1E3A5MUSdoCCPnrNsA45xqF5D0etamZDumKwd83bVJhnKLdYRY+yQDYeAcbjoXQikzec6uWB6JYxOn8SpZbFu7U95kG6jc5VPl+nn6X7NT63kh/0+fuo+PHheML3D2wz9+6l6+jIH2PRb0V1Mq19APAJxaT/uMF/I4YoxTwQvGHzgyjxvjYWFP+x8L+ilxI0c8OnR2J1y+a8+Tp0R11Gwt3MYYP+aIs+IWG8v5UH4ph59kZahSUt4nDjAo937KPDf/YGN+zAaYxyiIJ3V7ZHFAut18HkO62gUknb7rc61sTmdhFhfrIRCtH5VXxHoUHNuC3JfUo0mNPB32c2Ti0Cldc+KKBfxUqIKC3UFZzBfsNkY7Hbl5B/dT6KCEi4FSrdPzvR4h0wcfZHp34Ok2nY64GEvoF+uRlQM4FjzXGUSYqwGfzen5Zx1okIGdYxUal263Xnd0xjYIWKUshiswqRBfc0ImUrkUEpWTlmd3vS4hFizc7KxasvIW5jm/INuS9zue18HS2YfDocOd2ZcTnfSgCQHuWv8KHC0uC/mJBW4weMUX19op9/x8dErlLvc9QPvn/bSvzsZz0b9++cNDWFgWTBxwY0Fc0qCn3J9Cf49V6pq0WDi6+APDQ3qdfFvfza8WTqTS8+T8Vrfn0ac2VrxDuPh98uWVcxKuDgFiobalGCiAzUtEcEg0qG7lqkA2tc4dEt3KkGQqOs8rcp2R2hmOgifbzXWD54DqsY2KXE99pOSxDDVGn+kumKnpJJ2efFYW7XpsHxPK8Hac2Wgop9gX7BGUxXzBbuNpRy6+jiYEN2EhL50UMuGsemhfx3Zw6/uAJp3QGmtwvhhrQOeaxzJcZ8vQON85MxV98AEs00nEfaCmXGfknHVrozlJVzsja1O97QrljXVFXcBVUiaySshEchSymJuZY1n68q5cTHCY0Ng8JCbnJxLtypHBLxJZDGjlHM9UiIgGexg6BTdbYmWSotPpfIDaG292VxbyEw8cobd9T3+LKXO0c2+A9ssZJPhmd1/+xEN8c7aCiQcW8rjLvd4U7xW45EFdkw5XvOXKU6mNfB+T2DdnfTYTcE6DcwiWbJIxhV2e48WyLYlfFMoqR7SzmZPWhRSLoAaDOpi62Jh0W+yOpDYvaJxzZDFKxJTrBuJSl9ozX4TyuB3W6/MXswsyPcYRiNbnWArYWVcjiYHbSEliCU26YQBfRK9YQj4vxoJeDnp11i0cXXgNPAUFu4uymC/YI+h03I3wKFmHxYSRDTiZzH/x7LVYri1ohahIdds662wyP8HrJKpYgtddEYbXlXMseK4ziDBXQzYY5Z+1/ei8SkB5tV0xcF1Mnc4Qe+NngotTOnmQGM5izmbKmpNONBqSCC3vufkgtXwTRxCEGGIl0SYStL0O48hEir2qp0HSwmOyXj9PC6P3UfvfNzLS6X7q39YNlWvk9x7srIhNW0boX45vMDZtnum9p0ALxjeR4EUj7lpfFvJ7F7h2Hpc46GPrzqDv7KT74RLXyeORoT37aCLgksbGkYn0qbIhVqRwkTmnxOF4pRwZs8rRXN4nhBGBFKhRIXFS3tuNV3MPMdTmAKZzRfU5gZRXRcsYqiPeYszrroIznUSynVwn5O1mOFq1yccCRHxc1MWYtJFFu16bozo9r6dWr5NJPdRYWbwL18kxbXboCr5MtaBgD6As5gv2CGaNzLqCuivumGT9Lh0WMxisnwPAKak79QF5LKExtsXHOnhbrPNFnaEk6gTmYuDOO9cZqZ0Hh0TX7QBqynVGzlmv/7rd71d4BniuG9rqSiCTCf4olIn0qbJJpoAdwsobJyKp4nCKFJsEw1jnKCfSp+Z623m/1Fpu0l0/T/9T+IHhA+BXXv3gUHn83N4HjsxfeuX9QzhLgr4/Z9DidUo+FWE8QN/X40nE58iXu9ZPDuASB9x8cGRnB8PIefR3OlU8ex+DXyffL2XlqO5Ge+QIyCWI6Dn3cbWEF0vlJNlgIM4qYpSnyZVXnqI+H4jwseC5bohl2uYWpMNkYUADl3mKJkLUGUSYmyHV87lUTVdNwys0+BpjW3xjiWV4DvjYJp+t4DmAl/Qggs5oebZ8wR5DWcwX7BHgJh5Dne41vHD3nZf+Cimg3o07POv1Uj1fLPtBhk1Orw1guS6E89ZFd66TGGihDHhdOcc6e6oTYa6GrM31wUt1CNYVambUuBgGGhhhUrPp3CTKRKbc/JIZhJuZk+eUGRdHmuAXCT3brphSGZP6a7xf0ljK2j5nI59k18/T/xQeQccLo69999Hwk9s2sb1g7wNnR3z2mgfpW8P4AP2dsIid0aB9gBs04s7187GIL8+Rn1zAGRI/+I8N/J3F34nSpHgqQ7xO3vfFvTheLJWzbEiUpTYf28IpE6k26OCs4M2ZpopLHJLERpfjgNSq0NjW8srhz+cF1ZxDDPmcqnEuAJgZUF7VJeh7VD7XNQ4i2U6uGzwHEp8pOvdr3Vaq921jXi8bIdTvdSH8rtVryMrhc9L/kzATPCfuXnfiEUtvQkxBwZ5AWcwX7DGMdLpyMw90WpRZH8YZFOrfWDV4Xfq+Cg2+1lhCr3oiWuphvW85MfQbHM1eHwxatguozmjkRMBtWyT7/ehQ+0x5e1xZb3ebSGCTDeTpxMJSOtmQwCqhfKW2cZcoE6l+6OAsKw5ntb26TfTUrpRSD05EkvGhU658y6pJceq0LoyW4xnyX/vOI2otmCz42S82h+/csB7fGX7KAKUZff08fX7c1+G5OK37W6seVWvBZMLN394Y8GhA+jvhh8LL9/Z39jNv/dyZQ8NDZ8c+mGzM+QWZctaEcDyMrKMsy8ouSbiP5e208apIJWPSWOPO7hRO7dtwNgoFKpYCcQIUUMnCHGqvAmMIQ7nMEcyRLZJrdYnGaOC95x9EmJsh1fM5VE1XTcMreF15Y2xLuRjr0VJP+nkUia9yxlgQPZjFc+GK4Nny5ah8wR5FWcwX7DGsPGrJNbipB59MZJ0Xd2DCBNTLoaOr+j7lYuA4pyeDCotK7/ULbd9Fd0s52PstlBnguU6o2i9IdSLM1dCnjcnReUJeN/Men0MJv5PPYLqFEPy+xIRCpHCROa9ssR5wBZgkmZJYrMicN9mQCReDVei5qCYttrIhq9uZ9OAi8DKz8uFw5qffumqvnjqNU7epPafipmuf+uJatRZMNvzHfz7s73A/Y6+fp8/ONy/Dneu/dvnDAbJgcuLaKx8Jj28axXf2ufgBRs0Tjk+95bOvGA5DFyZ9LzL0yayowXGzI15ku53rVF7F+gRjxas4sbNQe5q8TTkXxUt4BdUQk5Sz1FCXciln8xRwSXFMV3s1xouhNgeyQK5YqKFel8WIYfD5lNYFwJTrBs8B1aUd5qzP+fK5mhLOW+dTqlscyjXXo6jVYxA9wnMCn1LPwchkTixz48620Z3dK+ApKNhTKIv5gj2LoeFLpe9Cz1V1YEpcZ6g9n+84QTNdYgnsy3SPPr4I5Xks633LiSEZJAj9B0nTW7YLeD0poxJ6Zk/KUupXV892GuDi1DTBED+DFQGmKuwHh+TUPBmx+iXYEox1zhMXlsJFauJQbNlszdvbFW7bhwEqwDEkZw2FCzHZFOvEghbyNMkOHwS/8uoH+KZrBZMT8si6dSzpu4Obi+Eu7jMK9JmX03f2UnBcJ18eQTe5gUfWff3yh5nTd/Zs+ttNeD935duvPH5WGLqcutv53BcTWKD/Zal9Mcs9xLl64rqtKNVv2xTpg3Iuairbtq2JCxqUq89klar2RLCBidpFr8Z6AtHWuUGiqwLJ1OlCoomhvH3eAWiZvu0Ue32OovAcaPDln4mR8zzWoxYrhlos7LkuhNoPQRkKYf6Ll/I4Bw5DV5y8Yul6sIKCPYWymC/YoxgZGonPzeRODL2XdmK8qPfQPpCtrnOsdGf0iJ2nxZpO0hXp+WsyC6czrez5L7Wx5WpigOc6of3zAESYqwFtyHWWkvLt1upmroa2ugBHjUtd5kg/sy8aCxAw+bDNNE5O1IYAcAmsktlYRSxL6A28NdGLCHOrw+xsU84SurerHDChQCVBaEFPk81P/86qlaxMEGhhhNNePzo8PDQPp3DjVO6CyY2HHt0RrvrKg8xpYXQR/Q0n1U0Uxxv0een7OrwYp2/jNO6CyY/779wWbvhqvKcBrp+fsNPtV7191ZIwOnz10PDQEumofd87QEJoTWZjglSX8jyGZVvyfryUax3ImOHNDrVpIRaIjbzBxoUgqxyATzCG+YmLUSKmXDcQ7z/nMIUkaK0u1UnEugCvawjDc0B12a459TPnugX7NrBwOr2ro/IEpqpTXNrGTPfgehy87qoH4lxXVvI6F1aUG98VjAPKYr5gj+LkZUvXdLrda2kSQBolvFlEIh1m1qEqUeF6RqLtv9bmulQf4zJfhPoklqA+1mMcEY2LYC6G/IeBehtVj200vcd2vc4gA+J71W1QWtUlBi7L1OkMsTduW2PSSUfTBEQSV8UKFyPYdERMksQWORHmRETm3NnGyq2ORql+Ti4WdpbtHMHMabI5PNxdNZF3uKf/pzOpLSuxQMQp3AVTAz+6ZSP/8IJFLf0N99qpyxMN+qw4vf4VOG3721eV6+SnEm74qpxFQX+/QyfqO4s71492uquob12e97t9OZUnVnHYWZruJKeGOgbmlJK6kMgft6Ox0PklHBCpGgvK8G5NWpdyBok4P1BTHMPVUBvjY1nVRbPwZMxnI1PRG+cLAMy5TqjaAhDhODOorgGt7YxxCs+BBl/cbq4bItfFeu6L2yYwFZ3b5PTks7Co9GROS3NdzIFtGoyM9U53zVOPXHotLAUFexJlMV+w5zE6+hGW1ImhAxPCFnRpQgzW9yEDt74R8BzIYxWiO0PiI4V1NfbojNM4rdfFxZariQGe64S8TWmbe/yYAWq6mQG2C0nrrtfVt50oyzwaVJgdXFXKREqK5VgCMmEx5mMlpROSZs6FMwki+lg5T3wyW86hgnM7zIwX29Tei2PS2ZmzCpNQKjquoP8h/GjAk+p///pDfOp2wdTBv3/jYX+6PR4pOK1BnxE3/uP7BPzoqxv4OuyCqQVcP684k/6W434W0qLO4o/S/8cpSR/bi/MLUuxOGYA32cbGbZssYhqg3ZbwYglILkKMabzEer8YnKzZNRkSbkrb3IH0JF4TgLLM1ZBvP9pt/qTwuoYwwHOdwLF5O3u0W4kK0wlEk+06V+ID8liPrFxrLOw85yWwwIyXiJo6XZ0bFxTsYfivYUHBHsMt925cHbDgGcZANEzfNJLKIa2jG4JE50dvHkpMJwypvaZT5sslOqFXObxZZ7VF17iUi9ylNrLaosf6etSt9l7tTusiXdWB63IcmbWVTVG28X5+4XiS8aCxCe+Q5OY0xfQoN0aOjST21m0m/IrX/+tpb8ZeGy90Op3LaUL3JhzhveyqibnpXaczGr7+hT8P99zxHbX0xgEHHxde+aa/DXPm7KOWwfDAfT8JX7riD8PK570jnPz831Xr7mE86txdvPQFB4SXPn9/fG9uor/l8yhtU9e0A31fcff69+Ho7mf/utykcariV07bPzz5OQvxnb1ueHj4eWre47jyrZ97H31f6DtD4xDmCSwdpxieO0A6OwyN8bvFVfpt8vTFxeIlU5rUnnFMc3r567y3H1lcxJquqgTQeATJVGQ82q12iReOzC+SG8vmOquqq50TZcmCm2SjrmVqdeW648hiXexTu5aJ7cx1jeu1Ld+mXO9VjnWNq5WjiU6XJy0klavctmDHoqUrVkzfvr9g76EcmS8YF4zaL5BY8HDXzIQlFkLcCRq4Q1Q30OCLUM6xA/pip6uG2CmbPdc1DiK2CfC6hjDAc50g7TCHG5AYbgBQ0Vq3IXIi4FYXybQu0oVFk7QlZrV90BaPsPZJhiRkIkGRoTB0JeyjGBYqOQ3CKVGW6ElqKEdZe5vbeVWR2vM68YLkFPmbPvPWVe+nkHEBbkJF23oTjux+Xq+/Lph6+Ob1j4bHNuzE92Yl9X9nqnnagT4bfb7wbnB3dLdgCgI3LXR3tx+XGzhe+ZZVuByjvpC3vpZiYAdYRKPYWR0Ll6KU2rgmyhIZE72izZdzXLfDgQbj4pA3OGKVV8nbhCN+8DGd0BpvMdl8xNk53lSgL2+YfyR6vS0M8Fwn9Gwngpiq7u0sTCcQ5bmfctEVLmwQX4RyaaMmAzjmtvDijcW8cmCoO3RxWcgXjBf8V7GgYI9h9eru/C1zN62lznXJ0PAwCRqU5KdqeldH53nZic4OnWCuE+IR5VynLB7pznVCr3J4145M57rGpVzkLrWRVdVdef4HtHhKrXWrvb2dVlezD6iVjbrYYltU+rZDYHDqdFiTo+z84zN+nKn8dd7P38Z3tVwPjlfPo/zNHAU6bFA7XsYpY9kJ73j9Zafxnbv3JGgxfyP976zEdfLfvP4xte4djIxsD5/7l9PD/H0W79JR+JmOJx+7ILzl1GX4zmyjv+kKSuvUNW1A39dV9LlO/dn1m8K3yzPlpzyOe8aCcMpvH4Dv7Dr9zu6xxQhuIjprVvgeTQf4zvVYh3HCC4MRpWExqM/F9OIo2mTfo3wcyuFoP7d9KNCUKfoZRPLFNw07oquJF/PMRfY6kiy6ckIsm+tapr0usaVtaWir2vGu1ZXrkZsuMuXItGyTrnG9tuXb1KizKnq9jSJzvX5UXnVMmHYMLztxxYJp1+cXTA6UI/MF4wL+BbIbZHGDDg0vXvWwgW3SCTp4nXgCrytvjPU+8KgTYS6G2DmbPdc1DmKgNoLnOkHaYQ43YLDQAQM6TJTyuqV8zEiohJ7Zk7KUYlktk3/maoCSJPFqI0MyICtEpUmG8vbJSZMt5agEwssqwVjxKk7sojfbW7cpRURagu5jGrjUi0zteIkaYyh9dE8/so7+X3DUaiUeQYc72BdMbeAyCST6m+Ka8nPUPG1An2klfbZT8Sx5XCtfMPVx+w2b/c3w9tgZJXgE3fCs7jfiQp5skqQ/hQK7SOEiM45Qk5agqyK8ikcmUuwW4+1M+vIqWbnWNia8yaYc1ShPQIZ03mBjtSYCj+XMRdYXn+CaCMlY78uyUAmd3hwLqDmtS+cdrkzzHIdgIQB4rhPSuty2GESYq8G3k1Cb38Q4Sa3tIOS+dLuKFl/UMaeFhjcblbDoXlUW8gXjifzrWlCwx3DL6s2HdueOrh4aHqYBOzs6r0fr0dFxd09v6fi0CzadEI9OR5/qlPU6Os/xase771HuXNe4lItMdEJj3bnOqupqTzkyV9brgJXN9ViejeRXH6vpPmBd7RLvtqcxbfWzSplIz5tsFceP0iAi5Si398vRcnrZUXP8os1S7RyLtGscldk2kVk7arF9tym61Cd1qcp2KrstdDoved0nX3cdmXYbdlQeN72bDIv5sRyZv3fN9eFH3/7H8MgDP2d98f5HhZOe89bwxCenv3fk17fbtfr3331DeP3vXh5+duNnw83fv4xjjz3xN8Kv/Pr7OOb71/5NuJV8Zn/Or74rtmcyXjNvWHbwvPDf3n4Uvi84Or+U0rQ57dKOyuMxdN/7t4k/i6TTGQmXf+N94fZ7vqWW3li2/5PC777yY2Htoz8P/3L1O8MpT/v98JKT/4t6x44Nmx8IP7/nP8OzT/httUwPLH/KvuHX3noQvrN75Oj8qrevWj7a6X5jmO9cT3MBsvE6DJykJM8zHS93FDvaxcnXqsPg7ancBe63SRsQ6exJvEhrh0g5y0D8Ptbzuo03RFnywzrJuGCmd/qjPI/WLHuXFc7lkcGmMfGHAa8DFp/rsTwbk+3FujRm8LpyPfMRYt25rnG9tuX3X6POquj1Nho3XSUmA5i70ESgdlS+O3ryiUcsvYnrKSgYB5Qj8wXjBv4lshuu4d4PHR0RFaIjcWfoQB1k1MmXwMeqrzG2hcfBQI2xkzZ7rmscRNrGQbZLCusqB6lbTayDe51BBsT3qCsi8jzGHGZXJDyPEZ0/EmXmZqm2WD46YxbzGBKT2KS41Ct6Zu8bk8kswVFxqUNsyMRe26a3Ry66lUGmKttpUje/Ozx09Z54Bj1NBOJR+et/PHWOcmKh/dWr3he+8tn3xIU8sOHRu8O3rv6L8IV//b2wc+dWtfbGD775d3EhD/ziln8Pv/zZNbzYt4U8APstP7hctcmNtQ9uD7evfhzfFxydnzbXztNniUflf/zNmfdM+cc23Rf+/gunhzvu/75apg/W/PTxPXZ0Hs+S73TC1b0X8nly/SxextUeK8FbOaucPKdUhTZI1K6cX44TYW4xrDs7v4xLEqugYgQUYqkZ3mbKJJxxocmiZX6UxSjJ7CIYLTE8t/A65wSolFrnKox6W4WaVIDnOiGtq163cDXk7cw+D8/1VBVdoWaG8t6fSZGUq5QYC8KLd53jwsBzXBoTQ7ipLOQLxhtlMV8wrhgKnfO5k8PLOjnu6IQJtHNMOsyYSZzTawOR05sHPotjRdDAY3u8HuOIgOfb1oD6YKJQc6wr1xkNg6AQMZluZoDtQqQui3F1aUzVFolJBmz4razpSjlRxvXFGIGo6WTFqk0mPOAsffK2QTglq69RUmzUled2cJYVhxPcFVA/1LayaULGnCmudRxaMjyruwpHn8i0y6BJwbsg//P6R6fUo+h++dOr+Q74w8Ozw6/+1v8J7/iTb3F6xesvCnPnLQyPPHj7QAvv0Z3bwl13fDuc9vaPc/mXv+7DbMcPAo9veijaX/jKP2c7tjnojwR7G9+vfpw5h/7O4/5ow4kAfY7zIH923aa99ig6fOdOf+mHw/lnXB/T/3jLf4bF+x3CR+H//PRrE9+Zr/lEmDtnn3D0IStZ352j8tMdN3wtfme5X9oV4DGenQ6fWn8896lkS/rQmLye9q8gEJURtCHecw7DS+14mR0xvjrI1qTlBuZNyW9PY0lnTQjHKNGxHFxSNW8QR+tYrqLnWI76hYhfzQzjvn4W0ZHZdVsATF5XJG01nZHa69vM6ibkOqOR62d026rNtXJdCL+Tz+B1C1NgfitOZDbXBSUyOnq+agUF44aymC8YV+AXSerOrpM+jjIs7CFgECKdJHeO2kPGDpUAmukowlAz6xwHomjhe+ToPEy5TojtMLTWlesiWCrv187GX57VxGBuMSTNV4tR+DaZdIIBFyc/YWnjTakeK3UiE3uzHGR7DRzFwaWays6pmQtx2zUTOMucSwBz3cbw0BCfRoqjUGQaM2hhhKOcp0zFo/J30wIci6pXvenvwtFPfKF6Qlh29DPCa97yT7ygH3Th/SsvPycsOfAY5ocesTLst/AQrvt5L/uTaF9+3EvYvv6xu8PIzqlxxjqum8cRevob79HrkPcW9Ps6Y4/KzwS4o/PL6e99qpoHBhbyC7tLcBnGSvSq2m1WfWdMTseLpdhBIJCxyqkHR6iWTex9ODKRYq+2W5c+DbadJludc50GNjBRu8poJzjaHKO6gXg+bxrTnIOQzjkkZtC29ps7NdZtBtTl9H5zo4gG3q8d+bb854s/jKAQ5rV4MVedUid015101NKryFJQMK4oi/mCcUd3dPQCpdLZobcD4TcbKmhfyVbrNwmVrsasA492kvkPA7IFjbMwoIHH1ng9xhFhbganQ2Ztaq6rikl+JYeukuMp5eUZCTeFJFPV42cmqEm2HbOGAVChZomvYvw+hbl5glIlZCJBkXFRdSqSGJPITHcTG7X34xbfNEFiF7gVM3sLj/UIpdQWLxWyZCoLehyF2pUFPU0C+OZoP7lt05Q6Ko9rlh998JdhKS20lxy4Qq0V9lt0SDjkiJMGWnhj0b5wyWGqib7/wU8MQ7NmhwWLl6l1MOAa+kv+7wtr6c5bv6oRE4+vfTfe6f2dKqcs6PvKR2v35lH53cFdD9wUzrv0OeEbN/6jWircef8Pwr9ccxb7kf5m1RvCTXd8Sb2CH93+hXDRZ18btu3YFG675z8b6/rFfdeFj33x7T3rmey4/UdbWFr/NBYs7i65hCabeMwmdZBkcH1mlZyufS1gZcTnyzRwxPMrsyu3esTAwTUuflCxi95gZ7NtC7nCOAvK8AZHLEvR60n9jHTMhWNPj+liV73acDQxlFfbAhraluvCoilvK2/P9Da7isa6ANUZOWdd2xE/W72dFsdwcXjH7QBetzBFnMPqSh6LeEO304lz34KC8URZzBeMO/DLZLfTXSOdHCW8WURCaOhohYgp6gSiXARQs1aR6WkZQ79foGvb1jiIZLte1xiui6nTGWLP280Ad2ERbXWpPa0rG7hI9h1gtR4zNLYVJjZrfRoTQxleUb/m5gGzzbE0HpPEtnLKmENyaubIRIpdpHBVhUsIpapsU51agKWItniJrST5hodWjnbD5TgqRdaBQP8jSyidhkU8TrGfjuiOjoTNG9aq1oxdWbRPJeDoPM68oO/J8Z1O57lqnnKg7yqu/T8N/JbvbGLbdAEW6R//8h+Fu9b9SC0hPLzhrrDqW+eHq77zv9XSG/iB65Nfe0+47CvvCvc/cptaq3ou/sLbwo4pcnkIfqzB2Rf0ncVz549Xc1989m2rPkriTegTYz9aS64v1T7W+tGqjO9vEaWcX5BqZ3/FXaDq9ZiEcxG8+nDEszQ943ipLpqgYoDnCioUx25ISnEs1vjaWG26imQuQMa+cwFkLiavPwZCOFfkQI2LobWtinSe4dsCEGGuBpR1eq1uiwMcbeLt+0CRbat1f9Iclv4feCorlZje2bZoZMnFsBQUjDfKYr5gQtDpjn6ECXV26OiEsAVdX+wXGdZHInOdJnfcTveda2KPuoLiZFNqT3wqAeVxu4lugfWB0WiUAHiuG3rUlbST0NgWhsTEwUxjKr+C7RZDkqlJBbjptRh1qIjtgaBYDuc0CG+yDch5e5T4BZlxHwOuDnAXpH6xR84vyMyecQSIaI+puOjDQ+EVOL100AU9/W+8aXh4eN7tq7fwYm86YqIX6occflK8dt+nY054mUbsHeDMC8XbVU450Pf1VPq+Lr7/zm1h02Mjap36wNH6z3/3L8LBS54QznrNZfE6+z9+/RfC0Yc+Pdz4iy+Gm+/8Msc+/bjXhLNf97kwf+7CcPyRL0quv7/pl1/iu+vPGp4d3vSrH4r1vP3X/pbjcSf979xS3eRxMgML+Tt+HI/OD/Sd/exbV72fusEz5Sk2ad/YyLVvldiWGHCEgJs0u3IhPerhEK2Hk+MWw2l3eJOtN0cD4hgOnYEAJzlQVLF75DGqMxdRzSnEkMyr6J1vv4oXIro6oaudQfZ6+wnguY6M7ebI62ppC2BFgJyz3r+dFsdwcXjH7QBetzAAdp7LElhgJktETUPdoYv5Ec0FBROAspgvmBDwL5Td7nq/kAdnXTs/9I61DtfgO1EAHalS87EOnuhWkCRT0fsenVd7pQuNHFAet6uG2q/FbQOFmqvygMREQ94u080MtMbUB9a+bVUtjVcFkqlIVikTmfOm1HsiMzhvSK55icySEP0IxMWmZiQOaW9DjMXL2VOuutY1xgU9T5J/9NOpd5TTToV/7OE7w/qHV6u1wpaND4QH7v1JWLL0qDB7zrS479tu4Ue3xOvL30T94FTdIfx9vf0GWeRNF9x617W8AD/1BX8eDt3/WLWGsHjBIeGtL7uIb6p3y+qvqLUZOCp/6z3/yfX83iv/IZxw1IvVE8Ixhz0rnPnqj/OC/ue02J8qR+fd3/kMla3ghfxwOI/7Q9J5PR/7SMfJx1z7VBhqMexXbvGRiF0cYjN/ksxdFavHtKaG9gzMm1I9lhuEjDkrLAcewyHpPfAY7gTDuI+BtLKmSxYFQ3lj23KdIfa8rYzIJSYa+tZlOsHRGudYhfqqdiuybfl9kMxRqaCf05Kic1pKO4fLKfYFE4aymC+YEPAvlN1wKSvc73HPx2/W0PlZfwlUfaVyMfQbHMxe6QriXBcAe+aLUB63y7oNqOqkbQ78a7TBtxuyrd0k8rr6/fBQjye4mH5tlfiYVfVD0rtXfRxCmS8S61Jb5dTM2S0edbC9R8pjWVAm0nGEgceiPqZKFiDcxVQutfnyyJTzi9UsRgoyV98gC3r6H8Bdnp+LI/I4Mj/VMDw8Kxz1hF/hRQye837XL6vnfa+964bwhct+P+zYvikc+YQX9HxG/UwBboKnN8LDpRVjvqnY3ga1+VBq+yv8EdvpAHx/H9l0bxgl+Q///rvxOndL//uyF4UNWx7g1GsRPtoZDQ88ejsf3T9oidyw0QM/CBx1yMrw8Ma7w46RbfHa/TzZGQCTAXYGBv3dD+10Oq9Qcw35Qr7qE30/6XzEWJqdpeMaF6WSild2TjEeL9Mb6nUcQeCugONNiTJIgCuA1KyHPZoyCWfjWO1se37sJ+Ji6vWrrqJqD1CvX6jKWBfBUeODtZV0mCjlbWfknHUt21Y3pNddHN5xO7luYQDsbhEPznNaDSb9Kn40c0HBBKEs5gsmDjuHL8B1RNwJctJO0OnciXOnqT1n7GgJvjMFvK4cVTBPdAskyVR0HrhynSH2ZCBzrgi2OwdT0QcbdDURos5w+0BjWstrTL/tsWxpa7RDKO3bfsgYIxBVJ0+UgYmE3mwXTVDFNMSqQSQoOzVVMVy2ifMLUu1SLIlBJtLZG+LAXWViY+pj6r5+C3r6P+CjnLieeird+M7jiU95JS/WsSD6+uf/LN5s7porz+aF/AEHHxdOfNabNbpgip9qz0dncadzLOinC2wR3g+2CN9ddDo7w4bN96s2+eF+uGn8zn72bZ+7pHkhL1xS3QdD2ocq1zjoolRlzB5d4BaPF/vV7jiCIMQgdUZ7Wz2JXeVAsamdNSEco6TvGF8V0gSYzWLMAbtzAUl9hIHnKIx8XpbF5zqh3/ZioJkBcNMdH/hHB8DR2n7lWIXGVe1U+H0HuG0l+4AK8tyVCUQ1l+VHMhcUTCDKYr5gwsC/VHbDNaxw/+c6QmZKDFWfqVwM3JHnOiO1V7qCeNyCtwNZXDS0deRkT+qilNddtVvQPpg5HVLN0cZCfcggrS4VDLYrYa5Oko1tdTH1timYq8HVF0EUKk9cxsQbEqqLkmKjrpxTZoesDJxQVqRwkY5zuKvH7GoQ6ewNcbUy1JPmdiRkzJn2XdDz4uhHP526j/fC0fmXnfpBfi78AYc8Sa0hLN7/KH4m/Gve+s/lqLyDnWpP341X0ETwUFamCOzHp+l2iv0s+g4fsv9xYc7sfcKfvvGaeJ17nv7HW64NC/ZZqqV2HcPDc8LiBYfF593n6anH/JpGTg64v/ep9B1I+jFeyA8NncH9IOlJHxhTpSMz7u2Rax3QpU8WLtJxjiPu4kVWXMojEzsyVtmkPK+n1a6yNWm5AThXBjBXxSSMSqv5hBjimA1J72pMBzE9jeEMUs0pVx8ytquDudAo8xjTLSDaCUST+Qeh+iyAzq1cXflcK8LRGmdd5zq1MqaT9HrW/nwelLebAbtbxIPz3FWDO51wEx7JLFpBwcSgLOYLJhT8i6X7BTN2hk5HBztQZw54XTmqYJ7oFkiSqejceee6gSiXBdQc62YQYa4GXxdkbZsK5Xm7ev5YQKi2LYb6wKO6irytfetHfRZD71g/BHTmaiODr4+LUiZykDT4ZKeR2zbx8nZ2CBcpgayqPeGNbU/rYVuPOL4WFK/MbglZpTcv6On7j2d1H/rYhp3hnvsn5z1zZs+eF97wB1cOtCA/Yvlz+LnydrO5177jk+GJT66flWs3pzv5+b/Luv0Y8Lb//pWwz77VQqnNbm3y9rzOyQy5pOJx1ULracuTDfR9XU7f1+N3bO2Ee26fGtd7Dwrc++GAhUeEnSNbw+q1P1Dr2GE/Cjy4/o7w0Po71VoBp+nf/cBN4cBFR4W5s1uvvpl0WP/QTj7dnv7+aHT8zo51Id/KtWyUqhgX6TjHNdclBFLstXrY1b+esfN+SWIFLWMzVDX1HJsJvcZmjhfm4om4mPpcQqExSf0kxzpX4bKmt9lV9Kur1tZMt7hauyi11+3gdVd38pmpYDVvhe7nsKPlqHzBhKMs5gsmFPjFkjq9q1jhfpB7Qn6LSYmh6juViyEZ3ExnpPZqsFAQj1tQe6zb4rK6fYee2nvUpYZ+7WwvD+zioCkks4tgaTG+bWpKt9/SXpjYrO2LMR46WaGEiYtI6KmdXS08L9sazy/HzS4G5upUPY1Rc92ujmi3OI61hEw5Xs5e8VyvL+jpf+IUyNX3TK+FUUF//ELvj0DfgeoOaZMf/H3Fom464oSj+eOFVd8+P3kePC4fuf5nn+Jr2S//2p+qtUKn24nX0eNHgROOfBFfe//PV/9BuPXub7IdwPPrL/7i2/nZ9E868oVh7hQ7W2XtndtZ2nc2Wcijj8PM0rjr9yJv6yu5GLyVD4pxkcoRY/HO7hyJPXK8WGb2Bo4gq9Pbxdcc02QXRFKB/HGMh6SUj+nVGExwNMZAWkxjrMaYIcaYXZHwKiadg2j7ADW1t5ckvROdkM4hfHmACHM15G01nbmWBdSc1kVgbgaSTu/ZTuiqabgAdizY4eUAzFiNy1F5PIpZtIKCiUNZzBdMOHb16DzMDN+5AllnC3Css4tuBpJMVe/Viec6ZXldeTsjHGWe68jYrg5IszshMULrMSYlxc/N5qytJNPP4vdTFROl0oo76YTVwWGUiRSjhkRmudnZEoOUQGg97G6Q9SR1MseLpdrZX3Gpo25nV4Pd4kWq3balevTh5ewVr/uyBT1Piu8si/kZB/c3lxXkFIAt4taulkXddANOeX/hU9/OC3E8D95uRnf+J14QvvT9v+JT8F/9/D/T6Aq33/vt8BefPCV848Z/ZH3lE18VjqPFOuq54uvvjfXg+fVYyC/b/0nhBSe+hWOnEtZWP+KcUlvIa1/HZyy5/s77IElk9kpXhaX4XRy4uTN7z3hOaufyPqZKLjjqIkFIAsQjVWZ5k73WHjbmcwsAAU5yoKjG+y06kx/YSYpfYmO8cqBen+oQziUgwlwNKGs+kwB4rpt02+s3x6u1FVlWRknNntRFKa+b4TmQ+EzRdkJHJTpXlflqpUOWo/IFewtlMV8w4agdnUcnyIQtJJQYkg42ZjII5TojtXMnbC6AeNyC2llnLoZaXVEnOFfkgPJ+dUVdRRUPuIGDVRuUSM/jTc/rNwcE68oZWn+M8YOe2Or1KdQs9akCyVQkq5SJHJDjxVLtUluVNBYKuHOwvTGJuwo1nTJIGKwub6d3xZ29Fk8z1Twu+vBy9l4+LOgXd5Z8Y6g79BLaSjkyPwOBO9pv297B92E59YXL1TzZMa2PzAMve8Z/DW95+UfCYQccrxacOj87nHzsq8N733h1cr380oWHh1c+54/5UXPAOr2BHo7On/7SD9fqOXDx0eG0F54XznzNJ6bcUXnggbu3800P6Tu7cu5+c2sLeUjp88B7+dTOvJfPcYQ4e2VI7Wz27h5JiAQn5cGtDktmoyzGjpFzBciYs8KyeayNmZs7qO44YtKx3ZVXU+vp9RCU0nhtj9tmrF9j2A9YeyCZOp0h9ipeJVDjamiti0A0ryu23cDcDCSdXmvXIO0kxLkpC2hE1FSOyhfsTWRf1YKCicEt9z62MgzNuhEdtiyMhunbaNx0CqSF/hA6S17wO1070SFnb9Q1jhNlvi6ObdKR0btnXWTjfx4X06udSbyG+O31Luu3jaxXW5HybYn0n0f8whmwMaVM7XlMfX9UHJn/DGymTGQb7+dv4Ki7QwmvLAbODhtSe8Jb2lYrw3EN5cUhvF9deEU7Ehu1XOVbfOTi8JL/dUrA9fJ/+Q9ryFsw0/CWU5eFJx+7APQd1P/JIzwnKei7ix8cVuN6+UvPv0eMBTMOv/kHh4TDjpkfrv+b74d1N67F8C1jN5zGWWrCC86aT3ljuYwjxNl71ZXojsM5zIbULiZ66dSjsd6BeG8/g0i6MOYRXrja4gITErrjyPIf/ZMYla3b0BjeBlOR9W2K5ERZvs2x1D9YWdP9tpEN0FanJ+2AT8v0rEv1xnZCp0q7NPngsbvDiujKO6Ojp5XFfMHeQjkyX7BX0H50Hglv6A7atzKYiyF24E06U9XNDCjnLYBHnQhzMeR1sV9Vo1GCsN05mKpesyuUS1uqmDjQqRi4rRCU0njKmLPCMu5dNcUYM2T1MVz78M634QdBiHQi05R6T3oaudWNF0u1MxEuUgJZVTvLxraJI7FbvS3xLHvVxb9NeXuuV/zAEw6kmspR+ZkM+9tTPzgVrpuf9kflC/rDrps/8PgDan1aW98n/WxDHFyUYZEt9szHr9QOQ1KXmGpxSMhEil2kcDVT0ngOr8qOnVcJyCVIupB1Y2m0saJcqKtAbaqrkDrM1mMbGtNzfkOo2gTkc5L6HCL5DIT2uZjZCaCmOj7WuVhsi4HtGgOFqei1umpxCs8JcU7KAhoRNXU63XJUvmCvoizmC/YakmvntWOUtXwkFNR/EGGA5zqBY11n3VwX6TBZGFDjamitS7cFwJTrBB40mIusD1BCORG4fr89lRZTixdBkJjmwdlsrv2QlKr62NHcPoDNYtMsimQbCXwcZRZCsRwOEwhL4SJ7cLxYKpfqOAYKBDKxiZ2lbM7FIyGruKrCY5zYJc7HOJ0ST0gb7FHPfIuPWkSWcr38TIb7269UOWlB/fXTIKfr9fIFg8Gum9//CfvHvkz6toY+rxfnMqJDqfvqZSTO2VvikJCJxFvtrOLFbkpqH4CjEDgXBtgIqZnZiURXRbJxFDBCUmkci9UQx2JIeldjtZBkrtCwjdrimHMCVEqN9YlCwnRwSa3tgw5/bIuItH74wVUhY769CEdrnHX9rHF7DW0XFk0MzwHVk7pQNyh0OHSuyvNVp0OGbnmufMHeRVnMF+w1DH50njpT61QNTEVPBhJC48AHWBgQucSYgcvmuoFoXhfrMYQIczX4utTESHgeo85su71j1G46C+HJvqF32l74kauBYmufD+Utht7VvhUh9ZlNYoSrSplI5XCB48VSgkUqwxsGxCuv1dPGuQ6kyo7MeGO802GAQObtOZc4tcc6Ml9ibyinfOEyuc72oUd3sCyYeXB/++rC6skLbuP6B3eyUjAz8fBa+c7ue8C+SX8mfZzw2NdRXN7vVXbR03KsVlwUNaZ2NnldjRDIoh0vcZFM4/txySDxFi5m0TgOL5ZqB+cknB2ABCi3xagmwpjGXDLKGF6hGuOtXBVrJrYxV0MtRqWZgdYYtTMXymBOGdvNobpkLGpzDmQupjaHqdWlaODVvhXDLtVFiHNRnaPGBT2hHJUvmAwoi/mCvYrBjs6LiKAOOOp5B5x1wmxguzls8FOdRF4X6+Cqc1nmaqgNAGbvUZcaaoOJaml8FdO/rURcTKwfQmnFKTPJQiUQy7kY5/a82obEtLYZb071iU1PjoJSgxhYgkqM55La6zGOTCRoFi/uqEtMVcbsOU/qinVkvqzuJr7gUL5WOjz0SFnMz1SMjHT5ngn0vZhPfeGhap6s4Jv04XnjBTMXuGfC45tGw7zF88Lc/eYkfVrCKRa69InCK7voNR8S3z9HOLJo90nrrmxihEAW7XgZ9/aMS4WOA4gRgVo0FmlwLnXl47nOY5ytmh8QHI0xJlm4AOOQFgNJKW6D7X4bJNmvuvmRWQiRxjYDtXgxDDbHYUqQmGjIylafS1JzXaqQMW+r0QSwebvyxrqgw6FzVJumIpMFPVI5Kl+w91EW8wV7Fbt+dF51yeoDiOkquBbwRFdFy0RnXpdq7DZdObK8rr6DH2JdTOPgB5OaW+vXmFp8rT7VWWTtJSn1gYuI9amh2pckLaa2DaHiT/cBF6NM5Bg5lyfOFUllsAuXxHFqr3G8lCMTCZrFi7uSMWkc27MybFTuJp41X7Q7XevDJHjOvnPCpi2jfEfzgpmLhx6VxTH1gZP2VHtq23z63h6PO5lvemxErQUzFZv1O7Bg2ULXd9b7POkLhVd20Zt9xLU+ZJWdEr8goadlYDSuKkeLzdnFEaUliwHYRFykcpY596keI+gxbkcbKwnvOzdgrgpJ9mss0O/H/l7jdvQDakraTGhsH6Bmia9i0vqtvYQkXhMh356vK7cndVGqdInhtjJ1OsPsisg1DjWhMp2byiKeXeWofMGkQVnMF+x14Og8OkjpJKWjFFHp6FchIkxHf6udb9TN0KPjN8ogHutWe+sgmNlZOFf0MVdH3J5JBbjptRh1+LZCeu5jhERTsi/o3TqIM3oNsmJrHPhgYy6y9gs/pJaz4l6OLemkissqh4xGSRKL5CZV/ErtEutiwC0Gr2hXH9sd9/YWH63v1eftshF9eANPgoH1G8pRzpkOd6r9ZH48nRyVL6fYFxDsVPvFRy7iPo37NtfXpX1fzjnA6Y5LVcxjP4rUo75aXVxHc7zEIhOdfRYftz1oQiYcyCWIjK/gIpL5RbQRzEaoxmzVHUdM48Ibqpq4PHOR1ZgeMxIqNcZojGGujqy+yq4JyGPMUSsLblIVH0PI5xxp+93nNYBnZWLAQHVVMTJ3oQQH5qZ4MafEnAinclS+YHKgLOYL9jpwdJ46xvjrJneU6DW5s8QbOkC9K3eyVacbZWInELVSFsZ6DLEOWw2QTE0XwWjgjXWZgUT7tsUw2EBVxaT1ky7MxROxGMj4uUQwsm1GpzNX5Wyb4CLGNDlQ6T8HT3pYcs6cq4KBpXCROXcJxaL0ky8xChc94S4OUmKzmISDZD7bZm5v8CEzLnbReXKKF0k7xf7+B6fOzcRuv/nfwiX/94Xhxu/+i1pSPHDfTxL/96/9m/DxC18SHlr7M9YNm9bfHz75t68KX7vqXLWMLRa4d8314QuX/T5vDwllb/7+ZWHnzql3M8GHq8X8k1RORsj18hN0iv3Oke3hrz7zmvC/LzslbN76mFr3DMaz7jZs2PxA+P6tn1Ft7Oh0RsInv/aeCW1zL2x4SI7M70f9GPq0auFd9XeV7jiVAZf4Zp/ZYRB7Fud8Iis7vSueJSvDOqt4iS9KTr58nSMYnCWpyNkOFokfJ6NTZFWwPra68kDzXAVcpZaLhrgNgtFoI0nv2o/vyFxM/zkHwcU0zmlgUnMVD7j6NSavn5FwU0iCmo62JXH1utJtE/K6zAm703nuicI6Jy1H5QsmK8pivmBSoH50Hhyi0tG/Ui5AX2u69LuMZFA0nZHaTTCUx7qiToS5GOqDleoqpHwVs0cGQ0DNVTzQMhiajdB7cNXyFtPQPiYaa7ZkG/SO24CAztxsJJVyOKdsUhTdMIgdWRLTi3M4l452q6ee0jhIiUWW2quErOKqVlyUyHv6OCFTTi9bzLuF3KTHsiOfHubOWxjuueM7jYvmu37xzTA8PDscseK5ahkf4EeFr3z2PeGRB36uFlns/PBbHwtXX/FHU25Bj2vmFZP5Jnjctr19ir0tav/XJ14Q7nvop3FhfvEX3hZ2TNK/+2Ob7gt//4XTwx33f18tUx92hsaCQxZynyZ9W9rnIat09HqD+MSe1KdnM+U+kZWd3hXXVDlA2+L6c8kg8RYu5nq8uGHgACgs03G4ZZwG2Cw2zaLIx9lkLkBIxmlCNU5LTNoGV15F2oYe9QGt8RYzSP1EXEx9n6gOwbpCzYysjDl77l/TlQNRB8E8FC/mcPg5ajkqXzB5UBbzBZMC9aPznEuStyIfGFRCNwqA5zqB62kdZEgXIiYLA4yjLHM1NG0fMuFOYarS7MyFMphTxnZ1+O2y3XHJSFj7CWqSz6sZvXv+AIHyTCmDpJSUZ2FSBNA4WDqbrxPm1kkTAiRSDCxBW+JzrsXARRGD2CylcZC2DZFqjzGiJ74Gjox5NuGMR56a6qNY3DwK2DqFrpdfuOSwcOyJrwyPPHh7uOeX31GrAEfQf3HL1WHpgceEJQeuUOuexwgt3m763qX8o8Fv/s7Hwjv+5Fucfvu/XBmOfMILwmMP3xnWP7xao6cGcBM8xXyVkw40kV0MuV6PyI435syeF/74t78Q/sdbrg0L9lmq1j2D8ax7pgD3TgCG56Ljk74t9nNkh54erTfOTqf7PlLsbfU1+5S7GEvIot4aV+cIAudgAHYRqEUkp+ayyBrnF85WLbI1AWaDgd6xDJtb6gTUxHVaDL1rfmTZNqJMOCsivd1gNhbmc5KFSgDUfCZZqDR73K4IBtuF5O3vtz8YCSclK6MkqQuLeK5MV/KyiGdXOSpfMOlQFvMFkwaDHp2PUE5W5doJu84Z72rAVF00CxdELjFm6Dkwmq4cWc+BhdLgbRUh8VVMWn++fUgizFUm9QmvbVM1QctngKrl8v2ZcpFpu9I6OZQykS2c44hzAc3wFofEcMq4uElWdmTGJTXH8fPhlScxqsNQ91VlkPFL9aQMzWh9bHwWPSVg85apdTOxo499McvVP/8aS8Pae34UdmzfFE585pvDnDn7qHV88fiWR5SFsGDRIeFlp34wvP3d3wgHLXuyWqcGcBNExWS+m/2kaBt+xDn9pR8O//Nt3wmHH/SUuDA/8zWfCHMn6HtXQP97m+Q7O2/RvHr/qbr0gakPxOs5r5WByeue48Uys4uh0lvjKo5MJN4gTCWGpXKWzVzgxjxISnFMjDZWKhshH1uljNrIIHUyZSR1snABkRpXGbchqaoDaBn/ATVxGy2G3o3zCZjUzPW5GKmPdI2pxYsgSExef0QDr+oSQ61tTW0FzAyA63xT5qO5Dl6OyhdMLpTFfMGkQTw6jw4TL+tEmavO6D/gMBJuCklQp6d1YWsKNbHuYuoDguoqqnigf1vT+Kb6FRYPaTGxPokFWk9Zg1BaccqYq0NFamtos/m0fOo3GyvR5tsN0W9SFLnFa32c5zGei5vjzY7MuCQXB85KxaM9xvTyiT0egcLLuPronegwgO9zwL6kJEdlpwQOWvYUPgJ+390/DFsfl2t3O53RcPcd3w6z5swPy45+BtvGC7Np8bb8uBfz6dZf//yf8fXyn7vkdL5efvOGtRo1tTAyGr8Dk/bIPIHbtlUXceONtuvace35v1//f8PHvvj2cN6lz4npkqvPDA8+dodGCX50+xe4/PrN68K/XHMWx0G/7+FbW6+Zv/P+H8RYpL9Z9YZw0x1fUm+KX9x3XdIOnPr/7Z98PDndH2246LOvDdt2bAq33fOfHPeNG/9RvYKxbHOyIB6Znz1L+7Sqj/P9nOnEWNaO1iNUeb1Mpnuu9TUlZFFP4po5MghgkPgmLoVtzAdXCcLcpI6ZzpaM0wTxm01iIjfJVCWlWCfbXZ0aUxuTWZitYZxHprFAVR+BaHO8xdh+UN3ioaqp31xlbPWT9LoBqjcp71UX5pq8aEdUMvcktRyVL5iEKIv5gkkFPjoPwv0oL+mlU1Uj84aOmYnvjF0njTcXB9TMOniiq6JlojPaCY42x5BM7CIYkbsYyFpZBXO1WUxjW9xABEmp9vmybQw+qFc2i7WiXKezJQOxIbNxO9XGxSkTOUauFdTsOcdLObJoryXxoeJaXbGtvXywqw9nnBqPPpJJrPCpiuHhWeGoJ/xKGN25Ldx20yq2bdn4QHjg3p+Ew496Zthn3/E/bfmZL/qv4anPfotqtMB79G6+Xv4z//SGsOrSt8UfGQr2KPjIvC3i9gbs2vPv3/rpcP8jt6lVsOaBG8PFX3wbX0ef46s3/F24a92PmB+46KiwdMEy5jmw8P74l/8oxgIPb7grrPrW+eGq7/xvtQgQe9lX3pW0Y7QzEr7yo78P/3L1Owe+fn8s25yMsP4s7+tqR+u5b1TOiTjHVnFJmcwHDqPxyi66FJCNRztexr3dcWQqEvsgHDAJImOxcJPVeCqiNnayleBseeXNY7TGEgZaGKsJJF0Ii2Dpt8vUpMJsLMxhMWYXwYg8jzGH2RU9Yyp7ss8opftQPz9zMcT9Ad0okPFqES8cL56LaipH5QsmI8pivmBSIT86Dxk7Veaic2fOnbD2xOiEVZop6jFGJfTcbi6AeK2utoEBglIarwNNjHFt1Rj2MyQmqR9+Xz8hqY+MrQNxtDmj0thGtTV/BrPZNsBFJJOFaCOYjVDVKTF5nUD6WQRJsb5JJ1JaoGbPOV7K1cBJYuBVM+ve5+29fMKjr60+PtU+9c1dJNfMP7Zxap1mD+Q3wrNT7Fc86aUaMb7ADwrPfOE7+Vr50864LJz4jDeGAw6RG8Gvf2R1+O6XP8R8qsBugEffjcn8aDo+Mr992967x8P1t36Gj3C/6KlnhD8//dpw/hnXc/rj138hLN7vEF5M337vdzVasHNka/jZXV8Pf/Ab/8KxOB1/zuz66fh3PXBT+Px3/yIcvOQJ4azXXJbUffShTw83/uKL4eY7v8yxOGvg2h//U5g1PDvWa7HHHfnC8OD6O8JD6+/k2Kcf95pw9us+F+bPXRiOP/JFHPeSk/8L+8ayzckGuxHi/P33iX0aJ72sSPo+/k6LpNjULrrn0aexjb7ELnri47IwpeU9t3hkKtgusncCKlkZeGwDchtUtcUxkhuQj4dmU10Fj8WNdYJoncxNKszGwkmLMUkknVP4zyIi30YyfyCkbdL63DalPtLV1PgZGBKT7APWlRvYbgaSTFWv1aVQs9RVxcS2wqFzTZlvQscbGeXlqHzBJEVZzBdMOoyEzvmdbndb0pFqZ1rpAHW+1gkznEzsBKJWysJYb+rQWd3Tg4/WH2NImk9lGt9Uv1CJaWsvQU35L/VVrAhG2zYYrs2QiZ8zEiY1EZrbrTbIaFNVfSJkMiW+tomY06uCrLSW0XrpzfbqNE/Rxa6clYpXqc0nvHbqaM5126YjmzVnFpGpCbsRHm4298i6n/MN6Q44+Lhw5BNfoBEVcDo8bo7nYYv/HGOJNSw54OjwrFP+KLzmLf8UXv97nwr7LTwkbNn04JR8RN0kBx+Z37F17y3mX/Hss3mx+9JnnJVcH794wSHhlKf9vmp1vJAW/7i+vhduvetaXpyf+oI/D4fuf6xape63vuwi/rHgltVfUWuFjVsfViax/nr+ftjVbU42WL/GfVyuQ7JNeFtfKX2r2rMfPxOfqMozn20bL293nOMpDjlkPSbXkXEBgtiZaUz0MY/O2niZLICV+njYYhk25/MG5482lYDSnnMTQj4m9xvnq/oIjsYYyGybmkUhMULts5oh3y+1fcDCYlr2CaCmqv2K1raluizamagGXWwQ5ah8wWRFWcwXTDqcfMTSm4bD0MX8Syh3pFVnWumUqP+lXIC+2HTplxk8SLAuxnyQi2jkFqOGgcrmMaonMSKqtlqMk0qTwcakE+nn7TEoa93VoEky8SthGytqQxnkZrOBVTjQuE+1frNJmehMfBxKmUixq5BM7a2TLUSBW7jZc46XcmTRzglex70dMvMl22EfG0T3vhqvdExoh2dP7S4YN8LD4vuGb32MFs8P8HX0+Y3vlhwgd7W/5YeXx8X12rtuCD/45t8z9xg01p47j9Pp1z8sRz8NG9bfw20pGBdMmuv58b17aP0aPgr/Hz/4SPjXL/93PsLdhgMXH62sGajvkU338pH9f/j3343Xrlv635e9KGzY8gAnnD6Pm+49+ehf5fgrvv7eeJ07rpdfvyn9MaoNY91mDhzVz8sg7Y0j+bFvi7zq6zi5xTmyNBZZxVXt46vqkx8H0vrMl3OuKyuf8krnQC3AqtqbYlrHSWSQHCyqZul4TMjHSamTqYIIc5WUWsdjyMQvpN9CmInFQMb6YlZtQ2PyOuI2GS37BogxhCxGSWYXwYg8jenZNtOVA1HXeSW/mIstzjlD57pyVL5gsqIs5gsmJ3YOX0Cd6Hrm3Jdyz6oKdPYQ6gOFkmhigOc6gatxZfoNdPnR7saBE9CYpH6S7YOa2PoOkpCuPrGr9FwyEn4bIurbsFjNIP02WHreUidzkfFz12yaKIv7Am9O2UQJXvDWmDxJGYnN6mrgyIxLkvKRezuk8yVHlqgXFe7qZFrVIfZKB0dQZ2TqPJKuCXYjvAfX3tL6bHk7HR+Psrvsr3+Nb1Z3zZVnh8OXP5vtHoPG2lkBOJ1+1cffznGW8Ox5tOV5L/uTCbuj/gzCNpV7DVgA4+Z353/iBeFvr3pj+ORX3x2++9P/F355//UasWsY7YyGBx69XbV2PLzx7rBjRHbDrz3zj8ILn/p25gCuc8f18hd+9rTwd1f9Tu3Gejl2ZZuTFbF/0/4QGeuciIsps6uPZFyQQ2ps1Gu+tA5klZ5yFEh4Q/k0iU9iNa5WpopB5scypDjWRZuOmc5WzR1ENI/tylUm2yG0z0dEMMzmYyETzgrL2tiOzMVW2xApfrVRQGwjiz71EXrPR3w80L9+RsJJycooSeriepDpXDMu6NnUDSOhe5ZoBQWTD2UxXzApceKKBes6oz0eVYdeFtL6ZUA5vMK1k84HC9O1k4/xam4eVFWqOeXOyHbVmQuNshZjAwq4iNb2qxS/2igmHdzqn4djmZvMtkHvahuSJdsgyTqgpsY6M1taxmwizRbbjjen+oSJ0yAxpluV6vOcE17KkUU7pzafcjGnPldfMiF1PC7+k1jKpjjsRnhA27PlsfDG6e+HHHky61hoP/PFfxie8St/wLrHWGKffcp/Cy9/3YfjdfKGJ5zw6+G33vrPU+7RdFME8gPrXsSXf/i3fPM7nJr+jONODb/xnPeE0192YXj361aF33r+n2vU2DGLvsuH7H8cX0v/p2+8Jl67nif/XHp8P1/2jP/K9j869VPh+U/5nXDYAcezD9fMf/G7/4d5G3Zlmx5HH7KyMf6px/yaRkwcrF+TPq7q53Je/RCa+pAxj3U11ME+b3flOKUcBSDEwG+2i99SvbzE1u2eC9IxDClZYLPUsdDZ8vE2Sif6jcEDjbd+O9CNM1zbWeg2nC2Wh07vvA0s4zYkhjO2g6tsjTG7CAbblTBXJ8lk+5RiezWm1t5cV43LGMDj/FLmmKkOPnQpzhjl+IKCSYiymC+YtFjUWYJT7ddwp4qXdbLMVWe0DEpA3mm7GCUtdoLS1l+/1Z5vi3UX07jYBiwExGIgrSxzoXl7a9uEjOXs80ssUJtg+G1IVn0u9us2fJ1MKVPTrk5auJyqyPz+QXjTxIkTYpQji/aEq86V9YjDSzmyaO/pI04z0UQ3zmWYVD4pLpwTcT5qJRwB2x6VU2cX7Dd1r50/7qm/yTehew0toNuOhGOR/qo3/DXH4RnwT33mm9h2+h99Kbz01A9olGAssUcsfw4v/hFr6UWv+h9hyYHHaMTUwUL9DlDfttcXzD3AbVu4dDYrEw3cdA43slu2/5PC+9781fCa558bnn3Cb4fjjnh+WLTfweHWe/5TI8cOLMwPWHgE3yxv9dofqHVwHLRkefj1Z70rvPPVH+eb3eFa97bT4w27u829jX0Xynd2ZOtO6d/Qt+mRebkrvfZ7FOP7PeZ4MWdn5HbzPNORGfd2JGRRd/UhTrYjnIQk8GhPdckg8U7ryrnE1cfEilc2HgOdLR27nQ262hrHc2fL5yBCjYusjbOVQsJ0gpriNpBB2jaYC+29DV8H4PaPin7b7De3YpnFRGdTewHlsi1zpG3DXJIX7YjSuSXmnMI724ZGhs/lwIKCSYqymC+YtFixYmhbt9N5t/Wx3LHiJT0tG5knHXfVWYtdO+toJxDl4oCaWW/p6JvjibiYfoNQUj/JZBJASfwx61Of2Hx9EZGOYRvqZzRt10xE+tXJn42lZojx23FxIkVwvWqDaJpAcdICnHt7wlXXuNrjkYzjpRxZb5/ZIZ1uXCewNZ8UpyzVwe0IFTBnlpKCGYvZ1f0TJv1ifm8DR73vWPt91eS585d++b+F2+/5llp2DSccfQrLVd8+P3nGO07tv/5nn+Lr0S//2p+yDY/I+8D/exmfTp8/2/7hjffwQr4JnW4nWeCPZZuTDbNmS781snVE+jf0aaSDS59X6eCxH4R0fWZ1tN73kUKMwxN5T1/GXX1pquKQqehdF0kGERkLwU3q2Aeojcc+5iZBI+G3jJeVLY6xKprGWJGaCI3zheivj9sM5qpAMjVZ3+7A22DRsC9AXEy9PtVVSP1VTP/6CS4mrz8GmhkgXi3iheOFuaaawlB36AKcKcrxBQWTFGUxXzCpgRuOUAeLx9VJp2udbKZz55530iqt8466GmJnD0lv9gNqlvg0hjNINTOM12KiQ+1CBQMMTll9VXtFJO0jY1qfCJFm021AVVN9QBUqfrFpFkVju6HG9pkUASRtp5S0XaW3QTRNpBKugTV7lhDYWhdeJJPJZOar2VWXeoWTSHyR65H8WL/qSMh2bNqOT1FQMFXAi/l99IjsRKPppnNIK7+bMQAA4T9JREFUf3Xla5JntK8b4Dr0JuC0dVwDj/rxjHerH9fnf+n7f8Wnw7/6+X/GsUsXHh5OfuJv8g8Lf/f534mxSHj2PC4DePXzzknuuA/cfu+3w1988pTwjRv/kfWxbHPSwvo318c19Xltz5CX8sTZZsnHOq4k6pnPOG+rrT7HkalI7E2cQYTHKsCMZoOqtmpsJSitxkGS9K6Ng0qjBGGuklLcjmS9x1YYHBXkcwX/eURwnRZD72QbhHwbsT7IymwZCWcEzepjRJ7HNLQPmYup9jVJeifxplsIEW4vysChc0mZT0LHGxlsnXULRhZ9EKUKCiYzymK+YNJjdKjzDvSzDO5jrcdFwhs6QJ2zddIMJ72dudAklu2qQzoXwFthLobagMdWgrireI1pXGwDtW2aVDjeOGjBxGY3SLGqg2BmUyJ2QvK56F07PQ8yL5/Z8u1Ugz9JpblNyrTb2ESZyBaugTV75JQ4pslXcfFXeuR4JfZcr/uSbXHz2JDo4JjsdvUGeEsWz2FZMHOxdFE8dX0yHwXixbwdkd0bsJvO4ZntBtyp/uVP/6/hD1/zSbb3O729F3AN/Fte/pF47TuAhfnJx746vPeNVyfXruMxeXks8LRjXhnOfPUnkkfTYfH/yuf8cWy3/8FhLNucTLDLLXZu2i79G/o20sGReV36QeVs0z6Rk/KmM5zwMq72+ENBg884NuL1Jo5MRWJv4gwiTWNq+/iHlNtUd5wlvXNbskgmJEe36c3xgNlYmJTUs87oj1nVTsDRGGOShQuItMc22J5tE/6mNnuw3WJIMlXdwDFC6zEqM7ss2kE4U11sLEa75+IMUQ4uKJjEsG96QcGkxs33blhFg+qp6Izll34Z9XmgZR2dNCXqgYfQL3NvDKFLU+XAkHbWnNGbdVZVdxwZ1+didr1+JIs324D1AZD07te+JEZlsg1CzzbWbKobVyl1CjeZ2/I6gNq2mapTfd7GJspEtnAN7IB4e0w8TDf4xG5c/JVOotmHF0mxaX1NsUkcEizCQZb/5pPCshcuD5//yoPh+ps2kLFgpuKYI/cJv/+mI/AduXZ4ePglap5UoLa9n8R5379mfbjp2vH/vuIa+b9Z9dvh8e0bw9mvW7VHF7XjWfdMwWHHzA+/+QeHhI13Php++g8/4CEYfbeMx5CVDi424WIXvYpVH6UY6+IG8cX62Oftokcf5g0t5Y0Dw/jlACADuu1YiLmzacXJwrRmE9n0A3luy7fFdTA1Wbfl2+5XJ9s01uztn0d1x5E1b8P8vdqouuPIavWpnf3QVbWYXa4fY7ElTByYdyLvdLo3nXTkYrkTa0HBJEc5Ml8wJTC0c9ZZnW5HfiHlvhZdtCTpkNlDcJ0/C+38ATWx7mJi5w+d3s3xaUx0RjshhrgYSIth7rcP9Gqv2Pq2DzJuQ2KEqySSDIgE/snAbNBj+Zg5G0l6J/uBpNQJbrJuy9su1LjIvN6aTcEuTg0TL4lgmdhjEh+yWnlXRvyVTqLiuY+dztcUixc7nE/jQLavl6/0gfvPZVkwc7Fgv3hk/jaVkw7U13LbFiydmNPsN299OGzf+Xg4cNFRYe7sPfuI+/Gse6ZgyUFyRtHWh7ZI/0a8ra9MOMeJnvSNked6xSW+2QfO/pZ2JD7XBpEpB7iMEB2ThDO8raoYSmJLx1aVmS0fw/NtVeMoQWk+tvKYriqyOOY7wTLfDqCm/PPkbRe/KmTMt1G1GwSSCHOTioSbYjGq92sfob4PFGru1V72IdO5JM8p2QgT9mbn3aIVFEx+lMV8wZQAbkAyHIYvloU7Ol1JENYrs936baBpkIA0O3OhDOaUsV0dkEoZxHlzHANCeowRyX7A/Mha2+I5Kyxri2JkzMVQDbKqO46YOGhBKs9t1edgh6tTE+DqTMqwzOpkGK9sjfunzWYy2lRVn3DRGzmfpdFgNz3WmcXFupEZF51ExTMfDtoYr+xSoNLBna5tRNltNAkG3CnWBTMUyw6ex5K+K3cxmZxYg+zAZeP/49M1378oXPTZ14ZtOzbxneHza893B+NZ90yC/aiDfsz3bZLSfg+ZcUl5bIOPi/k62n3g7K/ZK13667RMEwdM5woB5tHpxkLK1JzbkjHVbKJEG4+hLi6pg0XlM56M//SOZdgstiiVx7GaRdZ+QqwTOr3ZD1gMZLZd4Zosxhy2DUBN9W1YrKSqTQrmFkPSfLUYRYxx0gkGcZtDynySbIkOHq566pFLr5UCBQWTH2UxXzBlsN/OhefihiTc6eJlnTBz6Yx5NMAgYp03JDpv49qr1wYV01VU8UA+4NogRXotXgyNAyNMbLb2cVb5ATUxsRhI3z6l0aYx/bZRSbPZ5yCoqV+7xSZS4LYDSanym3T1qC3drrPFzyk287GqPuGi17gG1OxOb16AE9e6k0cqIekEVdqhPo1FBilJfcTrk0anczExbntYFvMHHVCOzM90HLR/vG/CpD0yT99bPTI/vj8+4U7uj2y6l/nBS56wR28AN551zzTYkfltDz8u/Rtx6drqfV/a73p/2i8iSV9LSfteSa5cjK18XKZmT3VkxvPyxgHTuULK0rFUx02zqZnHTmdrHuNEmq0+D6DMbJBsE6lZNUarSMZNGOldlQGaxmiRlY0V5ULZxlxksvAm5NtNtkFob7fERD+bbZ9WMY1tBjSmtr+trOlKOVHG9SEGDswhde4oHMx4Z9vISDkqXzC1wF/zgoKpgh/f9djZw7NmXSiDPH19VUoajrr05DT8cH/NCsvk2nHoqlqMv567uaxwxPDwA1tDWfGDZjaNrepQrnIs7cO77zYItc+hUsrU66xiKlv1WcWW1ilZv7Y31pvVwTamwpH5etmsZYyLzHQNqNn7+oT7bYk9LwNbpSOr7JBCmnWJNf2Z/+tlYXj2cPifF/4yjIzAUTAT8d/efpQdnT+B+rBJu6DvdDprqX2HXnr+PWHHVrmBY8HMxBv+5DBe0N980Xf4h0kMvTQCs0RHzuMyaIMuNonlhFe0Q/pY8bGdba6c48hUaGrz+fJkJM+wHtry20JWX1Qqj5JsXBGYSO7FpWKR3sZmqxdUCcnagtjF453XwbZYHolHapYM6ErNltcJ1LbjyrPuOLJ0n9g2hQO1bfgYtdW3IZITZbwNF9O8TdUJvT6DL8tjcQdjMFIn03m+cdGJRywqi/mCKYVyZL5gSuFpRy+9iDrchkfVaSdtSftxRuTSmUeDdfaAo8aTwYSMMiAoiNNWJFbttcGErQSzsVCpMUYFbtBhoQMWoKa+24C0baiUdlY2KaOxhNrkJMZqRm+OURVZsm9UNLY9iTOpGb2rAVcz2ExXW6wXb05sUGDi5SdmytmV23v5Uu63JTIvQ4m3nR2Fpx5VbFms17kcE9Z3PCZ33V66qNzRfibjoOq+CXwq+yQGt8+OyhbMTOCJBvgOdEY6upDnnq3q56BH7vpE7SPhl76TUlJOfCQqzorq/IN96kNCpkJTm8+XJ6Num5n6OJgyP/YgDbKQZ1QVsi0Zg8kg9YJWccm2CK31OlttXK4U9SvcdizWwmpzihgrIm+7j7WYaGPhjErjmK62ZBvQjTPcvmBhn4ugpjTe1QcjvdP9ogDX+aEt3LmiyCE763buHD2f4wsKphDKYr5g6qHbOZ87X+bog6UjhiKdtNh5EODOnDJISjAbB9oHMpH1ePAqhv1aFkgGe+gxVlJaXz5oiWBYORgtRk2xDrUl2yCI32wSI1wlkdb9IllWJ2X0zm35vhDpue4fZxukXrapNJtvL8Jt0oWjKV5POBfx9l6+yg6eLsYrjszr4Emb8CIuNh/n9GzBj5tHAeVU+5mLpYvnhNm0OKL+aw19Tyb7o5D4rIGymB87Nmx+IHz/1s+oNrWx5GA9xZ76r6aFushKj/0k95Hir/eTQlhwXZVPtkEJxdhW+ZCl9l4+z3MdgZQoq4+RyqPUsavJBqivfTyubByT18E8szHEVo2tQvL2VpwVlrIdgpoa6wTYLDbNoojbZTTtJ5GcCP22IfEagza68BjPXBy1+mJZSY3ts7LklLmjJJk7sot5d7R7wckrlvLjNwsKphLKYr5gyuGko5ZeRR3wNbJw594Z3bLrmEUXUCfO/bj27tlAENEzJrcTmmIgndl4fTBTncUYBjNkbGNFbYLGAdPZWgd6yUhYO4QDySCpcakt205DHdEGqK1WL70bbSrN5j8DwjH5YovTa5z93p76QGp2ODKdGMt4JMn7PNcJaBqXxWqbbRtb121CS8KKI8tNuGYq3N/+JpWTGT9GdtgxcsO+mQxcf//Jr70n/K9PvCDc99BP+XF3f/WZ14SLv/C22nPuH9t0X/j7L5we7rj/+2qZ2sBj6QDuv6x/I73W36kez2CKC37zp7z5aD0bEt04MhWJHQlZsy+NM52DKcvHy11ayBPy8RFoHzNBXB1t9dI7qSPGmQTcZ2DhtqO2ZMxVavVzRu+0bVpnLKd1AmpK9hP0tm0IUZvqZgZaY0xqMjTGkHR2nh+ixXj7uaOlTrhpUWfJxRxcUDDFUBbzBVMSI0Odc9ERW2csPO2kOVE/TrlA+3jWfScfBw5Ca7zF2CCpsHi2iaNpME4GFkiLYe7rAMYyEJNUmm8jllFbWqf3m81tR01Ng3G+bSlT2VgHvE2p2ZJ6teKajd67vaCPE8fmyRu9Kx7tuV7xaruik6i405GJ3fuV82mi1YJ/85rHqIA8Z7xgZsL97b+pctKCvrt8l+dlupgrmJlYtkJ+zEH/VS3Ufb+X9oHImDOVPjDVOYQNaVlkFc99JCoe7aLHHwYo83bjgOlcEWV+jEFqXcgbcptKrqePrWkMFqmJkIyLlPLxtrKxhW31zyCysrFS2QjVZyJJ72Q7ZIh1OsEy1kWSqUmF2QjJPqJ30m4i6TZ0/wBqSj4HobHNgJpjvM4Hq/mh2PAyXwid81esmPRnRRUUNKIs5gumJE4+YulN1BFfxH0wwP0xFOmYpdMWF3rzxkECqnX6OriYoXXQYbPW52Lcphi1X6g5J0Q/wcr7WEhn7rmNrHzqF5tmUTS2m20gkJFEW74vIhfC7+TzkJT9DW7S24RU9WoiJDZk9N6tBX0WF+2mNy32qa620+yFOz2ZvJrfHYVSXZJybSsyyMfv3cDXneLmZ/PnlS55JsKOzNN3ZNI/DonaeBP1r+sXLp0dkGYyhodnh9Nf+uHwP9/2nXD4QU8Jc2bPC3/8218IZ77mE9P+cXd2ZJ5/jMz6trTfy3XhTf2y2OqxsT+N9Ve+/HR8SaK31YcE+DhkfmwBei7kIZQnYyQhHWdF5LY49loA+arxWGy18ZCFt1k9lY91QE1MmJvMtk3vdDv1Os3OkrnbVyzq2411wkBv3peqArV2M6UMklJso8bU61NwTFYfGXz7MBeURTyiZH7IBdTU6Xav4jM+CwqmKOybX1Aw5bB6dXf+5jkbb6UOfLkMypT0p3jc2b7iJKnD5uGGO3BkpFuHrvbkLvDQHUeW3xU+iSH0vCt8S0x+N/d8G3Ind+FAbRuE9jpFNrdbpNlkO5VtoO2Yr4ctr7falnAgaa/SyiZZ+hkk83VzUfULFz3yLC7a2cxZ6rOqTTce7c7HNhfHqpCBdMqe+I5nhoXLl4bLrlobfvaLzaixYIYA18v/6R8sx/dg/fDw8FI1T2p0Op1V1K+eeu1nHgm33zD1vq84Pf7yb7wvrF77w/DfX/sZvo79Wzd/nH0nH/vqcOoL/gfHXP2Dj5Dv09H+qmf/SbJIxzXw3/7pZeHeB38S7n+kegDB8kNODr/x3D8NBy99Aus/uv0L4fPf/QvmhlOe9vvhJSf/F9WmFg44bG543X9fFnas3xp+dtF30PFjqOXxjsfbqGP8Fc42p4sNFtPFJ3GVbr7KLjqk2HxcL1/FAR+HLFlMMuXRjKXZkkWv8spmesWlXFY3JRq9oq/Nli6wm22t9bo2SYxwgOtgKjL9jGqL5SVLP1PLfmEusiqvuuOcweZixC+cARtTytSex9Q/h+pqN13GWhqf9Y71OJ++4izXD+2cdcKJKxasQ20FBVMR5TBQwZQFToka7XTPQofMnTJe6PFZrTprTty5K4gDrDMXQxxcoNO7Fg9pMXEgAReRDMYsLIBgNJYTWQ1oIqRNZrMBDVxEPuADrZ9DZV5nXh4kGTgJ+UAJJNuhdzV4ZjZVkeX1Nn6mWtu8TQS2HdvEtrRudmkZ4aJHnsV5X/0oPEeTYrr69Ch8Wo9wZElswjOdw4WwoHq36Kn20+m6+U5nNHz1qveFT/z1y8PWx+XzjRf2xLY2b3wg3Hrj51SbOLi/+aQ/Ku/AlwNMh+vmv/yDv44LeeDGX3wx3HTHl3ixbwt5APbv3HKZatU18IjxC3lgzQM3hou/+Da+jn46wh+Vj/0aZdbPxSPp8cynXBejCtYhm/pWieW32p0PL+NsF13ic59wwMchS8YpTmRTEydCMiYpr41Tzie2+hhYG8Mp5TbeNpDYWIm2WpuNS0ZCPwOQtxcwChtzkY3biZ+pZb8wVxljRTDMpjHpNlTm2wDUFLephupzkKR3rU3IwEF0Llgt3mE23g2jo91zy0K+YKqjLOYLpjRWHrXkGuqPr0AH7TtuViBVCNwAyGIMg4ZK8autVp8rr6Z8oEu3xxkJlRpjVOC2AUkpaSPbWFEutHmwq2xNE4HERqhPOnR/OVs+8LP07aEsr5f9mS3Zz402scc2IVHm60bIMC+4mydxxJDVfGLzZUTXEzuYs0So8cyXxHKc+SodmdglxR8RyLX5rnLd/N7EpvX3h89/4h3h/rt+oJaJw1S6Xt5A3+tpcd38zpGt4bZ7vhX+8Lf+Xzj/jOvDW17+Ebav+tb5YdOWB6P9tBeex/afU6zd2O76Wz8Ttu3YFF701DPCn59+Lcch/fHrvxAW73dIGO2MhNvv/S7HPv2414SzX/e5MH/uwnD8kS/iuKl6VB6w6+W33LU+7cs0IWPOFDzXsz4z8lz3sQ1x7scBs2MjpEW9Xp/o3BjK6uOr2jgh82MRUoMNmckoBhz7Iq9seVyvca/NlozVhJ6fAUZ6xzJsdnU6YT5GLE9QWpsjJNv1fqC+jaoNYmtsI6Bmia9ifH2yaAfhTHWxseh0r1t5dLnpXcHUR1nMF0x5DI/Mejd1y+vRO/uj8SIoQxcOWfX3SecvdpXJwGNcpcagRoaaWXex4pdYIBmsoSfbsPKaKOs5ULOwbQBiywc8ocZFtm4nivq2Y5loYyWxJZ+HMq6jyQZFzU0TmKqeJptm9G6f2DCR4pSJTHk+6WRfLJ76kFW6cjaDpz7bPCf+QcHplEFWE1LR4zbJ8fh91XXzC/ebhRYVzADgcXTHrtiPOX0XpsyReWrrtLlu/ree/2fxdHicHo+F+Kzh2eHVzzsn2p9y9EvZ/vDGu8OOEblH1iuefTYvyl/6jLOSU+8XLziET6GfrsDz5Y98knzeLXfjyDw6MnwntD+j1LpQd31jvc+VsuzKfMiMS0LGb+be1/t+J8K5IGX18U45SybpGNRk0zI9F9xMG8ZB1NNkY4gtH7dTCfT7HBCsVDZC9RlUdxwxeZ1Ntqpt7GhuO8BmKs9CY0imfsRLuWiIsZoA2Jg7yUIlQNTmgpAyDaTMn14fOttGR7tnSYGCgqmNspgvmPLAKVI4VarqpF3nzVzsRLnDh2Cg70enb1wHhWpAIpgfsBjIOMioblyI2lR3ZuP1QU91Fm7QdIKl267EgIvgOpmLbGp343ZinSLMx8B2WMasarvZ6J3b6vW6z8Q+bYu3EfL9AjRuz/xqQ93STjawaJrIcTHmqS+dfKqP60nj0oV6xWUCqXqtnOiybUp8NMltEw0e7YaNP38ILJx0/EKWBdMfx9FCHj/eUB91G30npsJj6TyuQHbcMxawMhWBRfv+Cw9XDfqscMj+x4Xh4Tm0KD9Mrb2Ba+sfWr+Gj8L/xw8+Ev71y/+9dn38dMITnrYfL+jxA+TO9du4D5O+rOrzqn5WdEmkw6W8ddHNfWylI1OhdvHl25SErOLeDskggvFjTOOR2QmDjkfmY2Cbma33WCc2P6ZZXDUeQzZsK/LKlozh9E4/A3Rws5FUGiWRWvsjF0NeJ8NsWWyMgaxt12TWbkK+z6JfzfFzwIG5oM4BhYNxCbbTN+Kik1csnWp9bkFBI8pivmBagE+V6nSvs76bO2+8uAfnXpx1gRuYWJDOUhOBBw2LoXdt8EPmBhapT4F4lRaTD0JCjYvsuQ2S1vpYXstV0m1XbXmdLPPtJDa/L9pttXoJqU33SRYX9zv7SDcepdYDbtJsAAuxJxMojfX7jE2UiVQe7akPmXFJWTnjFNo0CYUj6smpn1VsLJe3TePX/3gteUJ4+omLWE4E/LXmj29+OPzwWx8Ll/zfF3K6+lP/Lax/+E6NrIBry6/7+kXhC5f9foztFW+4/eZ/47gbv/svaknxwH0/afSvveuG8KVP//e4nc9dcnr45c+uUW87vn/t34SPX/iS8NDan6lFgFPqP/m3rwpfu+pc1tGuK//5jWHH9k3h7ju+3bONexpPf4r8cEPfheqi7akDbvNxz5AzC6YixrJoz4FF/L9f/3/D+Z94Qfjbq94YPvnVd4fv/vT/hV/ef71GTE/Y3/uxn6zN+jrjTX2k7+uEJ32mci4Hl/PFHz3hi1yCKh0chN+qex8ZASLJWMayxzgEOHvfcYiyOBeI0myUqS2pp2YjSW8/lrXZ2rcFLoLrZS6S6wCcTbMoatsRVvmzOiOcrfnzsIXg9gmL/tuo6hORtJGMvj6e6yEA80CdC8Z5oMg1C3Y+ej4HFxRMA5TFfMG0wchw9yycOmUduHTe4NaBq936fyAOENWgkPpj1j44sVkHExfDfkBN+YQh9XNGwkmL8XUyFZ/4lUcbK2oTJO0m5O0EatthKZxhNkBN+f4A0gG3vk+Avp+BMEjdeEtZs5tNuZkoE5lzp3Ns3WfVe5/Y0jqTySte0Sd+yKqc91f65jsfCSObd/Cp9kgTjV/+9Opw8/erG3ytu/em8Pl//b1kMWzXlt9642fDIw/8XK2CpniPZUc+PcydtzDcc8d3wk697tjjrl98kx/1dcSK56pFFtrXXHl2eOCeG9USwoZH7w7fuvovwrf/44NqmZrAEXkcmVdcqnLKYHh4+DrqT2/DafZ2Q7SZhC//8G/55nc4uv+M404Nv/Gc94TTX3ZhePfrVoXfev6fa9T0gv2tu/9/e/8CbelV3Xei3z5VguIhqSQhJLABFcYgAwbJIkh+xBZ+QuK2cW7cgW4nhtzbHePuJFZ63La5fcdw3GP0sD3SoyH39g120rfBneSadHwvxHEaJXGC/IgtYmMJjEE87JKEDXogqZBAz6q97/zPOddac64117e/c+pUqR7rV3uvOdd/zvX49jnn+75Z+zyOr6eHP3mvO3/JU/rReVPk0pdzpo1zguvDlvNmiaFRQ88Sa9+t1zkAOfF1DYncUVtda+DTo3/9KZpc2+Cqg/k1JjnB3ISfG/MSLq/W9FjAjJbnBcmFxr7Y8pqI46/ZNp40tRDVLeuIxq+LdkGzd3apgaVnvUY9X4b9pGkg5xJwzb0eXJ5c+yzQ88Rm844jR46Mvyk/OGcYxfzgnAF/e54u3e/mkzbQc7c25mRO3XxBgS8Gsr1IdC+E4rjcZGSOpJkcWHp213Bx1SAYVzAXQjX9Ocmq6zQi2meZB9beGCQredyoNr+WNM1aRHsxVz/bZXPj0T8W0ViiRiwr2Zcn9TvvMFHP9OHH7xRhzdzP7z75sWVcirf9hz7+BWzwtL47D0489fj00d/+h9Off9N/N739v/mt6UdvumV61XX/Kb/7+PGP/GPNmqZP3f7/5XewX3P9X51+5G/9G87F84f/i1+ZnnPhFZz/p0dv1WzPhYdfOH39q980PXDfZ6bPf+4/qCrgPwk++4kPTZc876XT4ecdYQ3v1P+Hf/Pz0+HLjkw/+Nfe69a64kXXUv6/mv7kU7/OuSfDy7/x+6e//H/+Z/wfDS/+um/jNa79lr+u0VMHfpwCPzNP56Wb6eN/Vv42Zdr3Wf/u/F546vgT0yfv+vfTCy59xfRTb/316Qe+5Z3T67/hh6eXf+23TBc95/nTpz7/m5p5bpF+pOLhz9w/rZ84Yc5f5RyGZ1xU09OcZ+WcWfqwZZwZ687BEo/OwXhSa/riM+TINUF8xmpoVHbXGPX7152ilfsJddL8QKWlc5c5pJG1irb1WIjZtSDSw81LQn1vwY3TzDoqlXXI0sPHRctrpPFApZxTBMF0433rk+B9I4cCcpuHDOnIfR+nsU+P9+MXJ4syGJwbjGJ+cE7B3zq1me6Uk7aezPGPfUpgo2d2uhL4i5e9UInGF5GUQ480Mg2RfO3kXPhiXJHKJll9EvMXKrNHo4nPHbZlX6LVc4J4HdVg2U0WVGsT9esB8rw5ZjV5NmsR9XHl404asXVuzY2OJV/gk0SN2OSbvs7TxHJhnmIyWelLrru5zOuluPXjfrqJ/fLHpaZLhd7p5Jpvfvv0sle+kf2dnQPTN33bf8kF+p/d/fv5z729/sa/ycXudRS7wPzSr+dedAWNf5v2+rzk67+D7dFP/zu2iS9+/g/4Pwle/bq35nnTO/Xf9n0/NV16+ctYA1jre//S3+O91fOcTZj/sDkbv8U+wd9RkH6O+nzjvmN/PP3xF/+j9uTvzr/v3/zN6TOf/y1VWtabdf6N+Gcb6T9tcJ7yBXV8Xit99WnsXC6a5MuT+u4/WiUu52qbW2Klj50it72uO40ng62uLepvvd6QINcyuOqQrddcPHel5etkNtQ4LTiWel6izKt947NlV636s9dowu9VSRpEevAYYOTcodw6znOmHHq4NdBnXzUS7OvD93Z6r8f3gNov94PTsZ3jj9/EyYPBOcQo5gfnFPKtU+u3ywk9ncD5JM5+6rNNFwHYfMEILi5oUi7hLor0kLhqJNQX3zxepTweQnaTL9Z/m1pnTmD2IjnwxdQXRaZZRzXGrAOrvtOIpe+i271Bc2up9cdFa+U5kw3mpmfRtIHGbtLF8vw6jg01YoM+/tWxNBw+P+27RylW9Smh6FUMzzrOmxP/yYcenR77s4frb8E+5dTf3g4OHnzmdNXLv2PanDg+feXL8vP8Cfys/bEH7po+/ye3Tr93y/88/Ztf+W/4XfRtXP6CV00v+rpvdf9BgLnws+oHLjg0veAl12Xt4WN/xu/0/9r/52/kn5dPz3/89797+uoj99LzvvBb9s900o9S0HnoGH1+fFDlsw7a+z10DDejkH/lDefPL268gL42XvmS7+Q/P/f+f//fTj/9vuv5+T/9yg9Md93zB5o1Tfc8+Bn1Cp/509+e/od/euP04dv+kSpnB89/8TP52+yPf/XJ6atHH5BzFv7puYufnXNfOr/Zc2H08/F1n8exVs2Lf7lfxbSfJpNrgE4MoLHVRmV3TVE/vs7AJl207KvN89s8tsXvzq1dNFuvx/RsjsWur5pfS23WxJYxoFqHaK7N0f6thj77qpHQ3Xvag8nNccCyxvIakiM+5Zp7O/FJz7481+v1Ta8+csX4m/KDc45RzA/OOb7xRZfcQifw9/FJHPB5XE/o1Cknd+riIsBJRLowwGFfbb546BPMXnS0by46EpdcwBct9sX68arZdYlmTnVTnB32k124TuqrtuwGQv1sdS2ga9b7DTW26rNdMLfq/vVRjd2ki7V7h8Q3iVBMn23wLnzUt/PwM8+ludzXGOtVv47TuvnnRyn2pVvvonaavutbLmX7dIJvcUdBjW+DByiy8cvvfuldN04feN+PTL/+gf/r9ImP/rPpz+4q707OgXf88a3s+Lb+O27/AGtfffje6d4//fj0NS9+3fSsZ1/CGtZ88L7PsT/HsYfuno7TXGcb5mP7Pvq4n9U/u0n7/0XY137HRefVu/Pf+7r/evrz3/ij/LfjE8+7+CXT93zTj0//1Q/8U9a//NV787vwl1z4NdObrv87OT8q9M9krqGPL3jgd+/i8xafs+p3zSnu+uyb85v24SPZ9tnmc7D0u/9x6tYVH6Q+b4Saco3MCXqN0EblfJ1kK2J8fRErz6SprzbPH2nSbJ+bmj1fh9EYrbuWdgHPW+8XqMQx9pMN1kkB1SSetHZOt3c2yeoTVOs2+0aDHDh0Tyf3fPRMPidwF39T/pbXvuSSs+53kwwGS6BT4mBw7rFz/CD+VB3eNdKTOln8U1/O99QAXGj44kANrF4b5ILBTbkgao6OLDmw+WKk/eQny26J1Rczf9FVqvFlX+BUXdzNvNlQYy09w7XS3KrJ2qq5Yyga+ouOI4/Rhh7xscBNOqx/nSDt8DtI9iaR/JTCeomhST4/8c/2qYn9Tp+Ldx9P+0If73rh3S+8c/vKr396/+zXsQeO8rv2+Hl38Pu/+Q/4l99Be/k3/ifTDd950/TdP/T3ph/+v/zv07d+709yzjbqX4SXvsX+yCu+SzPw8Tk4Xfr8l/G79W95x6/mn5evn3/tb/3b/B8AZwuXXHwBf1zp/PM4fby3fzvDGQ4dwwfpWG5/9oUHzpp35/H59Z9/1/84/d9/5Jbpuc8qnz89He/E/50f/lWnI/e7r/vx6Z3/2a/z35vH82/+0P8+fdtrfnR6/qUvY/3HfuB/c3+D/pqv+ws5/63f9fdUPfO57IXPmK561bP5F9898qn7+Dxlz1mwfE7LxXiKSb/kSh+2FOomvzq3oil9yeW5ONTG4HOQmnLOZ4dtfS0EfA2JNGD0fE1SDfNH1zLJCTQ09OA+cJpYqzHJkuOukUT3Gmm0JWvledV0jwGolF8fCPQoY4pmx4u1Pll2kzVzqNBdg/H7lvs6dtjHv+xzf/34dGJn/E35wTnLKOYH5yT42/Ob9eadOKGnk3rxYajBKZ8tqC9qegFDV6XmQpkvTGIkXzskynzsMs3Fl55lDQ6YOcnmuGppXLLqu4s8PfOcWTPHoprfu2h5HTU8r9HaeaGpn22b544BNtKI9jjUZ8tOuO9QY9frbn54cKkRK34pskusuekMbljRlL7JxZMmyD6euoei+XXxN+cfPM3vzke/uO748SemOz/zG9PqwMHpuRe/IPcve/7Lp//sv/4/qHj/b6dvuPYvTS966Q3Tsy98Pn+r/BLSL8J76Et/Mj1wz6en23/3fTzni172rZqBQunAdNHhr+F38PGn6faK/a6CRPrPg6eLb7nusHrTL9DH/pz4lk86Dv4zT+fbu/PnC9d918VsH7r9z6YTjz7J56lyXtTzFiz+aZ+feu5rzqH0RJN8eVKfz63q07OcF00uD7Vji89BaupzPYLN9Yvga0ekAaPHBTBcdez8kYaGHvm65DTtOw0uC2zLeslKHjeq1ccSryWukOaVmOjqS8Mmj9H9lNeHbI6rBoE17avJ67DR1wXkODkphx5NHE21Ljf0sPdy4lLDvlj1f/41Ry66A6MGg3ORUcwPzlnwLVX41qpUsNuTvfjlZJ8uGoy9MCXr4rnpXNj0SY2/iJl41tQCdfOcEOixbc5W04tl0mDzPnNj9i6G58hayil+PC/2p37W2jzpswCn1dTm44ClJ+YWDX1x/L6poYfcDIifNXZVUx1zyX5ZkDA1YiUn+fJE4/tkis/P9sZWntrn/JIr78ybfs4t/WO3fyG/O//yI8/Gxk45+K31d31OfnEXvp3+ll/7af65dPvt7wBF+Bfu+n3tTfx352/+lZv4nfal4BfhodD+6G/9Iq+Bn6O3v1APpF+W91s3/w/u78pjb5/8g1/hn51Pfys+Aj8iAD7x+7+cf64e/zHwe7/xD9iPwC8nO5U/g4/fhfD6116kn5pn5d+WD6FjOevenR8s4/DlF+R35R/6yN16jmrPX9u/7T750veFusY5v+TKubcdW/sMOeV6gSCrqsNqAwsNA61GlGsLrOj5+oYnNfX1qJmfTbumux5lTftOg8sCW+4Dq6kr48y+QY6Rw77Yel4bE9K8qtEz708a8/qIYao5y3GDaE6x2pi9k81u8o01Js+h92/2fk4MZ7BdbzZ3XHT82Nn9d0wHgy2MYn5wbnPiqXfQCf1xKurpzE59Ptmzk/3UxQXEXSTpCVkuIBLoXjTF4QdfALULeM6UgzXY6pPgOdlPFq7X/JxpDqupjdbRBHchVrdommP8nubmhaVnq7V5ua/xokEotr7481wSMjkqsKGGHnkuaGoxzt0wJT3lJokasckvfSm8U4ye+m5TeaIpPp7uRpU6/sYVi/p+fmrudIJunH//T3l/r3+tvCt2KsG3DF9y+ddN//5f/N+4SMbPxKM4x7e5f8v3/reck34hHorwlIfnP/9Hf9n9HfgH7/usen3SL8K774uf4LXrX74Hrvia10zf+Pof4fXwd+XTetjbRz78993eItK38+NP4f2T/8f38lj8zfqvuer1rEf86Z/8Dufe9jv/qyr7y7dff+l0wcGdFZ13Pkgf+9tVPlfIPzs/OHf4huv1z9F94ovTGu/K0wnKnbOogQ3PaZwrfTkHlr7km1w8q7n9ubeMLX3eGgvl+oKg+LhOtHpwDSOaayEZ1tBlqb0OhXPRs9akL77X9Ok0FtiWnEoDqrlrYa115i0aK6zJvBIDrpCHzeO1oYdbm6jXKa+XWh1XrGL8eO/6pIbnRA4FcO/G93N6E5f9rKPIGX9TfnDuM4r5wTnNa45cfgd/u72e+cvJPvmUBJ8dkC5A3PBFgyPpAkLkCzwaeqSRVrMXNCBzFE3GaC5RXzjn55RnPCcxo5WLL1l1l1/4iyb93LQabKDJcbIgljX1jc0fA5V5LuMDfyNBDT0wlzvGrMMaHRq66rOhRqzvS9zcSPIwn1sX/Ghyv8nXd7FM384NB/1H6OYZ74bh56tPx8/OX/+df5uL58TXfcP3TW99x6+6d+Vf9+0/zjm2GL740hdPr/vzf2N68197H+tLfsN8+kV4wP5t+RrM+z3/p/9xuuyKV6iCsQenr3/1X2z2VoNv5/+BH/lf+G/SA4x73Xf8V/xn9WqQe/13/q18XEv+Q2K34Gflzbvy/G3p5xJ0TPilo/fg3flv/LZR0J8L4Gfl08fyyx/7opybyOdzlZ6nxE/nwKqfc8VJPp71OZPHVnNDKP3klz5DjpzLxWeg8WDVVMe1oblOEf6aYa4NgE17/YHNc0Fjm641GuC+idcaE2j13OxXeyfcNVD95liM39PKWnBgyWE/2TRGG3rwcWoXjX/NdE5gNXXTUN4r+2L98VT7JEHGS1/u2eiJR3Nfp/5q8278QmQeMBicw6SvksHgnObjdx/78GpndSPfIOR3C+R7AtmXtw3Yx0WAvzDoesAXBWLFFwd4ans5QHMlXrQVuxID+zFnpMk64ie7be08R6QlG2jSF5+xms4TadvnlqbeN89l/GSbNYny2mlDj2Zdwq5RQrgpSP3i89PkypMV1SSXu70+dzp9dpI/TYe/6Wuny7/zZdNDX35qetf/etd0/DjU/QPfsv7vf/W/m/7s6Eemv/CW/9d0+QteqZHBfvMjb35B+sV379/Z2XmryucUdGxvJvOBJx5bb/75//SF1aOPnJDA4KzkzT9+Jf9JumMf/dPpSx/+HC6RfBKlK6Xx6cnXzqDPftyvcznOWumz5vosiK6x2SIbjcquUFRd8pIu1hel0syuEWloVG4KVnY1qLFaWzR3oNXH2D2WaN4ZrcxLlh4SF58b1rSv2rZ1Fs3Zy8F1E8+1WOmvxVdNvr3+oWvHu/KD84HxzvzgvGDnxBNvpRP8MZzr+YrA53+5CKCTfXTpYgHD6LUkX6iSzReZ4ncvPIxe3NJ4ws3JJll9EtvmLBoLHCs3HslKHjeq8bxGy/NGWrKBlteONJ2nxLShx/a5palfM57f+MnWxwPKa6cNPZp1SbRr8DT8NDeYFLB98orPz/bnP8tc1HffOirx3K++rbSOP/zxL0xP3PcVflf3O65/+v9U3WBvpO+uwDmIPr43qXzOQceGn52/+ZnP2lm9/o35F/0NzkJeef2FXMif+OqT04O/e6eek6rzF55bz2/Sl3Ni6cs50+Ti6c6t1FT95GMuNOXczQ7b5vpDhNeCPBkksTxflTu7RqRxLqxZV7Xm+hNoi+YOtOgYtcl+fXxuDjbt+m5edfMcEOhR5gG6ThJm5ySrbvHF8higcZlDArhf43s26YhfuijkH18f37x1FPKD84VRzA/OC1595Ip71pvpHenELyd/svinvlwIqGHMBQlWriHiS1MuSCC5WSNLjzyG5foiZ+Oi1Rd/UGv1nN6Cau9E858RBM9rNJm3oyWbNVZYq4/BaZqItZxGj3BudLMmTX0sPD98fhY9H0+tATai+3WlwXzyGonOU1ADuyPfwJH75bfZ25vL4uPpvoWUwz6e+zkWx/Gz83hHDHzH6y/hon5wdnHw4Gr6i294nvamn6GP7TnxG+x70PHdROfRx19+3XO5GBycfeBHJa77bvldHV+65XPT5snj+ZxUnnreopzSr+I5Vp0TNWD7fnwcY9jpXBfYaqO6uwbAp0esqQ/YbFkj57brol/WKJod02pi2Jq8em4Qrcc4TWzS8rFkQ4219HTzEs31k9h2XO41y/HckElWDMhzQqSHm5MEu3fcs3EC7t/0Hi77fP9Gdj39zLVHLjnXfifJYNBlFPOD84ZrXnz4/XSafx9O/OnkX3wYvRDApouHuYjwhYqtPgm+CKUcenAcGE2bbPxNg84Jcpwc9pOF67XuhXpGy3tPGlFr0f4lhwWxJsakY0Df5DlNbbieGQPRvz7SuGNht50L+BsN0eX1FJ8baDlHpJJbfBkGIfnSh+L6ZMu7TPYmVPvuPwNmfjkeOaKbOD0f/9Nj08N/dE9dFA7OEvAdFfhPGDqv3L6zs/Nulc9Z6HP2Dnry38//828e301yNoLvqngWFfSP3vng9NVP36/nInNu0nMVn7vYN332NT/4j8/Ul9zSt+dcsb7PkINz966uB/DZiliuEdrQw1+HpAnXgG/mYo2tNvTw15ZKS7bRpMlrstlyTKq59ZymT2rcsXS05j/8q73h4V87s7Za7gOV2GE/WbM31dyc6LOfNLLsik33bLByu1b62V9vbrnmJYfHb68fnFeMYn5wXnHi+AbvGt3JJ3/CXhTELxeFfGEB9uIiDj8A57AvWnPBg63Gy5iiuQsrUV9Yc77TuJO12Qs2G73YJg020Lbe7JBQ79fNk8cvXI+8ek3/mklT1kx6MD8xu39oanldjTM6zh4bp1LjbzDbm82SS0+90c1P/DN9NLnPXe1n3+ej/+Bv/8m0fuI4f6v2a67evz/9hV9E991v/rnpR2/68Ph5+VPA5Zc+Y/r21x/mTz/iHWrPB34O51n8ArVrbjz1f41hsH+88KWHJnxXBX755pd+/bPNuYiflJf72Rcn+fzEP9s350YMtOe68h8B0s9rkZ8WkeuC+GLlfJ+vA1lHrvpo2EouY/R8bcjWXmtg4XY0ttrQI88VaWzl2WjUuPnpWc8NomOaXY+Eet5GI5pCnqjXD+838jGYmNFkHfhi6v3zGiBpjFo1eR96X2bv02DSJKofO3Fi83ZRBoPzh1HMD84rrj1yyTG6xLwdF4A9/bk6ornw2QuZNHLRAmoxlb3IaVqxcNhXS08ZUzTuA6tVa+eLdDbUwJq163lLTBt69G96ilbfEOS5Qa3Z3EgjwmOxGsZpt+jL5sIDee7jwk/o6ied+vbYcio1yUfA34iaPqK2n9+dSrm+L0/qU0Bi9GS/jN88+tT04G8dxcLTm7/3+ePb7c8C8J0UP/JDL0h/iu4XdnZ2btXQOQ99PuNnVfk/L77puy/ejG+3PzvAt9d/11vlu3+O3XrXdOIrj/M5iM9FdE4SX85P0Tksn7+0X39XErm577/tniOun3weRE05J7PDNl+Lc7Kc43dzTbDzgXzdURm+vR6AaI08V6SxlSbU1HKfnmFxXc0N8jGp1hyPCQvxsYhfaYxo+VhZFk2bbPK8bPQ4gc5Vzylu8sWWj6do+WNB4J6M79P05gz/4Mv9Gnx6rDc30T3enTxgMDiPGMX84LyD/1TJavo5OfunC4H1KQk+OyC62IrVplyoOF5rZOlRxgAzp5p6ToybXQcNrNPSPEXLc2Rt2byhpjZp9Y1B1jC2t57G3b441q5Z5kJffNHEZ6BB4C6s6JirWZeIjwuu17GOzCs6TLrJbH6OPj+pn2PSLze4yLX5yA3GB31s45E//ML01c99aTr0zJ3pLd9/JReLgzOXN3/P8/mdeTqn4NvOz9lfetdjZ2fnZjr2d9Pn6QoF4jOeNW43znS+kz5O+PZ6/GjPsd+/252DyrPqN4V96cu5z8T43GhzS78+pzLk4BzcXGdYh9VG9d65veiwSYc1OjR07Rzk12u7NdI47ovPjdWyNXNlU81PT38tg9U1Iw2obdajR61xH6iUY7156eHm0DzRWCCiYxCbxvnXTNysQaBHd06C78uQgYfeq6XfWs8+Pal9/2tfcsn7eMBgcJ4xrq6D85LnPvXgz2zWm9vTxYD/sY9uuUiw1YuKvxDrhRHd+oIFkttcsMRKXOdMOcGcxRbfXRgJGZM0svSoNe6DGc3PSw09Qk1t0uoLeZ5bfcZqORdjS1xi7ZqYv9zgQKrmZyvjZC/oq2Nz0agcHxdc8eWpuvHZ6FjxpV98euKf6aOxfZtfbnbni/70LtaX/u2np+MPPz696IWHpu/79vHz82cq3/Tqi/hJ54/H6eP3Q/Q8L3+rMh33O+k1uPXCSw5ON/7ly1QdnIlc992H+Vvs8dvr7//Qp/Sc489DqR+ft5JW+mhsn3q+T03yQerjXAtHzr3ii1WdDPto2G45pxvrrif8FN/nSo5cTyQO3Bp5PsTxRE9ssy407orPT2pqrVznkk3zw6s0oFZep0ozPmx+zUINjp1Xn8DkQ2vmzXli3DGwSTY3fv/0iF4vbhBL92K5eOcuGdXpud5s7jlxfH0+/RjTYOAYxfzgvIT/ZMmJp96KP2GCCwNfTfjaIBcIdLKPp15n2JqLDjIZleoLr4+bmDGcU8+JboqnGKg1Xa+eI9LKRbevuYs5GnqEmtqkuZsSdu1xqGg1k1sfC+ivmXSZK1wXPj9VZE1zstU1Kh1j63WAXQfSDt3B+htX08/vPknf3viiL0/pp/nwRJN8ebZ9/FZp3Gjj51m/9brD/DP0gzMLvBv/5u+5nH36mL2Dnndw5zyEjh3/mfHW9Xr95ate9ezpG7/tIo0MziRQxKffXn//zZ+a1o8+Zc47cu6xfTTFh5XzWdJSv/kPSvfuu8+Xc6rMh0bOuXDVIYtzszu/qy3n96Ln8zvIWvH5SY2c81VX6wpSld01SX2naW49l9Mgc0iPAx3VZtcEtaY2HxPIOfCThuOBzY3X8jwplhuv0bN9nRSj5fEqubXp4ddp5wR5jN5/8b0Y1OTzUw01O9PmrfgRSgwbDM5H9CtoMDg/+dhdD/3EzoGdd+Eikm4wcAeSfbY76tMAunCs6AIiVxIxfElzGl+WnbbCVYe7YnkOq9FDxhTNrUPwHFu0PIdq9RzRvEUTH7j9qls0beiRj121cG624jNkmteMWL4m3KSLnV3X6NF8YPs60tSvE4zcaCSfvezzE4OzL4kpJl3pi5/0OEdD04XXfM106Xd83fSVrx6f3vNP/3R66MtPcd7g6QU/AvGOH3kRF/R/+ruff/K2/+W236GPG/4U3ac3q8099LzjwPED9/zAL/3AOVngf/hHP3zo2MFjN9Dn6OGdzc41JF1Bp86rX3j9C1953X/5uuefOL6ZPvgP7pke+MKTMmDwtIPvmnjzj1/J317/5Y/cNR2jJ859cvnjs6D67Bk/6dLJOjVqqMGjjGGtmUP62mHjCl12TfFp9KYAndFlvNdlHbhJX7CO+tvXiDRp6uPjuSINwKhftNQvfhrf1dDhGPakvtrwWGbnFVtr+bXLcbLsis2vhdO0r1qek5LlureGoz6J+g49+7Drzbtf8+LD592PMQ0GFv7yGQzOZz5+97EPr3ZWN5binZ76lkIp5FUDdAFxxSP62k2aKw7Vr4tVGVO0ulAsGjUq8RxGy3M4TfuqhYVuVxMf1PsFYdFbaeHcbLWBpWfeZ7bL5meNXa/X+w/XJaL5wNJ1gD3GshxuMNq++HG/+OwZX+LF1z53+DFd/hdfNT376y7jQv7/+Ut3T48/QTc9g6cN/oV3b37h9PIjz56+cs9Xpt/872+Z1k/pxyR9HMUk7iSBnqs76SN7F4T1an07fdLxO0wXHL/gju//pe8/Y/4m/Qd+9APXTAenw9zZTFdRsX4VXPo6vp7Oj4fIuZFjBH/dgOxM06v+yqunI9/90unJx9Zc0B+7f/wH1NMNfo/Bf/JfXDHhrw7g5+Tv+/99nD9m+LDZIlsugdIRnz3jS7z4cb/4vi+fJ6YYRCNhsrEeFaAgLEzZTbpYV+CyO7OOyQHxGmIZHePXlSZct9Lc/OoXLfWLL+OqeTpa2WfS2uOuj8+vJdbPa+bIcbHcV5c19sXm10c1OydfH3PhrgW9+Tl52PVmc8dFxx+6lr/TcjA4j+EvncHgfOYTR++9cn3wmZ+im4vDfIOR35mX7wlkPxf3uMpglBaPuLBw1xSOqpXikCw9JN7RWNY50WGrc1iNnnzZNFo9B2t5HWncvJHGbtLEB/UxgLjoFZu0cG622sDSsz4WMDs/S0lTn6009f79urCRTo3K0dqgWZ+ojxEy32hkP+hrvvgSKH7SRWCfnqxkH5Yz6HNyZ7riP71mesblz52+eN8T03v+6een48c1aXDa+ctvuoJ/Tv6Jh5+Yfudnf3t69IFHSTUfD3wM1Q3RYJRDH/E7VpsVF/b0eXcH3drey4EO62l9bNqZbtcuQ+OvpueV2g2hM94VdEN9tXbxiZ8L9AR/3YDstHDIxencSe2f+9vXT5e/6vnTIw8dn37tH97LdvD0cODgavrev3b59KKXP2t66qFHp3v/+e3T5onjco0jYMTFdU99WO2Ln3T5+NY53Gc97ktHGink4KYkfN4Xnxvt1sUmHvx1s1UX6wpRdvkML30zB6/P3WR7a4v1GlwWsu4LYKvBFcfNH2lpzOK5VSPqYhpz5ONWLT4Wr9VrNa+TnVf3WY5BcuqPi50zF+yueF+Lrxp+RHJ9fPPN1x65xJ3nBoPzEf1KGgzOb26/+4G37KwO/DK/E6/FPC4w1tYFPV+u6IELDUOWv6CMxsUhu2J3XQjTM8dntHDeSqvnbTR2W63ME2na0GP2ONglja02sPRsjo+I54frdV4jacCuEeWyW/KXrrNUh+EbjuyzZ/ykSyfp28dIX/xk6ZiecXC68q3fNB286ND0maOPTu/7lT+T4OC0gl9G+B3XXzI99ehT03981+9MD9/9MOv6ofKkj59pMy62R+YG8yfr3nBDm3novKhetEaSdp6xM/25v3nDdOnLL+Nvtf+X/+hefqd+cPrBXxj4utc+h3+h5v0f+Ph04pEnWMflLVm+1mWfPeNLPOqLn/R+Dhz+dNW8/InidFh1OnouFEHOxZcCNSmUc4vPkC+FpPjJRvuqi2o88hpOg8tC1vsFMPriuPkjTcfUa9ZzNxrB82zR8r6dlvqQ5o4j2WBe9LXLc7CfNM3RXFzg5HpHTyrcUz/rqp1Yn3jnNS+59OdkksHg/Ea/mgaDwcfvPvZeutF4W/Mz81Vxn3xcUJoCMWu44LAiBaPRwgKy0lyRijnZaqOxrGne4nk11tP4Ums1oswTadrQI49VLXx92GoDS8/5NbWhh4yNdLFMtAa7sR6tA7auD9SvP+aQ5YbE94tPT80XXwLFT7oIdY66rB288JnT83/4munAs58x/cEnHp5+5UOzb9oO9hn8IsK/+J2X87fU/8Ev/t70pT+6n1T9IAH9ODlUaPSaJm/riH2AP8uZ7BUppJfHXaetpguedcH05/7ON08Xfe1F0313PzH9y39474SfpR+cPr75+y/hX0a4fuL4dB8V8se/9FW+pAG2uM5lHw9c95Kf9DiH+6zrGPZ9nwdS0xTRgHz+bNAcsfSZn3IW6DJ+u85XBO4mC3f5+nm80+CykPXFBTCAUX/JmidVyAON+X3HWj1vpNVrhcdg5gQ8B3y+vskz+6agZ13emb/lNS8+/AYePBgMxm+zHwwSJ05sbqLLxJ24cKSLR7Lep2Q86eIjFzL4avViVaykWi26uKWLmmjIgZ80Wodtbkys+PMXTWnchbejzd9oRJo29IhuNGTvLLCtXw88eS6rEfH8PR026bKGOy52g7WJaD4wu36OwdrXUHRJKTe3Ud/+6Sf5pg/p6zeAqF7G2Jyk4Yl31O7/1U9MmxNr/jZvfLv34PSQCnnwiX98+/TgJ+/Xj0v6OMmzfKz1iZ/goSc+pulJcvuUn/QxOdU8p+Rp1tN9QqufKcfnlXmaY+Ynfb4+/tT0sX/4+9NjDzw6Pf/Fz5ze9NefP/4G/WkkFfI4Xzzwf3xyOv6AFPLylI8Tf0z12TsHlZz0sU79lNP2GXbacyYszq37cY4uc0rTXofQp0bjYmW+pevX1zrR4LLAFjnuOsQ56mcbzE8sWbOeu9HYzU7WytxFs/uG1hxLzku21Xhe9sXyHMBp3FENY+BzoNxb5XstEZNlf9oco3u1t2PsYDAQ9MtpMBiAjx+9/+rNwQtuo5uTQ7gBwUXGvzOvvxAvabjw4PKkNl2I+AvLaO5dXvWLlvrFZ0sPmadoed48psRYJ+q1/BzS1O/GRxpdqnNM7IL1NLeMhZQ09dXWrxGo9y7+glzV6zWAHBcRzgcb6dSo7OfUhh6hTtjXsUyNG5LkS7/47Bk/6bhxQSfpbY7VDr34kumyv/jKaXVgZ/rkZ78yvf/X7hk/Q38KSd9aD/7on3xs+sKtf0oePhj8iOnFVIzHBWqcyMyEGP68jdhFICvBGJY6c5XYanrWZc+arvtb38wW33L/offeNz36yAkEB6cA/Iz8jT98GX9rPRfy/+qT0xOffwiXNaIU27BOQ5/1fk7R6xzpsGHXFIBpYnb5ipFzGh2YmORqUraxXgrOokdrxcUz3KSLBpbk5jVMLl9huJtsZ65wfrFJk+Oa0dht9zG/nvaTr7Y9lrSW+KCeA7DGvtg8r2p2v3xN1J+HZ19/Rr5+Z351fPOGbzxyyS0YORgMBP5SGgwGhY/d9dDbqIDHt9xTIY+3m+gBX9+iEp1F9uUKRRcZWFyEuGsKQ9WiQrUujmXMvOaKboLniDQQziFNXbxHGl/GrUbUcwN3bJq75FhAfTzQJU8b2KSBPH7JutLIGnC36EQ0J+iuZXLSPPUxQeYblOyzyxq7qrU5uIFBy676ImgqWckBBy97znT5D71m2nnmwelPPv/Y9E8+8IXxW+5PAemX3eFb6+/4Z384feEjKOQN6WMjRimi1ytMcDavZlfJRP6C2k5O3TKGw0Fyb/yzLn3WdM2Pv356zhXPHb8U7xSC73zAz8jjl93hW+sf/BAV8n/2ZVzC5BpGsEEf/7KvumqaSrbOkUCYwx1p2sJaGv7UVV8sfTpXOY0O1I+KWDBb3Bq9FJ1EGpt87orNGlttGt2sEWk6BrhjVD86br76oa9aeFyRxlZ8EM5daTxP1to55uclq26tyZii2f3ydQ/XMS3m2ecnfos9Pda5sP+Z177kkr/LcwwGg4x+ZQ0GA8sf3v3Qe6hi/zFcdOqfmbda6uPiw19MuGLhYsR+q80XwqLJmKK1hWjSqFGJ54g0oDE/rzQ8T6ShwzGMUz/bdm5QNG3oUR9Lq0lTHw/i+bUzeryGWK/BZUHozLebdUDWgcmJjinr6rMHl5qcqv3is2f8pEunaNUc6sA/eMmzp8u+/1X8S/HwW+7xS/Ee+ep4x3M/sH9+DoX8H/6/Pzo98Kn78wdGPySF9LGxGKGJMap687Qhn8NE62ScUoW5G2mAzp0Hn3XB9E1/8/rpuV9zEf8yPPxSvPF36PePZ194YHrT25/Pf37u+COPTw/qt9bzdYziuHwBuZRJp2i4xiU/6aIVvc4p/fTB589h9cXCtToosajoBGExyu4WHbj1JEfy1M92+TpLCuhwXcKtof7suqrtek3VwrkrrS7kwbbifn5e7Sc/WavxdUuf5l34rGftxC2vefGl4+fkB4MA/eoaDAaWo0ePHnrkwCX4+/M34IIjNyi4CJGtint5x54G0QVnL4U3fxGafKex3M6xZF5QilLRZtdiK42bm558CbcaUc8NiqYNPfa0JruksdVG9XgNsUxXF2fpOlkHZs1o740O1K/Xg8w3K9lnlzV2VeNe9pPOnmgqquS0necemi77C6+cLnjec7iQ/ycf/ML0+S+MP8V7Mlxy8QXTW77/yulFLzw0HX/sqen2//kj0yN/Jr+1nsHrr65DP0BxzJmWTqCbfxLkz/WabsCEgpwSa4OsGPnABTvTq//6ddOl33A5F/S/9cEHpz/+GBWcg5MCv5Pge//q5VzQH3/o0emBX/sj/h0bevlixOI6ZjV0+CEa+5JTdLSw8hRfc7gjjRSfcJNDkM+fw5ojFq7VgcREU5FNX2/W4zxqNC5W3EifLajZSrProtrkujXU377uHtZUbb7g1ibQ3Hp23hktnKOn0eD8J+foyddA+O7b7cmuN3eeOLG59tojlxzDDIPBwKNfYYPBoOa2ow9ddeDg6ja6QZG/P09PtuZd+fyt9/i2e0AXnsWFsNF4dKNpX7W9zAvqojuvlWyjSbN4PWD0uNiGm3SxPH+9ZvKNvnhddpfpcmxwi17WQT858Vqgq6MJYqybPKTwzUr22TN+0qXDvjrFFx0Oa+yL3XnmgenS73/19IwrLmTtX//ml6bf+MhD7A92xyu//rn8rfWHnrkzPf7gY9Mf/sPfmx69j4pNeqH1JRdMx+mAhEYD6YOmhDmJTnB2TAf5fOwwE2xCOCdWsFLJrms6kruadg7uTF//w6+ervxzX8P6Jz/yyPS7//Kh8Zvu98g1N148vf6Nh9l/8t5Hpgd/7RPT5kn5Dh18yOTDhmsYG/44iE9a8tlqDvtJF63oJYcHU8MfNfXFwlUdVLGouARZByaHrxYppPpssbtADwtcE59dp8pZtEaez2ia26wbaHn+PL7VZuee0dwx0rOsnazObbQla+VCnijvupuCvvpWe/w9+en48Te89sjzbuVBg8GgQb6iBoNByO13P/DGndWBD6XiHReh8s68/DI8LuRTnK+kdPlSy3168iXWaXyJc1pcoIpNWl0At/MGGlHmFk3WntOkOS0FvcYZ0uvXBc+l64Kta4NoHXZjvbsWmoXrgfo/EfJQcoov/eKzV8XZE19c9UUouZvpohuump77TS/iPv4W/fv/5RfHz9EvBN9Wj190h99aDx74xL3Tp9//h/zOPJNeZzEF/QC0ulqiiYFt8Zr0gT4ZcN5aQM7qpDu5yiljfaDoaokXfsuLp5f+4DdwcX/s/qemf/O/3c92sAz78/HgK3/w+emRj9zFPr/89KSrVf5QwIovmtVbrR4nnaQlpylsAfn82coSNSYnfxZXsbg4hLtFB531ojnB8qK3+EnfVSEfacDo3XWj+SMtjVk8t2ospeMpWnffRsv7c5r2VbPz5oI9F+/6c/HwzTvzFL/ptS+55N0YORgMYvhLazAY9PnYXQ/9XSrYf1oK9/QL8fS32kNjvfhyVaPLmFru00WJv9i2aHXRWBfvkcaXcI2xjTSC5zaarK1BjXlNGn8cM3MDo28tqlV387Pbvi6g7J/Ic2guMPOWPaIvTrQOmF8fNjm6B8CGGu12dTR1jKjXRArfxGSfXdbYVY176rPMvnSK5seAZ7zo8HTJ91zNvxhvfNv9Muy31YM/+dU7pi/81p38uqLRl1bAa61uxghtrBpfUwVnc08R+evKEooCh3D+M7heNVby2WXEpZYez3nhRdPV//lrp2c9/zn8zvxvfeDB6TMf/QpnDPrg2+q/769ePj3rwgPT+tEnp2Mf/uz0xN36G+vlpZVrFFs23C8+GjxUYx86Wlh5il/GcRI1uahNA9nls7GgeSkWFZsg68Dk8DzBGKcD8kXTRkNxcQs36SW+PVeaU13Iz84faWg0Vmv13KLBZYFtuB671KhUH0ueY0azc/A1C+fA6l34ZEVfo6h//2tecslbMXIwGPThL6/BYDDPx+966ENUyL8RF6fyzrxYV8gny1cyunTC4iLFXVsk4sJF6TmGp/hFS/3i97R6Xp47+Wolp6Ml22jSuOKTnmVu9MWJCtpQY9frdXGLeHNM7Mb60nVaXaysT1T5WdexIFoLZB2YGK9n8npr5mnJKT63bK1GChr1IcJnz+T5eXae/Yzpkjd+Q/62+4/c/mX+1vvxLn0L/uQcnoeeeWB66pEnpjt+6bbpkbuPyWudoE7dR+M0oEJPTzRxS/rYcnvqkc9ZAueyDk2kEsocahXpUmt0dqs+fjHeS//SK6fnvfYFrH3+M49Nv01F/fht9y14Nx7fUv/K6+Vr+8kvfHl66N9+eto8Jr9IUC5N8gKnDylbatRQgweuX4iKJn6tSSdpyWmLQGn4c1Z9sUJUyIJGV8Nnfu3OrVnykhU30mVv2oGlh9e06eh1kYt4dLwnV8irxq6ZP48P1gy0em7R4LLAtn09W63sm6y69fHF80oM5zK5NlEWbFXQs0/aerO546ITD1175MiR8b/Og8EW9KttMBjMcdvRhw4fOLC6jQr3q3Bx4iIeFyst7Nm3Op50TeJLKj1woWLI8hed0Vxx2Ghk6SFjjEZwMWi0PC8ajpn11eZ5Ii3ZRpMmLLiND2aL6qQRfu/S1HN5nRoTb46VmF2brTYdPa+vOeLGa2UduHnifYBwL0R9fEjhGxr1k92msUeOjYv12oX4tvtrv5b7eJceBf0ffML8IrfzGLwL/+bvef70guc/k/vHPvOl6bO//LHp+GNUQKbXsDjWFEiINCGP9qgYxhKzwZY6PX++LmVmQA4FOSJpoIpzN9JAHpId5orrXzS9+I0vp+L+IL9L/9Ff//L0h7/98PhZeuXl1z13up4Kebwbj78f/5Xfu3v66u3ypxJxGeJXlKz4aqlRw8h1K/nJzmvy8THFHoQc4yuPoHkp5otYWHE438WooUeoE7OF7gI9Lqbhej0qcMHS9etCF7iCmC3W1jhLaV3V2A3mX6jVc4sGlwW2ecyM5vatbq3V8zqNr0XydH5V0OPn5FfHn7r2NUcuv4PnGQwGs+hX3GAw2MbHjn7phungwQ/vrFaHUsHONizozW+4x2BczXCxYr/V9lTQB1qeFw0s56ivNo+JtGQbTZqwsDY+2F5Ui3VzGX/xumy1Ub1bSAe6WweoP78WbHIWrAdMjOcxeXMxTME3ONlnN9BwA8TSYg1/j/6ib39ZfpceP0v/r/79/dP9D56ffxIMv9juu771svyz8Xg3/ugHPzk99Mn7uK8vW3ZyH2StDbo80KZ4ckCcbl6PJQPkE21XlCHqdebIchV33TxFdjLZrUIXXPjM6SXf/4rpstfIu/T4GXr8cjy8W3++cvjyC6Ybf/gy/tZ6gHfjH/7Nz03Hjz2GyxCB6xAbfh2dBg+60YouTq0lnyejhj/V1BcrbjdGRAU0yDowOTJP6aNpimtAfrTm1vWM3l9L4ky0jvp5X1nftiexPG6P6/KVyWltXj6uSFObx8xo7jVrNLL0qOcF+fgoOPeb6622Pn7irdccuez9PMFgMNiKftUNBoMl3H7XAz+2s3PgPU3xbr7VPv+Ge3ryVxhdnOqClzW1cgWk1OyLzfFkF2rS1wY20PKYSEu20aQJi13jJ9vsgyjFb7JYo8STzvOZHDTtGnZssnB1bbBkna5OpPEgzcsSNSbH6cY0xb6a6HUF9bo5xfTFxU0PWna9xn6lies08KxXXjldeP1V/LP0x49vpo987MvTb37kwfPm79LjF9xd/9qLp2+//tLpwuccYO2Lv3F0+sJvHp1OPG7fjddW+yC7LqfC5beJ4ZjE0rxTSP46Aq7jifLoDCgOCMZmKecbuGNmUOfwy583vfgvvGI6dPlzuH/nHz06ffTfffm8+rv0F15ycHr1t144feO3XcR9/Gw8fsHdY5++F5cdAtceNvyyOQ1ejvXzSq44qZ+cpnBl1xSATIn54hlITPJtzOjqiytOXrcaE+l8Vq70/npiGdVnC+ot67hcEz/pQt7klnXV2jzV/PHGWjv3Fg0NPfzHlOKwJh9kjQaXgr0q6KmYzz7r63e/5sWX3sQTDAaDRehX3mAwWMrH737wvVS9v00Kd/oScu/M62+4Z58sinxAF6m6cKyLd7DvBX2koaFHHhNpyTaaNFERnAvRpEPTbtaIpsClR7Mu4dZQf+l8YPs62tQ6ID9ay+uwZUx3H2iCGOsmL8eI+vXNw8kpPrdsrUYKmjhPXKfhZ+kvfP1LpmddfQXEXNT/zkePTQ99+dz8LeJ4J/5bX3fJ9Hoq5FMR/9XPf3m6619+cnr0C49wn18ikJ1WE0OtyQGu63IrmnFBVjiwK+8J+VzsEATpzKaeEuYoJtaksWBmU8flVdrOBTvTld/+0unKP38V/8Z7gHfoP3bLw9MX/uTc/fFaFPHXfffF/G31iUc/ec/0lY/cOW2exO8RwHWHDb9W7CcNXo55Lcrj65f64kgjhSZAUnE5ZvwSUx1UsVwMguSTkXlKn5ukqy/uljUrvS4+53S3lur52HP+8nUkL+liffErjaxBjcpuDTO+u67RmjUDbXbuSENDj/gYxSbNHh8X6foOvBbsxkc3F/i3Xnji2BvGz8kPBrtDvtIGg8Fijh49eujhA4fx9+ev5t9qz+/K47q1299wj2HqZ0uaXuCSRqPJalBjSzTpi89YDQ098phISzZpGucnNWFBz1Yb2Egj9lTQsxvPt5t1wNb1gfqyB6Iak3UdL67uA2heijVrqmnX1SbF1GcPrubm6XqajrMaqyKbmGgXPO8503Oue/F06MhlEBn8LP2/+50Hz5miHoX7t1x3yXT9NRdzQQ8eu+eR6Ysf/pPp2Kfuy69LQlxqVcuhJkdpdGpdgtAbkwikwmzwJMmfvDFh2Ij9OJ0HuaP0xmgna+y0Y9G/4LnPmK7480em5/25r81FPYr5T/yHR/gd+3OFy174jOm677p4uupVz1aFPmc/fe/06B9+YTr+wFeph2sMG35d2E8avByrNLbzGk9IDX/KqS9WocQSAyXeLZ7R1DEiKmRBU0QDty41GuquGejhPjp6sweyS9fP8yWNsIVu0qPjz2vk3G3riuaPIdYWzR1o8TGKTZo9Fi3Sg190t8ZA8878iWMnTqyuvfbIJXdi9GAwWA5/yQ0Gg91x29GHruJfiLdaHcYFD4U7F+3wjd1TQU8XNv7CNJr0NV5ryQZanifS6nkija009b4bjd12flD/BwXYXtBLE60BdrU26OnAxPp7AJIjrl0PNif110SzJAbUj9ZGyBbwadhJF/XUHrz4WdNzrvna/E49wJ+x+4M/enj62KceOet++z2+lf6VL3vu9E2vvmh6+ZFSEH3lzoeme275k+kRsoy+QNIS6tR9kDPrHOA6caxoJlqNS3Rkz6KkAP6k6zMbdkHpZMnEmjmiGDt0nuSOoh2fY/viHTx0cLr8m188XX79i6cD5INHHznBf8ruMx/96ln5N+qffeGB6ete+5zpG65/Lv9sPMAvt3vs0/fxL7dbP4I3LnFdYcOvibwcqsHLsUpjKw6M1ZLPE0qjhRmRgwT5+VMu5Zq8XiwXgiD5ZDjf9NOA2QLX6kRUZILZAputNM1xOp0aE4/2EK6zq7UlnjWVSm6wbtIA8ujh5+9oBK9ptGZugvdvtDzPjGaPpVfIJ2u/xf7Eic0bqJC/BaMHg8Hu4C+7wWCwe24/+sAbdw4c+JAt2Pkmydq6yOcrnxaHuKhxNyhCA2178WuKTquxFZ+xWj1PpLGVxhXQToOrTjA/KPtPdskxSdOuIU2k821Jo+ueAEuSE63V6EB9d/zs2mMFQQywVmKz/5Fg8nKMqI81TcE3R2xjLVm6ZULjNFZF1gY6Z04HnntoevY3vnB69quunFYH5J1P8PE7HqHnV6ZPfvbM/rvf+M303/Sqi6bXfsOF+V14cOyP7p3u+w938jvy+ZjFsFP87DE2xxjjWJe8UCdcR2ikJTlRkqUO50/GiDYYplfithwX544orW60up/A+RMmNyaHnNXBnel5133t9Dwq6p9x+JAGJv55+k995CvTnZ98lIv8M5UDB1f87vvLr3vO9KKXP0vVaVo/cZzfhX/0U/dMm0eflOsIwDHDcBfXF1jtc6zS2IoDE2nWycWtTJZdNPyppX6OEd2CGk0dUxPF8tp5UwT54bod3c+bLPSSk3RXTLPb18O1zPxlrNE0t3+sEg81doN1I40o64oWvQ5+zZl5jJbniTS1dl6+BuFagqcp2rOWfIqtT6zfec2RS3+O5xkMBrtGvwoHg8Fe+NjRh35idXD1LluwZ78q5JOPKyBfPumBixlDliKimVitzRa/qs0W15GGhh71PE5jK40raJ0GV51gfrBk/4Dnm8tlK020zm7WB41OuONk1+pEGgPcerAlFs0NEx0Lk2JwVLLxel95CnVgIi1Zun1C4zRWXb/o087OdOhll0/PesXzp2e88GKOAfySPBT0Rz//GD0ffdp/aR4K9pe++NnTkRc9a3rly54zXXKxvKMJnnjgq9MD//Hz05c/ff90/JHyy9LkEOWA0+EmsqtO6ZekOgcYt+qkrophrCIU+yxJl8+tXRIMaqQs0LlOvYwRXEw7XpNe1sIcG6/Wo85zX3LJdPg1L5gOv+oKLvIT+Pb7Lx59gr8d/0z4pXn4OfgXvPTQ9MKXPnO66pXP5r8Xn3j86APT43/8pemJP76ferh+iO5tpdMTr0abKw5MpIkjjRRkgJw6ln1g4/1YLi5BXlw/V4NYXt/koon2FRXMYGkhnXX1xbXHUunJT3ond/v6Ym3xm3Kdxm6wxpJ1c07SxNZr8pXLagTPs0Vr5mZNLM6RrmDHs1PQ0/XxF77xxZe8QyYaDAZ7Qb8SB4PBXvn43Q++iyr3n7AFO1st5q2WfFzMqCWLJ18WvYaGHmHxG2lqkzZbXEcaGnpIv8RbTZqo0J1d0+TG+4eb9BLPx8V9ccK12WqzRe8X19RoN8dYh5sCRHc9aWb3AqqYm38uBkxc5hOfvWzFgYm0ZOlWCo3TWHV9rx+48BAX9XjCt+DP2uFP3KG4//wXHjvlxT2+ff6lVLgfedGz+dvn09+GTxz/6pPTI1S8P/B7n6di/tF8QHo4jJqgL14dB7VW+iaJcD3T6ek1JaTeTO6+kz9ZgXScVGOCwVCmGY/zIAy3hDour9a2jSGn+HS+pUL+8CuvmC565fOn5760/C4I8ORjay7qT2dxb4t3WPQt+LNyj33yi9Njn/vStHkM+8E1Q2LeVjo9SQlyxYGJNHGk4U8v9cUqlJg/9er4TEzm046JSb74yXWxvDEizW9yGM41fePvupCv9FywG92tlfV4b09HId89ji1rluNKFjkdDWisOR6r0XkwFerOr77VXrT1LReuv/ym8QvvBoOTQ78aB4PByfDxux76EBXvb7QFO9umoE+/JI8G0cVsSdF9ugt6UOYXTXKSJs2ygt7si/viRPsH8XHB9Xq7tjSRXta3uh43MLForUYH6ufj1TxxdW7TTzTHZ0yOgRRPMTQurj4ZOY6Sm0PqwERasnRbhcb04cAXsfTFSWMPPv/C6ZkvvJjfrX/G11zsvhUf4Lfi3/3Fx6f7H3hy+sqjJ6ajd8svJXvsifX0xfueYH8beHf9kouk4EGxfpj6sJdf+oz8W+gtj959jJ9fvfshsg/p5rOR41BXHD56oYkJRRMvygGR7lLSC6dUw4VKDHMSs8FdIp9EIWEoEBsJ5znFxbTT5jtDjnguz+ZYH203RpBzwcWHpue8+JLp2fw8zP0aFPSPfuXEdN/dT/LP2j+m35Z/791PTCfo83kJL6QiHeBd9ste8Izp8OUHuWhPfw/egm+hx9+H5+fnH+r+jXiQrhssZxEPzUU3W3F4SKCJkxst8ogcJMjPR5xyTdgXraDEcwyYPJ7PjRN/dv2UZ3IiPZybHpHerNfVO2sF64BI9+uL5XWqXFmbGpXd2mZ8vZ/t8xtNx8g49bNFTkcDGptdj4JSqOOX22nBDhsV8pv1nfoL747xJIPBYM/oV+RgMDgZbjv60OGdA9Pv0g3T1bhpkhsvsu5b7f1vu+evPrqotQWwKQZVC4vcSFObtCVzOw2NymV+0SQnadK0xXMwFz3zvoCZd35dbejRXxvudl1vgXJO6kZrAb9fbejh9gHIj44h9cMY0axrjI8BcujBc6mf3NTJx2zieRp1YCKtWNxkcZetStzYfs7VPhuyF1xxIRf2KPAPPu8504FnP0OCp4jN8fX0+Bcfnh6nQoiL+M8fm9ak5T3lBlT7FeP7JiGMg+xYTTwTqjq7iAGdr8d89OSQz7Et4NxlaMYYYVFM53O52ik5zhDkyUOo4zlWAnUMxTyK+me96JLpmc9/Lj9PNSceeXx66ktfzQW8/DZ6Iu8P14bSl5dGOqVfdN+HFQcm0sTJjRZ4gJwqzp9n6jNqfMEKyKljgF2Jyees+Ml1MTeuWtuEomIZdHXjpzWiohlEerSPaC13DCberM+a+mylmV1bcxet22jSuPnpWfaVrM4faSCcWyzPnXzzrfS2oOfrjRb07G/W4zfXDwb7iH5VDgaDkwW/4V4L+itxA7Xa2eGvMPapkMcFT3wSU5EP6OK2pOgOi9xIU5u0JXM7DY3KZX7RJCdp0sj8Emc0HulR0clrsF9pwOjR2j09OhZen602tQ5MbNF6QP3o2PyaIIgB1kosXFuNjCFHJRuP9pCnUQcm0orFDRd3967TE/+R9YwrL5x2nntoOnjRIS728e79zrMvmC64pPxW+TmOP0zFDz0x4RNUuB9/9Mnpyfu+Mj1BzxNPHJeFCDbaFN/qQun7PGD7WTai19q+pcRK0KUFY0Aod3ITW8Kz5M+/Oaqk2TEm6PL0XBeOVTHH6j68IKfEidwXJ44R2Ren1i+49Nlc5B96wcX0OfvM6SD50A997WFOW8KT9zzCv3l+Q5+fT1Gx/tSXvjKt9fM2rZdO/WJxLeDuSejiWL3WZHHpSHEHyKni/PkUxjUGNDfFZIx2UkxNL5b3kDdIpDVSnskJdWJ7katN0tUXd3frza6VNMIWuGEuW2lcoc2uWVtzT0shD3QeMF/IS2OPU4p0Oq+6d+HT34+nB+vcf3x9YnrT+M31g8H+oV+Zg8FgP/jY0S/dMB048OGd1Q7dBdJNl3tnvljoWQN0wQuLX7biA1fkRpqO59sB9FXLRV7ObeeGn8dla+dPtrcmXK/PHpPR3RqNlhs2ZY/oi7N0HdhoPIiOCfT3Aat9oH7zWgPyw/0QeX5QxWdj3JZ+jhN5DyaeprIFfKNpE+UWi5sy7uZ8NiT6vrWdMdxU47RhtdKyyT45ybdxwE4wN7B9beoYqDXfl17WgOn4XI8f0yY0SjDHKUc+wRyBRGJR47gzgum40XVu3QdOo1YegosROZadHMvb5lAJJrn1RfAabB7t4jI/zvHcrdZDPwWkzy477ZiUy4aeKjs9zGUnN1rYAXKqeP4U036OE1ExmcgxYOI8n4uJn/dQxSSfewQ56vfW9uuWHLcuG2o6erMXzqMm6cZ3+1A/2lt/HYkzFC/H29EXr9HRiHpdnivSQI61WveYVOPrBM7j1bfTJ2vfsT9x4vjbrz3yvPfxwMFgsC/oV+dgMNgvbj/6wFt2Dhz4Zb6p0mKe/cqeUQW9yc3jsu3MH64J1+tLC+2l8/X0dh1pmuMGS/egprwm0ueG9eInF01e08XsmsDEiN7aIMdAiqcYmihORPvIy6hT+tyyVZeRvog51zR+fLKBbppWSz6vVGnsUkgc7bLj4lmodSX3yenGUpPQ/QCj11o1JDVMG6u0RCgKMyFPemG3kc45W5jNCoJZMjGfRr0opo7LdZqJkJt7LofgmBd9TGG/JLBXumLTa5TiIPk4b7NAmLgMEcFrJeb7RW/GcF+U0lff6NKHLZo4udGiDpCTfYKS82dMyjdxX0iCEs8xwK72yfCcbqz4bVErjeRrY2J8xkx94/t9ie7WBOp312z03j5ifeseVF+6Ds9nckC8hlhGx/h1xYbrVlqZv69tO6ZctPcK+eQjPm1+7rUvvuSdGD0YDPYP/QodDAb7ycfueujvUrH+0654N37WbEHPV81UCOICCAvXFIG4MBKu8Is0Hc+3Deir1hS2ZPPcJjePy3bZ/KLBZSHri9YlojVAvDbcZXq0Vm8PWQdVLO8DmJhbE6jfHDdI82eJHBPuvQagtz5o95Cbsg+Tn5dRp/S5rfq70HMTxJqczjhuKJY7dZycUE8NDDnqg7QOsHmcWcfAXL56Nge4rum0+X6g7ymVGOacQvLXQKIRIkkVbwTTaca5/NJxeS5HwGnTBtqYwrEgr/G11+iwOerieQ+NVmJ5L01OifXGbNfFSX1ZQDpSdAFysk9Qcv58Svkmngs6UMXDmBqe08XFz/uoYpKvjQlFRSxw85vYrK6+uJ01O3p3H1v3IDYsqNlqA0tPviJYjYjXEOs1uCxk69ZVv/4YlPnJqluvyWMiDR16uEI9+cY6f73+4GtfcukPYfRgMNhf9Kt0MBjsNx+/66FfnnZWb+GinS+YsV1c0FeaK/rUj4tesUlbVFjTM4/Ldsv8LCWNO05ftC67sd6sTUSvE1iuY6/aqWLRejD+eLVhvfjJRRMfozQlBpscgnyZj9DclCdjbK422+JE/hiY/HyY6pR+sh1d5yj90jS5SRfD+HHS8Rq7Pq6NhrKT98gtkfTcwFixjinGsXHQ5qhbBUy46szHQCNlIUieoZedP6cWYbKrgeE8/fROTD0yLr/IhZzjgzknx4kcK0ltTC3OuewYQ02K83lZXaunYTZetJSHczo7lZUElUTjvijtmGW6DJdOLtxk4gIl58+NlL8wznpejEg+GRlTcsVKvxeT+bQxMT7zpb7xu4W18VOsLlwX6xDU316wa9PoYm3Rm3LzMZs5yv6T7a0t1mtwWci2Xte/PuIsKeTxqNe0c/tCvfi1ZX+9vv3C9Ze/efwJusHg1MBfmoPBYP85evTooUcOHP4wXTBv4KKdL5zeukI+Wbr2oXGFJz35VsBqxF4LetHgssBW+trAco762fbmh+v1qKDOa5jcsgYoflkn2XqdeT0q3NE0x8nuFh1Usbw/YGJuL8DtB0hectGEaxP+tQYl3q6jzbY4Ee6FQDrffKnvreq5STHcsHG3skbPjYmJYXyedJIGvK/x3NQ+OVYHtp99n2RjILvG6eYA13HDFHHmxljC0Ez+vpE/4T0dWTDB4qrnTSEcQ1BH+qp6I+QcIsdLYhtTOFZEr6uLc7Bi3OLjPF1cdfjBTquRZafEvO2NEa8dY/IB+yJERSlDA/KnjsnPOVviudADKU4PGSN+clMn78WN1XVSnglFxSSQ/DY2q6ufXDTNftxeYOf1Zn9q+OytXc5lTX220rgim934tVhSVIsGl4Vs3Rr0LHtLtpo/jzOa5tZr2rn5HExPa6OCXvz1nTsnnvrmVx+54h7MMBgM9h/+8hwMBqcG/Mm6Awc2t1HVfpXchOFiqHbm5+nlSk2XU7Xcpydf/q1GuIJP/bjgFsvwRRaa+mqlr43KPFekAaP7uaSZLegX6NE6YOn6jQ46a0mu7ScnWE9NuKYaP1du9DUhunsC5JiwXx+UeLsH0IkDdrVPhuMmHyCdb8QU6WuHEpPfWDMPj2FHmpKTGjIpJoZp80QIx3Oj8dzUPjnqAx9LjaA7qbTUCNk1TqsJrlvFQG+cFYJhnq0JM8gHf5aSEiSrFE5jxCbuxrmOz6VO3RdjVJtjfcB9VWzM+WY2o+M0LIjY6FnDOZsdo5FlRwS4Pkc6SfO2xPIYQq4V2gGayx/+rGOQuoAG5E8PzWdSThMH5KifizzArvbJyLo2Ln4ums08km/6LtY/Br+++mTcXGylH+2pzC05zC71ptgl6sI5+W4Pqp/qQr6Zi3PUz7Yz/4I1txby8KtvtdcnfnP9N1975JLbMcNgMDg18JfoYDA4dXz86P1XTwcO/C4V9Ieb4v20F/Rwkx5r0tdGZZ5L/eXzS9MUr06nxsS7a4MFulsfqN+uJU3em4vF+8g6qGLlY0KYWLsfacL5gVsb+HhzzMa4tdSwE8UBu9onw3FgcvJ06pR+sqrnJsVwI8fdYk3TamRSTAyT8kCKF1/wfuk4PTcCr6L9NpYaQXc0mwNct+rkbjUGBFJH9Mym9IL5g9wyEyoESeE4FcWYjNgVSHCaduhsKA4IcnKffRO1MQKn1ASfXxWvq4OZIp2suCaeNbLsiOC1EovHiedzW53RDn+Is05OlZM/BVjXYMpp4oAc9X0RnRs2sm4QTzH1M2ktk8eQzWfUKubWMLF2bfHbYlma/B8L1ZhoP1FRC+JiF67Xm7XUnlQhH2nsJt3MZXL5deVusnauZHvzi03aXgt5+CdOHP+ha49c/kHMMBgMTh38ZToYDE4ttx994I07B3Y+hAspbtD4Ji3ZM66g38X8aKq5wPZ1pZkv6GHVcXrJ7xW3/bXgVrrxxcKt9mFiu1mTqWNA/fg/E6Rx69uxRG8PoN0HIMfGTZ8x80d7ytOZvKJxW/WNjeYxTauRMZ0UB9F4bhtdkL7m5Mak5D45WWzjgF3X147REnUucN1gTBJzKMzps5t0+RzYJTqojA1mMVITJSEYkUU644kD6tycY+AcH8hxjik4l6rLmBhOsYKIrU5kHedkdoxGlh0RvAYHD+kkzdsyZx5D8LmfLRukpUaLK8UNkiZ/HpgxySDfxwE56ufiLpH6ZGRcyRUrne1FMyDH5PViTYGpRvKrWNLVF1ectohGrukbf3vRrE1HX1qwh3rSAObV3O17MnNFmo4BZa5I04Ye+fVRzR0XnUdtoZ79biF/4qZrjzzv3ZhhMBicWvhLdTAYnHpuO/qltx04cOC9uKA2xXtQ0Cdfrs50mVXLfXryZdtqRFhwW01zadYcZ9toC+bfom9fV5qoyC5rg+KXOZON59yqqy+uOO71TVBM5tEmxZIOqpjbu4mV/BQk3NpAcpOLpqwPmxPZb/ZgjIzzGjs2bvoM+yKEeyLylOqUfrKq58bEzFxFK02rkVHLcTFM0ZMvgtNzI0hf83JjUrIj2P2CKI9d0we6U6GJKZVuCUMz+X3SoPyZspxgyOwsGmxyjEBnNfUU6jpFO7UWjTNGcxScO9VlbIzAKVXAOVZdIvs5X9tGT5oIXoODh3TisT5WrNcZ9kUoRTw5QU7+9NA+k/JoUh8H5KjPMbtw3pT5tDOaNmVPwViZU5ucB107VcztwcTavUnTrJ1044uFu0SHFaf/HwrUaLfkcsfp0Vo8p8lJtpsLjF6vncctnivStKGHjBUfzckU8vTvF1774kvfgRkGg8Gph79cB4PB6eH2ow/+1M6B1c/iomkLdrZPd0FP8PwmN5ofcRmrjerxGmIZxFnjjtOj+XazDugeo8lJx9YU7trfvg9QYnlNwO72WLun3Oi+CDdW1weL4hpTI3u3+blhU8ZuyyHHpqSwGVe0ZMXhto6Z+YpWmqSB1hdhtzmg7RfBDGOy6zTqmD6I8hIshXpvkpYmNJO7Z/InQiGQClWQzlbqGUgK51CxiXG+UaM8zinwOdJQdU0f51N1idjflkONPJgcZ006XlNXxRTLOUQdY9i3xRkgx+VIZ1tO/lQJcmSsGZD8LfHwPxbY2j2bGBEVkIkmpsatn2JJVz+5aHZT4Pf2M1vostWmozdr0ZPP0FYjdreOWIbieY2cu+0YI00bevh10+soMZwwXaGe/E4hT837XvPiS9+OGQaDwelBv3oHg8Hp4mN3PfB3V6udn8ZF0xbs7FNBn/ysqS9XXLqsq+U+PfkybjUiLGwjjd2ki3UFPSC/LX61gKz0Xa1hxs3pS9cBja7G70GbWged9ZiZWHc/aOqYmnZtabauD5LuxtdxjanprccsySHk4wPIsWnq8w0dWzZmKtzsJS81Jg9Co7lmdjwEq4MSU9kIbYzdTJOfGyG7RgP2OCy9/ISTOzlAj/KUQmcc9TpoeDZrLofEZo0on/MMOBeqm6lycJrMVPk+lsZpm2JZN5qKjc6adPrjfbxYrzPsi1CKZUAdl6eFG8j67nI4Zhdnd1lc5hU/k9bLmok3eymxXFgCE9u6vovZtSWHcToosaigBUsL7O5/GgQ6n5U1Lna360icoXi7hj3OklvWiDRt6FH2B6nS6BxoC3Vr7W+vN/rNr33JpW+SyQaDwekifQkPBoPTyMfufvA9dCP4Y7h45oJ95mfnky9XbbrUquU+PflybjUiLKwjjd2ki50tqs0ci9dl1+u5MNyqm7XZRnrS4rUaHajfHqs0bm4T01unJpaPG9Qx4+eYmvl9AXJMGHEeA1hfEDcGhHs1ptkTqPLyGugkOVt1iKKJRXLWcmPyIFQaYFcbp4c+z6L5Qm8ubk0MmFBGtCJmL8pLNDESKs3ShGZyl5CGl4/VHggGz85HQTpjaUcx3WasCk7HOU/dDAm1hlOiIEEbLzEix7Q1sdanRh6ZnMO6dLymLjs+nvMIPo+zZaOp0uGPVc4lJ/sKDcqfDp28XKyBIEfWqHO0T2Yu3hSRIO0pS+TkPMynHTYmRkSFJeAx6tuYHHsb274vakxOtF933GZfkR4V2CAsvNlqo/ryglr9BOazOWq7a0QaMHpe12lw4eA8K8/ke40e67XVb75o/eUfGn9LfjA4/fCX8GAwOP18/O4H30tfgm/DhXO12tF35XEdLcW7tcmXqy1dhtVyn558WbcaccoK+qTTc/G67C7T24JemqjAjdYCja5m0XpA/V6seS2U3rogx0CK04PnUj9Trx/Eyx5AJw46Oe1+QMmJ95Ubpre/NDXf7ClFE4sBWctNHAdtrgjRHMDNIyZj5wUlXgL9nELuVslRLmikICehu57NOaXoJxCdfcSJqEJhJomNjnMZDLeGIFdTFUmYzclxbcOY1UVs9eSLkHWy2Q3ifryPMeyLkAs0hjpBXv7w55jPO/1FvDQyThsT9oUjKPF2rxJr9yB+vL6NUWNyyp5AiUXFLGh0IpoXzK+3XY/2wGdp9J0Gl4WsN6/D3BqRBoxer+vmp4mlaF/DYT9Z8emR35lfT+vN5taL119+wyjkB4Onh/TlOxgMTjNHjx499PDOxR+gQv6NuWjfj4JeJVxoQVTs+iJOteSzlaYpZMlKnjYquzXUz/NxN9nOfpKgod46i9a3OpreerVOuNdTXTTxXjCPdpqYjgEppsatDVI8xdTPaO7TUtQb0+wbcLfk5XXQMalp2F4Ke1B0cpJv477pxASJaV5xGTsOlHgJ1DkgS7OxNjg3LjET8ixOVMoHa5bZNA2GOThPwXBbMTNOhynUkYfD5bg4zpHqAhcjP3ckEMZYl05vLtF9js3l8zRbNgL7IvCHKsfIsXmABuYPp80zBuQiDbDrc2Sdfs5cvCkegcbL/qkx4bzvrJW4W4uNjRXfxnhMEMt7c7HOvpIOqlhc5MJdpkfrRXP6PZT49vXFLv1PBJ4v0oDR8+utmpufJvbFeyno20Ke47ev16s3XHvkkmOYZTAYnH74S3gwGDw9SEF/mAr61f4U9Oya4g4XX6JbQGc90qTZU0GvejSf6GIZ1buFdKPb9WGTE+8BNDoRzQua4wV1rBrn9mNibZFsYmhSPMXUuFhibg9gZh+JcD/GNOv2ckAvjyh7BNSxqerzjaFSNLHAxXNjc3AjqS7hfN90YoKdL7cmDux4UHKqAFHngiwFMUvJ25KobM1KCfmD1jITasF5B4bbGTQhytMpKkiUh6PJdTniuRwXtzEJxLHki9DqAp93leRGcavJlEUoRSigjsuVTv6Y5libty0nF3AJ7qpGhsfbHBMPi3iQ1s0yOTkXc2qHjYkRTUGpxu3DxMI9qN/E2KSCFJCjflTIAvf6mFi0H5lX4ozT4apDhl+DRrevW4nHRTbcpItt1zfzpVyC5+NusnYNo6U496vjo/NOLtizzwV70X0hfycV8teOQn4weHrhL+PBYPD0cdvRhw7v7Gw+vFrtXJOL9qeroCd4rq256Iue4mBxMU2Per45PReH4fqg+Iv3oCbcB9G+ptJIvjYmprdYbYzIa4Mq7o4jxdS4vQETLwUzOSYF+WWPip2DCPdjTLwuCPLQManiF8Ht0xiQluAbRcUtm33cOCYvNULRyQl0wG7ul7mAjwk2noLb84QsBQOi/Bo//gxBPtCMcbvg1OQhQbVofJNf0gnjzealuCphTOGYCK2uLjttjvfbeJ5AnVJkAuo0ufnMYWLquNxOnslxRSpwm9VPqUpLE5R9kmNS8rpRnKyebVQzMaJXNAMel8ImJsfYxsL9zewtKpZBo6vx+xEnKqRBpJd9FH3xHuixdP38OuQ5tq0tmuQkTRo3P52cfAFvNbw7T4+2kMc78ndilsFg8PShX9mDweDp5HQV9E7TXOmXuFjoEuen+j5Xmtl1jb7rgl59ceM5F+tqlq+nTRgTJyym07qANRMjev+hAOYKbLdvYOJbi3qwOEeDJsftCwR5ZY6ZXGK3hT0oulhgc9gLciD6MeoopS9OE89NoR4DorxEPSdwUu50JiCiOU4nOMX00aA3Dd05SPch6TX5TZ7NicfYvvhFyDGyJo30IIfwvnSsViYRJxdcDHVcn9DB+UOb421uLspAJ6/N0b4aXqeTU/ZKjklBvozjHuHjviAFJR7uJ8XQuLHit0WqNGUP1OQcaeJYvO9w3VoH6rtCl90l6xXdvz6i9/cglonmU799jbatLVq0rjs+OslIgU6ZzpqYKeTXm809VN9/8yjkB4MzA/3qHgwGTzdU0F+lBf1VuWjfz4I+6ZFGxMW2WEbjvEbKBZivyvFjk43XAPHaxRc33rfXQYktXk+NzNPG2tdVmnA/YGZPOQZY0wAZtz7YRdwVyiYl5Xf3A5o9AXVMXn7dQCdP5qGOSWW4X0S3X2OAW8Z0vK4ODWy21csTk7HjgI+LM59T8Hml08tP1PNHdFO2jk0J+aPb0gnNjHDg9NOFYj5ceuG4Jt/mqTObQ+S4tmFMkFib5/3ScXMB7otYimJAnU5u/pDluDomvy2Ggc/jeZq8klPWiXPKfskxKciXublHLI+7PbEpfne/KaZ+ctGEe5xbv167p6sJ99vRy5qSAxavRw8/p1g+vqQB8vMxmzn47Fzpi9ZoNGlkDYnjBMTFOk5ElRUfXdWooN9s1sf0HfnbMctgMHj60a/wwWBwJrCXgj5but6iaQtPW1iqHmlEt6jOuthla2Cs+iCNNb7EJMfnStMtonNfnaQbXyz26nOyjibcR/GTuy0WrcvQ/C5mTFsYU5NiaKK4mrm4K5JNSsop+wFVDhHuyxiwbX8JzoNgNMbmE2XPoM1PS/FNpaHoYgXccKpLsGv72ac8MY5qiSpHnDon4XM99R5rstIZv5Te3hI4VZwUOj6epqjddUjvhnJAnSC3mTfnaGvjOSZIrCgpt56Tz6ds2RS4X8RSbALqdPLdhyTnVPm02JI8zrEbY1f7ZPIcnZywQAZ2/ZS/i7gvLoHEu/tNMfWTi0bGaLMo1t9bt+g1OWl/rshVF02k85m00e0+VCRTctEXX45DRTZpHbhJj493tpCPNLbSuGOhk0Up2r0Vnx7pHXn8W28eX8s78qOQHwzOIPSrfDAYnClQQX+NFvSHc7F+RhX00ixag+gW0wvX6enRWn4PsMnZxT7UuDWB+s1/JIA6ZuaXubTDxsSIvD6o4u0etNkWJ8K9AM1xr1OdQ7T7AuqYkMsD3A3yuCWhSnf5RNk3aPPdtkzH6+ooLi83BZ+P21Y2jmbO3CRKp85NtGNi4vELBu4b8tGy4PSyCMrrpfo5TCcY06yXc0qgnyPwOdFgu94vnWhObZhSDAPqdPLdRyvntPm5MAM2zxjg8gB3S56sR45NMzll33WO2WvK30W83X+J81kmhVOMaIpWoH4vxnvIEjnqR4Ut8PsqOTJP6XOTdPXFtWtu17fuw+jRHprj3sU6eb5IYyuNrKFxnGToGVnx6eG/tf7xab3+oWuOXHYzZhkMBmcO+pU+GAzOJLYV9NzXZ/KzpesvmqboJEvRHBdLw3IcT/GbApceMtbrS9dYtLbq0TpZV19ccdo9IJeapBs/Wg+Ea6pZvh9pJB8NsHGNAc0teWZvoIq7PYClccIVx0GO3y+gjut39mYMiPcAOrkQjMZw34jkSm6iHeOWtB3Cx9RhcIOqLsGuH9rmi2molsy0+T6xN86SUxbk7jvmhfcfgxicejx+gt4c7Tgi55dgk5dzBInH+fVYPk8q0bzaMPzSuxzqdMa4D1POUceOoUW7uSZP1jYCu74v85BjZDvmlBXxaNI6VbyNAYk3+2Wra6lfYlYHQQywVmJNwauGz3baTftri2hptu+n6EsL9lYXa4tsZus6yS5f+2QKeX6u128ahfxgcGaiX+2DweBM4/ajD7xx2tn5wM5qdSgX6yjoCe6TD5tj1tJ1GM2eCnrVfQGnWvLZSjNfTCcrbqT7OZO1ueiLE62FphSs5Jic6FizDqpYr6B2ewTqN/sB7HbWBmn9rJl4iiVYL/F2H9r04kD73TWBXbeXA3p5xoB4n6CTC8FoTD0GkJvXj8YQblnbIXxMnQxuWtVVuFtr0Tj16lzQ5hdcKJi3x9ycewWnjXmqBNOdGxrOq5oYn9DkU7+RWOiPq+fgc6LSzA9YkwC/tC5HO/U4HeM+FDknGEMLL8mV9e1Agrtb8qqcvFYzl9lHGmNTtsTduimuprunFFM/o7lNQQ3SPliixoSiAhaEe6NHb89REQ2iAp/PfI0ev1Y+V5tGF2e2kE/rEHzM3E1WNWB0f6xitxXy7OPn4TEaj6qQX69PvP3aI897H082GAzOOPQrfjAYnIm0BT2uz9yInSvoAV2IT6qgZzfpYmU+iXdzwS7WAdvX1ybp6osrjtsbu3YPoMSa9dSEa6rpxeKiXmPsa2PCc3vLMRDE3T4AuzNx0OwHlDFMmAOqPCL8j4+EceO9AnXqXFDvHbBkdHJzPqOxaqhbupq3XiZaFhM2ebnxdMeL2Uo8fjt7GeZfu92RTi+zUI6ktcnh+JxfkLzt49t+EZq1cr8E+PVzedSpxwGdzL3eOU8dO47y41xAHdPPhVmCu0YjN89lc21eLwfYvaQxNoXHqpDixvDYNKcadujhYoBdEwMuLn4umjVXXFvEg2WxprBV0+6bmo5e5pYcxq1Z9O5/KGxbC3TmZN34yS5d362jdnEhnzUMKrFRyA8GZz76VT8YDM5USkE/HcIFuinen4aCXnSJS1+c+WK66Cdd0BPtWtK0xypNtI+8P1DFwmKVHpIvfnK3xoi8ryqut2out8Tr/QFy1HcfA8C+CmSa/QCTE+4psWXtjM0DHDdJxuW85nUFrVbmJMGEmc44t48Uq8cSbgu2o9RSmyJCMLQsF8UCraBzcqvM5p9G9IX1r6/vWdKpxxHOIZR8H63niebN5zlibl3jyMvqcrVTj+e+iPlDsW0cbcJ92Op805d9uASNq6ZmW15YFAPN8cfb5uSvYDbWr9ZWw06OF1+sdOJCXZqyn4Uxols8owlirJu8lGOLW0b78Z5ifc+FvOptwY48ahp9+fp+HbG8TvJx8qGntey7Qj75kj8K+cHg7EC/8geDwZnMbUfvvWZn5yD/DD0uzk3xrgU9vqQ5Rv0cA3RhZo8u0vAZMnyroN2im1wTX1rot8V0PN/iddT4vWrDOlwNqL59PVBivTVBfz+w2gcmj2NwUphttS9jYPW2rRPXsSBpcNR3rw1gXwUyzX6AySlFPYjzyt4TVR7h/gME6NiMcWW+KB+oU+eDegyoxyn+uAAJwXDQbCVYJ1w6nE/EOJaiRCdu6c1xOkinj61oXi+9zNNmRGvEmhe7e2PdB0thmVAhmkMndi97zuuPywUWcHHqVPkuF3DXaOTK+uTY1CovLJiB5vEcMzn5rMLG+rp+2qcadnK8+HW82Tvbaj/u9erv1ReuoBcrfrt3apKuvrh2XasjVztVbHshrU1Hbwv5eA/ROqDoJe4/FuKEhTy+fZ6yc9EeFvLpl91t3n7NkcvezxMMBoMzmvTlPxgMznC2FvSVnS3o0cCq3+qBRmwv6KVpC3ppIp1vZSo9mlNy4XZ09cUVp7sP4+cxRHR8wBWpKabG7Qn01gbs9tdHrhwLkeLGbIu3e8kNmzLW5ADtl30Bcqq0xXnEvhf2QN18HBCqYUw0FlC3jAUaj+Yg2pepk0hEoZl0ogTn84SFUy3HvxCOmZAjnVqE/iifJ0RaIp+zlG5u1ksCvxRNvgrRPKxJIL+MLq8zljblXvZ6TJWfizALS6qTKetXuYvzpO9fA3Jsmt13kCNjzQB2l8VlXvEzaU9ZM/G0lyhGbC1ogYk169drV/OVtakxObM6MDE+I+ccbRpdHNmH16O1ouOWvKSLBvI63Bff5uZi3RbuyJgv5MdvrR8MziLkq30wGJwV7Kmgpy9z0cjFBRsKG1y8ucs6wtIvOhdkJgcsLegbHZDfXQfsVgca2/ofCBBMTtkHKLFmTWN6MZ4Ljko2Hhf1GmNfGxPO+wOL4qDkyLxmwJIcwF3RyusGqGP7mje3B4v7eAEdn6nCTT7IkjomJe8DRGMBy0GMJDee0bzeVF29EyBmQsy2eMzy9XAK6DMbDJmfbz7O56OA7pis+wQ+xHAMid25SsC9RFlWJxjfFOSuS50qvKSAB7IP6th0m0eUYpho9hEUmsYwW3LktTQDUs6CeJm3jcdFvDQyJxpQ4r6YBb1Y8d3+TCwqoEFT4BNREQ12o7evU1yw9/Rwzm3rqO6OiRK4aKcTgSvkA5v8UcgPBmcn6Ut/MBicJey6oHcaTUDXbTS7KugBjPqu2Moad/K4OX3rOpEOTEzm0Fitqy+uOL2iOtoL6O4HTR1T066tzVyM6O0h7w9si4OUYwzfMroxuWHT7Cuhx1j2BpbmgSCXcB9PkLvqVGGZd8sYEI1jKFDFmGiOBEllfMLkRfMZ6u0m+KZ5IbtIPS3g9LEUPtcEbJ3DxX0yvxzheBWjGGsSaF5Ol9+ZgzbcHxePyYWXhSWjk5vnrfNt7oK8Es9NNsDtZzc5KvH8nXh5baSfXDQyTpsUAzRXiQETTzHAWon19tjuT/ymWGfT2Vda1/QTUSENIt3tRfXuPmqdKHOSVXd360gcCVGxHtnkj0J+MDh70bPBYDA4m9CC/gNU0F+Fi3pbtHsrPrqiyd0AFYJqpQ93eaEteUkv8UhvCmmy0Tpeh03Okj3kJjguafI+XKxaM4oB1kos/E8GNW5fwOxR5iMnhdlKp+zDxMHMPhgbBynHGL5ddWNyw6bMb5MIk1deP0CdKjWNLceRCHKJrYU9qFKaMcBJ8djy+pAYTJHJsSCJJPc6OzR/bm5DdBg1fKP9NMPnjAUsTDMvYDyAjzgMqTi3Dsckwb1ybozpBHO5ohFEY6uUZgxgyejk5j2FaxQtF3rQqtQ01r9OVR75+YzQyZHxRmC35HTjRLg/jbt9ufFVDI4JR0UrcPtIMTW9mCts1UUT79vuq+juY2pi4ZqNLjavZ/SyFmykU6Py3gr5VKDDjQv4ZJM/CvnB4OxGzwiDweBs47ajD121s7PGO/QLCnoa4Ppk6TqOZmmhHRXTYGmR3a4jTaMTi9dSw7dC2s0x1uGmAKF+tCb8ctyAHPV764IcA1U8eh1AKYrJSf62OEh7BCbf5sztB7SvSW58DjomjTHjyh5BP9e/piDIBfbYEjlPnWpccyyWeiwwrl+LAp1pMtF8FpWbY2CqMdvWWkjv0HcLnx/2g2aeduK85e6aGti2J46XJPdSuLFb5qODb17GnBuP5fzoRWPJ6OSW463yq9xSaBKd3Pa1I8eNw3oqdHKavbNbcrpxIi6Gc9OJ1/s2McIXrKDEm2JWTbtH8ZviGZAv+drkHMxj+sbv/sdCd82SM6dH+9i6ltHdcUfr0AnBFul8fnD9You/PrZZT28dhfxgcPaiZ4XBYHA2sqygp0TXNxbQBb0pbsnwrQd3kyXNxLfpPPs2HZAvmjYp1NEXzVvr6icXTbymNHFMdVDHiF7B31sfnFFFPajyyhr9PJmHXYU6VXoaH+YaY3H7B7lr9CXjEtF4UHXzMTMU7Ezn6M1t0ZCff47OXEv2s1dmN7d9525rS+Za8mJwTklsDr+ZY35uV5AlnBSPD8cBlk2M3LJH6thhu8kFuibn5Ficl+fp5PlCVK3JkTXqHOnHRXpuZuO9vbf7MTE0KW5icoziJ3dbrKxvY1t0YGKSq0k9HWybt9Kjgh1Eut+DWH7dk4/zHj1by0HTt/762Hp9/A3XHrnidp5kMBicleiZYTAYnK1EBX2xcDuFfLKALuzs4cKPhm8AMJwF7Sff5sKK44vHlKtzpFDO5Y7Tm/XVdXswsaZ4rnVgYnKk4icXTfMfGcDtB5Bj8mQugrUSkzHaSTE1LgZMfP+KeuBz2tcDVDlVP8qTdao8YOaXY2SXUMfmsy9Cu29AHddX7HEmcp4ZEIyVPUWTEk6ucqquX1+DnWkdTc6SQYpJbY7/FNLscFeLV8lLxuackrx9D0borUHnt/DVdvnaqebgcen8aGGp0qlb1qGODWdfHZdL1Gtw1+xb+4xNJd99VXTywqLZmOY4Tc6einiQXvconmKAtRJze0kxNe0+xZc9UJNC2i/rmxixuIBWw6+xdnOMdbgaUD2/Hkb345Nj10u2npOsus0c9LC5bQFfrPhRzijkB4NzhXR6GAwGZzEo6Fc7mw/tTKur3d+c5z9Px17+W/Q+hojk4AIPI3cJcgPAdPSomJa8ZXpTRCfd+GLjtcBs4V6PIdr/RJAmWnM2Rvg9gRIP96XG7Q2Y+N6LesyrQjdHjyXBMT+m2Ruo8vIcdR4wWnndQBnv0Pwyp1qmM4Zwr28iS1Ws6obHaHGh+bkSef8ZSpxZYpZm3F4n2g/aI4ukRfA4P7h7ZM0aRphbn85nzZy9uYJ5XOGbyJKJqVvWIsEOrceQcfsK1xGN8+z4OtUeYydP5jACu9pXw2cDk2Jz5op0sKcinvAFMyhx99qzKzE5VvGTuy0W7s/tzehEU8hrN9LbNcVp/1Ohs15H7661Rc/Fef035LM1ObD4zfbTKOQHg3MJPUsMBoOzHSroD++s+B36a3ChL+++UzD1UdDzDYH0Sw4s5dG1Hk1b9MZF7dYi2+gyfosOOmtJru0nZ2YfLl8bevD8QSwupu1+gIkRzdrGuKKzirfHnZuyj21x9E1Kypnbbz6eRCfPvXbA5qnJ89h9JozW7MeYDPdFLPOqZahTj0nUxwTqsYnOHLLH3gJEbz7L3NwhOmBm2TOafGDxEXYPq/uCmED/RaOYFkQRblx/Ph6P814Ey+3YsiYJ9dDcV4eM22O0lmqyF3aJMj5DvvsMt7lGbo6JXe2Tkf2QY1KW5UjntBXxatzxmFhbOEtT9uBj+bWrYn7tkhOuW+uA/HjNWI8KdrC0kHfHTQlcnJPT/RvyiKLIdzoV8ptRyA8G5xJ6phgMBucCqaCfqKBPBXpbtHtbfJoADd8D0O2PWunD1VuihbovZMWP5gStTlqQB7qFe62rkb21sbhgno+V4wTkmDyOAdZMjPB7A6Xv9gfYlX68j9yY/WjcpIV7Mga4jxEI8pr9gV4eqHOB0cqeE9QJhqQx/hgS2onGARqbx1lyfjWwM0947BFNysyYBdOFe59lwaQhu1tp0SqzU1bBJcvTOam7bjNehWBenoNPcgFZNnF189rRWJb8GLfXcIxoZV61cOp0e+wzeW1BDEpec+xVTtmz9DNpr1lr4zI39wh11ISFeoqhSfEUU9PuV/y8j7mYWQOxZn/qby2sgcmJ9rt9zaJvXc/o/bUkjnMSn5bYyjP5rYWb/FHIDwbnInq2GAwG5wpS0G8+QDcDN/L9ADW+aI8s3KLJ3QQVRGzhqkNGb1VyTupGRTbNRDbpJe51abYX0NSYnEiP5i2x4tsYjwlieT9RLPvAxjUGNDfF2r2B0ndxwK70T3VR73JAjpFj8txrmOC+imrKenUyYbSy74SfJ8N9Ef2xWEhotELzHxcJJ1c5c/Oh6c1Z001bMH7hEqcE90kxRydx6Xg658weZjOPETpruKKshkNVXLtlHyTUU+S+CZDr9h6tq1rOs/PU6dR3X43sat/IPJddK7vkqL8tp3usab9Za+P+WDSYcqK4xtyeUkyNjCFHJRt3xay6aGQ+bUwsv4ZNLN5buK9aB+rn18aM4TVrnSgFe7L1evN6W8j7Qj1ptS0+592x2azedO2RS+7EbIPB4NxBzxiDweBc4ujRo4ceWV30HrqJeJst2q1fLNxApxsANFFBz7rxxdLQKgcPydulrr648Vqw+basirnCzcTCNYnefySAuKjXGPvapBjRvA7GtHsA5ERxwK70w72AZj+gzeE46OUQTdHLXdVMiF/7KjXKLWvWyYTNJ/z+AXWCYXau9pgSKkTjgX09Ity4apLenAY5lgWJEXsctnzg7JHH7GFIhs4ni3bWrGGEmfV5bpyzIrJcxbXr9hXNwZLRyfXHQkIwLM2Vc3NOkE9999k4k9v8JwV3VVPTvB5VTtlTnLN/RTwgR323d3Yl1uwnxYimaAbqh/tMe+C+0YlSVGujXX7t1bcxmUcDqodz99bs6NE+OM/k+GMUPSrYMTDSK//WzWYHhfwxnnQwGJxTpNPGYDA4B/nYnQ/8LN0U/FRUrIuPbhvLFtDNAHt0b8ANW7ixHhX0oFvomxzMCU72PxAS3b3YPBNr95Obdk+A/LInQI4JN+sbI+MWxoHJ6Rf10sztyeWAbp7JATbPGMmpx6oNcwl7XBaj+2MAfi4HaxJojysxM95SH7clHBuI29YwbH1NzlT0/LCrXYcvbCB2PgC8Vjov9cjhKk+7Zb8kRFNF48l1x9nbQ/2a1HPZYexrsQdmcpvj1rGMGpmHOiatztuWs7yIByZnSzws4tW0xyZ+XKhLI2O0MbH8lVvFev+JAHZfWBPVmGg/3f846K23RbfFeWsl3sn54EWbh9965MiRx3miwWBwzqFnj8FgcK5y+9H7f2y1c+A9VJ7n32iPGwSxcEvfx8hyAk1C9wRopIjEDQIsXL19Wqjn4hYkn4zklj43tQ4680qudqqYX1MberRza5Ni6icXTbg2cPsCJp5igDUNqHH72BYHJmdbUQ+6OaDZG1DH5LrXEHDXaOrKXNSx6dlXx+WCKj/BWgnI68Cuop0tY8s6RJQ7N4/FvlY9mjm2TLptzT3S2+cpWq6/YKZK2JLP+8Q5aI4cDvKMVI6ZxGjKaB5y/Ws1N1YCOT/nqWPHaX6bC6jj+jRn/RroeEZN+FqZvH6BnpuZnPkifVvc7Y1N8Zt9p3iKqZ9cNDJGmxQDaR9BrFtU2zwTa/fVmdvpsGXMXgv2pMvHQ+JIoLKcmrhYFx/dNkbn7Xe/5qrLbsJsg8Hg3EXPIIPB4FzmtqP3v3m1OvDLO6vVIfcb7fHn6Qgu3lOhjyhi8NlyAt8woGneoSajtzU5J3Wbd6bpgens2FAH6rf/gaDr5X5y4vUSTUxNuB+iOU6g8bBATrHsAxvXGNBcRk1vHzBlnGogzCHHpNicsi9NCPL8/gA5Ls/kJHRsRt3+fkAvn7DHaKn0cjwWEjrD7Xh3DGG+ir25anTu5rWJmJ1z6YIdlg5ftNE5ZiZYMHfeJp9cFpDTgnwjucPvzc1yFaNu89J1x4tejkEtox2rsZ/PkG2+6+u8dm0dz6iRuahj0oovejmeKK8qRJsc6czl+IIVlLg7BjbFb/Zu4q6ITaS9ZM3EKdbbo/uPEHZ7MfXJ8NkthdjS/LmfHMKtS43JifRl/6Egji/kUZQnq4U6jWLLf2KOLB7Nb6zfkFnfdO2R570bsw0Gg3ObdBoZDAbnOB87+qUb6IbhQ1TBHy7FOu4huOnYKg7oRoE9um+QOwlYuLHeK7CzDkwO3w6lEFuaN/eTQ3TWg9VbqiYm+W3M6aCOqZ/R3Lio1xj7uXFxmZMI4v51yU2Jo5nJKXPHOWVfgByTxjT7A+rYXJuX4LhJUlfyqGPHg9xXx+WDYAxgzQf8cSU64xPVPO54wnFGnJu3Rj8Wzeu1lN2stV/sebNmu+mcsQSXGowzkn85KDC3DMeqBOq2L2lnHjO+HJfa5ITj8lmoilOnyuc8+1plVx01TR7gbskrx0Udm6p5MgcaUOdEe/Y5uyviwVxc/LhglqbslxoTznutY0kHVYzPWDlPG3q4fQH1m/9cIOvnSA5y1WdTciI9fB0qnQt2eoqt+9Zycu6vN5vHp83xt19z5Pnv54kGg8E5j55NBoPB+cDHj95/9Wa1g4L+Kr5noAZFui/gO4V8soDvIEhig5sI7rLOGZXeLejRBLFZXX1x7XpgJpbmIxa9Sw9SPMXUT27qbP/PBqCOyZU5CdZ8vFvUA3Kb/QAzJvyPBsC+CM3+gjy/R1DlAXssCR2fMS7fbjdzqA3GlD3UgwwcKnF/bAkVZqYJ57HMjbXB2bwF6LE2659m8mGkr/294obPzFWF/MtIwblt5FiVRN3dzSPBcuxqGe3U46nvvgrqMVU+z12/ptxVTY3sgTo2tcorx9bPK+9sE3ZdzZH9oElQx/T3VMSraY7V5DbHx3ZpEQ9KPO8R1GuYfh7QiYVru3WNTpxsIV//Z0ZcuMe6j62PkfOm1x553q080WAwOC9Ip5DBYHCeUP4W/Ur/Fr0U6b5wh2v6JMi35Je43JXQ7StbuOqQRVjisMmhYTlHG+1GOs9hctI82wtnanIO5tFOFZP8Xqz4OUaEBbLGw/WB2xtQJ/VTHLDm421RD0qOjCXHpIkvwp6KemMYu0dgc20eqHMB55hE48ra9SREltSpxzAkBkMZ1n3QH6dFxd5cIJgPxMc6R5WwNf8Mpjl4EIqFKhwfPiXNTZNjQRJJ4UepNx/rEnTjcr460Xg6F8ZjAHWqMZzL51MDd1UzoSY3uyW3rE0dkyq+CKWIj3NkHTRAHZO3uIgH7GqfTDeeYuonN3XCPZPNZxY2NmY+DlWMx+Q8bejR7k38urBOYyRfGw11i3g0OVZyIl3WowaWErgoJ4e/dR4WfXr6ot0W8tneudqs3/SaI5ffgRkHg8H5g55VBoPB+QT+dN3Dqws/QBX6G30Rb4p5NPbn622MLT3pHgJNW9BLQxnZF0vDqpxGByZH5ih9bpKuvrh2PbAs1hbLEmvnz017vEDj/eJ5Zn8gxQHrGlQjY82AKqeM3WUOMHmzewTNPhNbchM5R51qjPuPlEQ9JqHdskYwNsF6G/THW6OBbtwQzN8ce2LJfI5dDxDSsO5G5tjDoM6QdveUuGT6nNNJJjl+ZWbmZ12CeWyTq0KtU7/5jM7deAyvgXOlhbtGU3drLplyvNSpUlOuzIMGVHk6/7acvE6Q0+yTXe2TmYu74jWR9pQ1E2cbF9OgKajVuD0siIXzU07RYZMTrKvdfoFffH+8qtO5kk/LbLVAp1G+YIdr+9nefmBz/E2vPnLFPZhxMBicX6RTy2AwOA/5+J0PvJduPt7WFu4UZJv6MzqgGwr26L6CG7Zwl+hAYqKpyCbQgfpxUd1Zk+j+RwKaOqamXVubFFM/o7lPV1EPZnOI/t5y0+7RmEyz1wR15nITOcckG7c5joST2rFunWi8hcNtjj/+GhPYMn0m5/UHNK/PHEvXXcrCxeeXNZMsPRiX1xlEcrwuBbatk85RRJ7DjTGdaC4a79aOxlbjON+sy3DXaOr2c4E6ZMoeqGPT2RehFMOgztMc9tkl2py8TicnF6uAXe2TaY7FxPPegnjZEzUmnPeTNRNv9lpi4R7p0e5P/HhvnX3Vuho3d4ot1BcV7MgL361f33zR5pEfGn96bjA4f9EzzGAwOF+57egDf3dntfpp3FhIkY57jKpgZ0vJrq9Wb07k7oQKNrXSh9svXk/du/TSlHVtbGY/aOr51bgYSPEUUz+5qbPXoj78jgFjwLacZs+gypO9A+rYVJPX7NOYTDoe4GLUqXMJt/dEltSpUsLjSdRjgXHLcQIKdKbJcDxO8q9HhAluW2eOZuzJTLYU/0oxgbQYN3ZmIgr1j46C2/bA8ZLk5nJjtdObj85pzT5ybn+sKyATLBldXZ6/zs9ddciUfVDHprMvgszFLlHlAXs8nby2+AXbcrRPpjkeE9/Lu+15z1kz8eZ4NEDG7SPFkq5+ctGE69drm+PKrwEbarTb6Gqi/dT/cRAW7uxu12m2973mqsvezhMNBoPzlnRaGQwG5zG3Hf3S21arnfdQgX6I7zGoQbHuC3e4pk/C8p+jlwYpyRdLw6qcrKMJYk4H6jdrAvKjNUFvXRAWySrxrV4KpxgRFu3b4sDtEXTioJPT7heoQ0bGk2PSxC9Cf3+5YZq9GpMJ9wwW5CdyjkmuxoXHlYjGA9P1a3bmqeGcfmJ83D2CpEXjnkaaD1QjxGja/OFR0pLpOKckujmb8SpE8+o8zZ5cbjyex/B50JC7RldX1qCOHVLnk/F7ifJFmH8XXhrZI5qEz9tWxDfHyK72yTTHZOJzRTzoxfOZgI2JEeF/KKjUi7XHIH5dVDPkl9eMGpMjx0pUsajAb18XcWRN1SmJC3Nydvfz8UiFPfHOa45c/nPUGwwG5znpVDMYDM5zbjt6/407qxV+jp7/dB1uQLzFg5qlP0cvRhq2cDs60S3qa12NzFPFkq5+ctHE+0G+duoY0Svqe2uAPRX1Gi97BCYO0msHOjnbinoga5g8wN2Sl9dBx6baPKLZrzGM5pf5iLl8xR1Hoh4HqjRZh8RgOOP0Ksl03X7n5ovg3GUD8jq7mX8RvQn9kZ00Ot3y7dOA3WyBc8sAt04zjxF6a+h8zX5dvnaCOVzBmMhSO07WIcEOC/L9fqJ8ETgvx6o8QPvLc9k8Y0BY+Boj6/RzmuMy8a1FfHbbeBgjZot4m2tivT3G61sdlFhUrIPenmQejdW6+jj/2oI9F+oQ8HfiOSAx1o2l5+PT5sT403ODwSDDp5rBYDAAtx196Kqd1ZoK+tU1beFOCWxTf0YHuAEhpHjFzQh32eZbziq2taAHJsYruZj4uWCuYpLPPYIck9eLuTXYFL9dX5sUY6Sf3NTZVVFvDAhfD2O6+0qQm/c3kxfuMVHnorH5xmR0rbK2WqY/JudborGgGs+fa/Wclt48oJmrRhPm5u+Rx+xlcEv4GnXYnxUTuvJuNpDIY/zgZn/N3EaYW5dizWeP687Pw/tI57NE7rZj8763jSHjj5GEaoj0RSwFMqhydS3ZK7tKm1f2p7bKaQtUoA4ZGU9OirGVzp6KeJD2lTUTb/asATIypvS7MaD+rt6NJ7YW8rVu/BSr12wLdBZNv9Kxu1zgr+9cb0780LVHrridJxsMBgMinWYGg8GA4d90v7n4vdPO9BbcgEiRjnuRqmBnSwNcnwXtk4sbEmriwtUWrT0dSEw0FdkUvxfbXtRTY0L+PxNAiS9eH6R4ijHST27qLC/qgckh9lbUgyAPHZMqfskLjyNhcwm/b3U6Y8q8xLYxgI7HjbHU40EwR3i8NS7WSazkdl9b1tgPZudPwe4rNhvaF3h+v0iz5e4eTGBun7pG+FK4cdrpzMXj+RxWkaV2vKxJQj0sGOP31xsjouyFXaLK1bw8n80zhqHjCfNMTvguc4Lc5hhNTljEA52zHEcb7x5js2cNqFn0rjhIe8iS5Im7YH3uq0jGzZ9itQ7cupKDJCnIqcU52VnEvS4+uqqtN7dsVjtUyF9yDLMOBoNBwpx9BoPBoHDb0S/9xM5q5118L4KbE3p6W+kkwKZY0Qm6GWEPNy1yVyM4HZTYnt6lN3kpNlvQA82z4/KtZB0jeusDOZY4XtYL4kT3XfBmr8DnbCvqQXdvCXLDPQKba/PQqVJdLiHrskuoU48BumZ7rGBmHOGO35LlKh6ky7oa6EyXaeKdAd11eixc/+nAbbx/FOHWu+lVYP7FMXFT7Fma8Sp05nVFocWsk1E3rxuNrceR8fskoR7GfRE5N8ej3CgPtLltwQt8XreIVyPr9HPk2MgxKe0e27iMI4J4r1AHfCZM4SZGuLHiu4JaXTS9/eX1q1ijq3Hrplit0/nJFufsUycX6iZW+kZfb959zUsvu0kmGwwGA4+eaQaDwaCl+3P0dOqQX34HyehsWSx9vbmRu5uguE668cXSMJcDghgweTJP6acB29+lB+TkPMylHTYmRpyKor67F6D523LK/GqTY/LavQOfJ/NQx6Qy3C+5eb1tuYTfO9BOZ1yZm1gyLmFfh5ponkQwX34djNlKk7dg4IKU7jHtI0sPcdlmqqSlB5Dzdlm0g84aPA+fnALMehnjyh5IqId3xvk998aJKPtil+jn5jltrjGgW8Ab07wO7Jacss62HHJMSsovx1PHEVMhiO+6iFfTHo/4i96NN+N6xTqICvzmNXDrFr0t0Fk0fZkp+iV49Bw/Hz8YDLaSTkODwWAQkn+Oflpd4wt3uLYPSwNSnxLKb7sXXe6A9JZOfbFwOzrhi/oS6xXUPI/Jm42BmbV9DJS46NoJ48Vn2BdN9kFEx0DMvVMPenti0p4THNMEk+f2D2weILfMQx0TYmz+tlxg8nNuzlNnZlx7TAnTicaD+jWp6c0HenMSMqcmzOSFzObvdrJTzcyrN/vCBuT8TrGeaOY1wsyaPCefdAKcHM8neyIhmiJr6qgpxzE3TgKyP3aJIL+bC6p8Os6yNpFjPk/mMQK72ieT5+jkhMUx0PyyzzqOmAopbozbfxXv7nkmFu5jLkZExTro/QeDW7vW1cf5Rk6tZF2hjhA3la30afx8/GAwWAafhgaDwWCO9ufoSWSrhTs/YcTHP7a1Dgv4ZoUkMbmPG5p8a8eGGu36gh4EMeDmgm1j8bv00sgYbUx4dn00s/HiM+yLpq8I+SYhxYl+US9N2S9Qx+S1/+EBdpkHyM17RceEmvw615gM94vojwN0xgEztqxDLB2foGN242uasZ3JZtbY+jrsN3Pzzx7sPpHXEGf2cLv7qQIz++b503klIodMjnHL/kiMpumM98cVjK3GyT7ZJdSxY9iPckGb3xaaYPd5chzkmDTxRdhVEW8M7F6LeDBbSKufSXtJmhtri3jYEmuKeGOaWNKNn2L1ut0iXTpe06fTxs/HDwaDXZBOQYPBYLAV+Tn61btw0+IK9GQJr1d9EpKOmxc0YbFKNzRISTlZJ3xRXWKSX8XU9GJxUW/XBuTkPMylHTbWj9YB5OR48es4jwVuL7kxrxMR5Pg9A+q4PuZoxzFGdscAsuu1vF90TCjKd3uv8xOsSaC8FmoZ7SwdC5pcI0TzJOj43Tw95ua3zK1V4V7Xml3Ms2fCAxdx18t3X8Qq0M0r8Np8DungQv35yzGQGE2XNRNUd9nYEiiFMNCO1Uy+HB+7SpRvCmCQY+SYPFcIA+4ajVyZhxybasbtXxEPyMnx6BhKnMfm3NywkTVTkEh7yRI5yU/rzMUAayU2+58IKZZ0QtamBpaSUsFui3WRTB+ptp8tPcbPxw8Gg10iZ6PBYDBYiPs5epxC8p+vowduduhZF/LowM+FfPIB3cSwx/c4ckPDJB3sIuYLVvXJyBo2pk2KgWps2ReQ3OTm20E2Jka4tVLcGB6rfraq5b3YHMD+zJ5A2jOwOcYwC/PcawnqXEBud8+A+zP5xmSqMe1eQWdsQucoaylNvhF6cyX09Wjm7NGdb9tCxIKU08qig+4kLXzB8iGnc0MPF65yq27+iPWmzLpJUNd/CII5qrGc73K0YzX2d5FPtAUm8Lky117zSk4+5k5O2bPGUxrZ/NWWNDg5fgqKePa1MeG8VtLM2P477sQuY1ZPRTlE+NyXDstiUx8Wj9Kn5/j5+MFgsCf07DQYDAbLsT9Hj5sZvp9hi5ucUrSTV+lVniTxjQ2a3b5TftLv0gOTxzE4KczWrm9iIO0NBPGt+7D5yaqW57U5gP3+a8Lomj4HVHnEknfrwSkp7IndvmufCI8tEc0BzDxln0ozZsF8NfZ13wtL11meuAt2ses9HmDeNZ8IFuDSqjFVt7wiFOhN35uP3PYV7czDWgn4d99Bb5yIvI6La6caE7+7DsgxoeXvwhM21+blHHJMis0p+9aElKeaPy5ysl/tUfNTXMbF8WZPGnNrubEz+0gxwFqJNQW+mnZv4m9/Nx666UtS6WcreePn4weDwclgzlKDwWCwnPJz9Bvz9+jV0qlFjNVNn+Nex80OGnSTL1bcfqxfUIeFaoqhSfEUI+L/UJAmXB/M7AHMFcwyjhyTstucUhBXOaDZG1DH5to8wLEgj9iXwh6wNjPGGEfWSpDHNbkzcyQ4Jgnu+BPh2Eqcmz/CvH7hmmcR7tD5i3kXNOnB+EByr97ckjlWJVHXf8g0Hs1VzcHjXB51uuNmxhiTWFzAo7G5Ns+YJg9wV7T+t9LnZmuOPzafs29FPNDccD8UkzEEayZGNMW6dt0eTKxZvxejr2P5Uibb/Db6FDd9F4elx/j5+MFgcJLwKWowGAz2ym1H7/uJndWBd+F0kgp0vtchW/fh4x/bWocFetNzcu/SgyAGTJ6sWPLESme36zMpDlj38bmiHvAtqUmpc5r9ApMz+y635vn9gyqPiIt11RblAqOrm18bCNUw6XuxOR5jGqrx/uNgMUJvLtCbz9IdHwTm1tor9WtvsPudXTp93e034bSdtQLZ75kS5rbpYlWidhfPl/WSsOjdd+6LmNdyOdqpxi0t4EGcazRyZW1ybGqVdzIFOvx8luvk7KmIV9PGxY+LeGncfs3Ypog3phebX58aDTVFeepLx2v65Mnha85mPY2fjx8MBieNOWMNBoPB3vjY0S/dQPcmv7za2bmK73dwA0TPulD3etUnIel800MN3OSLFbcbI3xRX2KSX8XUuBhI8RQDLl4XxZKbSXHAuo9vL+qJmZw8NzomLY2Z3Rvo5RmT2PfCHlC3ewwJ1ubGgc5YkHWfkMc344zQmzMRzO33pWybh5lJWjT+NBAeXGI2KAQp/tA0YdtULl4la7d9ybbMzXoJ8vgml4RovBnbHWdMYraANwYsyc3HHOYGeejYVB3nj6HNKeuorXL2t4iXpuyJGhPO+8maiTd7LbHeHiVf/OSGMepwYU6OLdaznvrIsP1s6bFeH5tOnHjrNV9/xc2cOBgMBicBn64Gg8HgZLnt6EOHdzab9+Rvu8fp5aR/OZ404beR042RZuW8FPMFPQhigF3tk+H5XFz8cH2Q9rAtDlj38XYvoOS0+1GrOXluM4ZhX4TF79aDHFPH5hLd/RqTaAp7UI8B6naPJcFaFaBuGQc0Ho0HWfcJ7fEnKqE3b822deZYusbTxYKDaA9BBy16AYgmrxK0u+t1sl4SeI4mn4RoDtYkkNd2edoJxu53AQ9kD9Sx6ewXYdu78KC8Bprg8oLC2BgQFshqZO69xfPeXXymiCfyXthYP4glHU0wrvduPAbA5750NCa666NZo1V9Pd1ycHX8ra8+csU9MutgMBicHHqKGgwGg/3hts996W2rndV76HkIN0h8j8QWN0WlaCev0k0eotpncGNE5MJU+7g/QsNZ6osVdl3U00NXJF/jKUacdFHfiUvMCOxqn4zsiRyTYnO6+wKaN7s/oOv7PKCdKn9XhT0amw/qMQntyjEDEqoUJhpPbhmX0Hg0RyKai3BzheMrcW6NOTrrg/Z4Th/9w9Fd7XVzzbhgIiN1X5W59XPMJ/FcTpqZizUJ5D00eZ3xdO5q9p1z2jFbC3hAbtlHlK9aziOnSrN55bXQJJtr99/JmSviwa6KfKD9+FvqNca+NilGLCriQYrTo3mN6vXTODp3yekLlpzUZ6t9zMZuiicreQhuTqzfec3XXf5zmGkwGAz2i3TKGgwGg33j40fvv3q92fnl1c6kv+2eTjXJ0mlHjNWlLzFo6KYYdAL3Q9SEhSvdLGlWzlsSY51vtJTkk5ExJVesdJr/VEiktbJMjkmZ+88F0O4nN2yaPYEwB/TzymsIZvKKq2jHaZjPCNmNNMHlJ7aM6x5XIhoPqFvGJjQnmifhYnFinrc7z8wCc2ufjbQvsqETVLn/Uphxc/PnmE/ieZtxKkTzsSYBtyeX2x/fL8hBO66fb3Ryy16oY4ewX4TdvQsP4rz5nOo/KXQMo2Z/i3hp3J7c/MF/OmjYrbUkRvTejRerfXHwMDHtU8yPIbve3ElLvfW1R553KzIGg8FgP9HT1WAwGOwv+G33X95c9LNU0P8ETjWpOOf7JLKuL2LWYHKfx0qfkTumuKAmn7OyhJsp8XrvxAMZo50UU+NiwMSfrqIe8C2sSalzeA6mygMmN/zPkYTNK66inWpMU6jnbicfTXcMiGOzx5fIepBAUpkjoXm9+Swupx3Qzk0smXdZkmcPQ+INLmHBwCAl3qJJXLKfnOOTee5wvIq9uVmXYN5fk2uEOkbnpOa4co461RjZazSn18q81DEhhvsidgt4YPOKS1S55Of/8uzm7EMRD8ekpNeh/58QVRFv43Y/rJkYkfeSYmpkPpNY7yHF6JwkpyVbnCdd+5jNaKKbHHTWm/evVwfeMX5b/WAwOFWYM9pgMBjsP7d/9t43TgcO4JfjHcYZpxTsxhJ1IU+NaibGHQrhPokauMkXCzfflrYxYq6QDgt+NbJWHI//Y0GaskdAjkkJ92oMmNsTaPYFqry8Bjo21eTN7hN0c4F2mjHm+ECOm8RqTPOfAYloLNCuX6czB+jNA6K5GJM7M7Wjyds+sFl36VqnivaFYJZtqxrcmavB5flBed1wLhXn1uHzitCfa36e3b77Dpa+Aw9kX9SphkhfRTLlY1DlmjzOybEqD9C+2tfB57UFOig5skado30y4fFo/p6KeKJXqIN2v9SkGJp6LD3cHqkjRXopznNhzhrcVKxrLPWzpcd68zg933Hty573Pk4cDAaDUwSfzgaDweBU8omj9155fIOCfnUjbqa4KA9+OZ50xXeFPFTt5xjAjRMx+y49YBl3WNxjdl3UpxiaKE7sX1EPfE67J1ByZHzpM1VeXqPOA9wXcXavQHPbPQPtNGOqwh7knM4YQvYSBOqxCdP161EgmCbTmy+hcnMMjBkzt8Yc4bi9TrbfBEcdvxDbcePaSfIRd+fXwNz6HCsJ7lVsxs3MR+eZ8COQc+OxPCadoxL1GKCurEGdaoj0i7j7d+E1yeaqno+rkxcWxcY0x1jlhMek+VuLeMC6j/siHpT44iIe1PtIfZxn+Kk+Obk41xj+4cF+iqHxv+Tu9p3V+q2vOXL5HTzxYDAYnELM2W0wGAxOLbf/8f0/Ne3s/Gwq3vkeii07vp98OEbLY7lDObixogZu8sUqdHNVYsDEUwywVmIyJiUSS+PE3ot6zKtCJ2du3WSaHFDlcQ5DnSrV5pZvwwf93DxfnW+Mg/ZX9kDkHJMcjAuPDThpPu7WRSBIz2ybN0EhP29NMHZu3bOJ5sAXvBKzKSY4l8exkuBeznDclnnpvBJ+SFyudowmxxNMmCUTU1fWoU49jPtF3H0BD6LculAGVV59/BzTBDX8VevG5IZNeFz62iwv4mFNQhMv41lPuSmmxsVAiqeY+ujkQhznFna1r7rTyEBwfbboT+++ePXwO48cOfI4sgaDweBUw6e2wWAwOF2Uv0m/ugo3WqlYFyN+Ltw15gp5qNrPMaA3WKX45Bur7HIs+6DEd/dOvPrdeG6ehqIelDzOqca5PDWSB6pcwH0Rlxb2IM9ZjzEmQ8dR9qBE40A1tnkdLL05Ekby61OgM2XDtjVqNKU53pClmwiohy5bsGL5oLzcoiEmaekSnFeS3eGFcyxYg84dzSvscvtz8Lh07knkbjuurENCNUz6RdxzAW8Mo7l5bZvr8qrXQccxak6qiGdfmyre7M2+pk3cj+99u32zFxOX17bEUkGOQeyTo0V5juGf62u8xKhdb8bfjh8MBk8LejobDAaD04f8TfoT76GbsbdIYY6inAJs2fH95MNhLc5lcKNFxEW9KRpZMzFi9lvv0aQ4MLllThvXphcH1G/2YwwI/6PBGOByQJDX7B9UeXkvDAlVus3fWtgDXc8fY0I7nXF+L0rONYOC8eGxWlwoyKukdi+UMDN9Q5O7m8EVM0PD16xiduUlE3QJBu9mPs71A5q9hvMZcW49Oj+Ex+7GaCeYh8emc4wlSyambl6vO67oSwt4IHthl4jyFxTwRPut6cDnbcsJXxftu326ebbEiV6hDto9UZNiaIKx+fVNMTo/yCkiFefah8UsrMGYWJQr/VsOrk6Mvx0/GAyeFtLpbTAYDE475W/ST/I36XFKws0WG/GlYLd97qBhTXTR8I99vfGCKz5scgjyOQY0N+cRs0W9nQeY3DKnydkWB9Rv9mMMsyCH425ttSZX5iDHpPXzElU+4L6ITWFvTMbmc0ssGQfssVtyrhkUjSea16bGhZbm1a9TgpJmpljErsbvdbF49yG7SA3h8e0kzc5n1zHBuTw6F3RfETdOO8FcPJ7PMxVZMjF1y5ok1EODca6AN4Zh3+SiWZCf96B9xuVVr02OkaN+c+xLcoD23V7dPFvixL4U8cDMw7GUS526WOeCXDVxkybx3E8xm7sefzt+MBg8vZgz32AwGJx++G/Sr6f3Tjs7N6TCPBfuegNWCnnplxg07YsjD/YJ3GxRwz31xSp0N1ZiwMRTDATxPRf1RPhdA0BzunsClDO3r8TJvVsPSm5erxrPVPl+74A6rq/YYwVNjgrRWGBfh4TLrQZ25glfg5omPJM/t06IGbBlG2cM+WAWHZWnP4SogrO5BH2dL1/HCFWM50jnjJosV3Ht5vWj8SwZndyyX9XtsOyLI/tilwjygX0NbG6V5wphwF3V1DSvQ5XTPVbtu/26eYI4HJMyW8Sj6cRlT+SolONBLBfk1JQinQNQ2IpJMe1rLPdh15s7VjvH3/7aI1eOvx0/GAyeVvQUNxgMBk8v8i795l38J+zo1JQKeL4XUz8V6aXPHTSqaYz7KUbQvRea+FvvpeHMML6Lop5d7ZMp4+KcflEvTXdPgHxXynTyZI5OnjFNHghy8zFV4zPcL+L+vGsPjNDECPtxsrjcamA0jxK+Hj2atIXjQCc1PJanidmj2dVGq+SlY+nreHd7MEKwBs+Vzg0WJ1Vx7ZZ9kFBPkfslUN59B9vHyN7YJdRpxnQKeGOY+nXjWJvHXzluXG7YyBz9nO6PCGhOc0wmxxfxoMRlXBxv9sRWOtu/pR4SBHYkxhaOxlLfxciuN49T52fGu/GDweBMIZ3yBoPB4GkHf8LuxObAe+kG742uOKcn/tm+dMWvC/nsI6Z9hm/IqCuG0Js1duui3cRAFDdmf4p6Isjh8Vkmx+aDZm9AHZO75N16IOtFuaDk5zWDOZhqjD8OQJ16DGDNjEk0uSpEcwD7utS4MdUEvfmUPGf9Gs0xm7qLec4ouq/ubKiBv24XvArNnEborMdz6vwNWa7iplv2RGI0DWsmQK4/jmBc7osje2SXUKcZExXmgJwqt/12dKCOmvB14W7Jk/XIsWkm57QU8YDdubj4bRGPBxpTmENRPxft3EHIxLipctfrW3d2prePPzk3GAzOJMzZcDAYDM4M6nfpcXPG92ds2fH95Ntczqlj5NM9GRpOYR82OQT5HAOam/NAFDfmZIr6bg5o1gXk2DQeb4ROHs/TzJ+bhbmg5Oe9MSRUQxjWSmDRu/agHqe2zZ2Zw2Jfyxo3tjPRlvnL/rZtZAsnOXxf6L5Qu0C+ILcfTnctE+jk8Ny6TpccrvK06/dHYjRdMMfWd98Ba2YMmtxVpx5Hx+P2ZPMX5WqSyeXPfDs2+0UPX0v7MQzGMAty5op40P5HRIk3+zJzybGbXHzt8VN9csSgTK9i0BDjHNOXZrwbPxgMzmjMWXEwGAzOHD5y9N4rD+V36UmgRgryUqSnd99B8qVrfLbsqAyf0Js37qkvVqEbOc0M43NFO9gaRzOTU9Y2OUD7Zd+AnCqt3T9Qx+Q2+wDc3U0uMDq5ee1gHqYa548nQUKjKaybsSDMNWJvLmBfrx7N+M6Ec+t0KMewh8GnE/362dMuuy9wFdjygeC109dxhAsFeSqVYyChNx3rVZC6bqwxmdwXR/bMrtIbd7IFPFBHjaxdDeZuycvzNHnS9/snx6bZfXRy5op0sLsiPjf6HynUaFiKcfbUL4V69tmyWHwOa47NXa9vPb4zvf114934wWBwhqKnv8FgMDgzuf2z975xOnDgvaud1ZVy09YW6akv93RojMZxjeV+ihF8x0ZdMQRu5NQFFNdM1X08LNp7cVDly9x+jM3p70savzfQ5rlb/l4ewXM1+82Nyw9zgc0H5OY9MiQEw+pxMj+7BhWWjk9E+VYM4wY6Tn8MHbat02NByhnJohclSFowjl+S9DXaw4Xn1/EvMQWiqbNWBam7fHwJyDGwq/TGLSvKmToXcLzN5c9aNzY32chc/Tz3XQf246E5zTFWH7OTLuJtfooT7bfUa/FNo1xxLo7EYLkf5Zcc1tbrY5v16qZrX/a89yFrMBgMzlTS6XAwGAzOWPB36Veb9bvojPU2vnejJhXtYliU+zrE2DG+yck+Ytpn5M4uLp7Z7ndRnxs2Mjc5Ns3kdIt6kPbOPruEOjaX8vwxJKjj+mkuI2ZXHRMK9w7qMYDcvIek1+NAMNZ/Wz6YGQ9YN+PVMuGYSuzNW2Nf16XMzr104dPNzFHu8gXgI+SvyQU0acE4I/lXjwK9ZbLuE5pvmzfGUY2XY2JX6Yzl/j4W8EDd5nXNrjpk8lz1689d0cprQI5N0xx/rFUOccqL+BSnZCnQU1GOWPFLQa8+5/kc1iSBY3Suvvnx1Ym3Xz/+bvxgMDgLyKfFwWAwONPhd+l3Drx32lld6Yp0vTHMRbrrs0MmxTjiYyLKjZ00cfGscc3O/RwnwqLeGB47k1Pm3mUO0Dy/P0COTZ3LMyYR7xm0msxJHRPK1OPI5D0wRW+oxxKyL3YNM3MkOFbNk5gbVwdncwP0NfTHvI8s3c8p2kBePn09LaVJnxlvQv5wKTC3bI5VSdRt5jHGEczBY2u9O9YU5S4nGEevod8XkeNtPn81u/G5yUbmq/KAfryaY7F5C3Pa4/M5YRGvptmfiUf/uZCKcwxMRbuYUpyXmFrEtJ/9lIN34zfrm6592RXj3fjBYHDWkE+Pg8FgcDZQ3qXfvE2KcNzcaZEOqzd7UqxDLD53pcl+mQNd+ATf68kN39aiPooTp7yoJ9w71TYPaL/ZozEM+a5smMslmn0D7hrNuHIcJFRDSt+Py8edCcYmWC9Bf6wWFXvzgByr5quZmyMKzuYvpH69DeEeFzK7tfS1cLKE08zMHYT8PjVhbns5FiSR1MzXm4t1H+SxTtJOPYeOdWvV45ox+1HAg5Kb56s/nqbffCeC7WueP+42p6yjtsrZzyIeXw/yJZGK8dLPPlsWi88Pn8MKWTqXjnfjB4PBWUk+TQ4Gg8HZxG2fvf/G1c7qPdPO6mq5T8TNXlukp77cC6IxGsc1lvspRuBeT5p9LOrBthztq5H5TQ6o8nTHBHVsqubleI5VeYD6+1PYA6OrK3ugTjWE2Tou0RkPojkI2Se7FSr25rNwTjCvZck8mU7yruY4zTQHbJkNeqrU9pApYcl0OSdIJimc15gG1kswj3f5M3Po+F2No3NNs8+c045pCnjAfZ8rc1a5Jo/jOVblAbuvTt5cgZ7YaxEfxulcI6cbU5yzYHzkaJ99WCgppv3srzf3bNbH33Ht11/5QUQGg8HgbCOdIgeDweCs48NHjx46vH7uT1EJ/pNU1B/i+0Zq8I8LcjYscpdjqosmfsqxvhg0hN4Aco99gBvC4s7GAd056mzdHFfUA9snt4z3up1k8bv1IIfJqVLRP+nCHsyMk32QEAxrxgF18/4ZFaM5EtFchOyZ3Qojzs1r4bw22e+1Yunci1k64eyuds/MdPGOaMDSLbi8YBBJ3Vd9bo0cK0l5HjduZi7WqmK8HhuOO5UFPJHOWwnTn38XXhqex+lu0NYiXsb3c2Sf5KSUbXE6r8ipJRXl3g8LekgmhzVJkBg1NP0vrFcH3nntkUuOIXswGAzORtKpcjAYDM5abjv6xatWmwveRe6bcRPpinS9qUy+FOupzw4Z8SXmfTFoCL1B5B77ADeIxZ2NA7mJFDo5bVGfm2xkDurY1Covr1PnAV1j214Y6u+msAfyGlSBehxQd3avwGl+fBmb0Hg0TyLHfFL7ekSY4GxeQGddS3s8eyQtsU8Tzh+qLrLbtVz+zGANtXtYsG6O+SSey0mmE83HmgTyPqLx9Vg6f4SvXc5rx518AZ+b6jjJqVLd/mby9r2IByk/itP5Q04hpig3firOxVCDKPc1RwTVUg77t2yeOnHTta+44nZJGgwGg7MXe0odDAaDs5ryrffT1aUwLwW5K9pZND4/1HLM+2LQEHyfWBXt6eYR2DjQPmPSTurn6gG5ZY1+3uy79UA1dzwMdep06seFPdBONaY5jkSWTMy4cmwkBEOZaDzQbn5tMhrozQdcrE0sr7fakCo4m7tHdrN+pn1FMjOhPdPMuX39eOdm3Nw+c8wn5TmbsSr05mS9KsRd7sx4Olc0x5LzzADjbi3gAbnleOpkwmi7/1l40Oa1r5/PaYt8UHJkfOkzaQyZJk7nCjldlEJcfI1BSL4kFp8faNAXnRXY9XTPic36pute9vz385jBYDA4B7Cn1sFgMDgnuO1z9/0EFeE/Pe3sHOZ7RmnUwPq+3Eei8T7HRSAfHTMG4D6RGu6xD5scwsZBDpFj0nb9c/WAu6qpkXWoY1OrvLwXUM8JVHPHxFCnTue+OT6Qc9SpxxAydxVwXdMxbl4n2jfozQG06/bKaKAzZUPOiweUPapdRJC8q/GngfaFI0IxRlP7h6UJS6fMeX5Anr+Zxwi9NfTr2u3R5c7MQWPDY8t56phxkk9CM1duBHLLcdXJhNE4L3fJsensby/OGXs8nbxTUsQni69x6ciXuzTZ58zkw3IMWulnf715nOy7jx145GfecOTI44gOBoPBuYI9xQ4Gg8E5A37r/c7mxM/SvdyP4QaS7yFh+eZRbiDninrWGh9d1Vjilu8b0XCPfYCbSXUB3U1qdjdnUVGPpsnz/bLOwjxgcxOq+eMC1AnSZU4TqMcYY2n+oyKRZRM3btk/iZ0pGBerErXrXouMyZ2b3zK3VoD/GKg909FNL9+uOcr4hW5xee2gvHYTWrgWxyTBHYcbo53OPK6YTWTJxIzLZ4FgmGh+TDnGYIDROM+lUMf2NXdrHrHtW+nBvn+7PX39s4bzAB58PtBCvPI5M/mwHDOaxlNhT3xws3rqpmuPvOBOdAaDweBcI51KB4PB4Jzktk/fe83qggPvorPdjTjlSTFOD77Z9L4Y1SQgWuWnOVhjiVu5oaSGe+wD3FSqC+QGc2uOzuhzjAH78m49IDevB+p5QbhvoJ16CPfNcYB6XD1GkTWCYJaqmOmW9UgMpsi4WJAYzlljkubW6hGO2ctEp5Pq1ei/OPO4cfEk7pUIU4w4tw+OScL8nCpEc9HXePcjY+ZnjCtjSKjnzH0/rqwRjSkC57l4lc/+snfhu++wGyPr1Xm7y5G9kJNS6GucNXyt48Ff81qkV34q0tmH5Rg7qkk8zTGtpztOrE/cdN3XX3GzJA0Gg8G5STqlDgaDwTnNRz9331sOrHbeNe1MVzaFvN6A7ndRD8I/aQf0RpRHzOTojEInT+YwAru+n+exeWAuF8zklznVJqcawpC29V17EIxtji/RmwNU3XJMFAimyoSxQDSSe70aqrFza5/thC9E/9VxL8XSsXMvNsckoXmZm3FGiOakr+XwQ+Vy4znm330H6qgp6wTjuC8i57l4lL8wtz4+jmmCyZN5jFDl5Tk6OfHficcDDTtkMIsW6ZUveerDcowd1TSe9PXm2Hpa//w3fd0VP8c5g8FgcI6TT7ODwWBwrhP+KTu+ydQCXW9Itxb1Ns6WEyTOErf5JhP0i3ppdETuMy5vH96tB+SWeXaRi06VzuiYdm9AO/W4ekxiyViCx9V7TzRyJVTdrcdXE+Z0BgZyc8whSzai7CI1ZNmGlO3J4Xa6w4LAkv1wjiQ26zXjK6E3P33Nzu/dDKzmkHEk1nPPjO2OAaxJgPNcTjBGzzdLcpe8Cw+6eeqH+2dfhLiI59KcLRxXxIsgPiz3k6+Wg8kXi6Tk0+MXntw58TPXH7niHqQNBoPB+UA+3Q4Gg8H5Qvun7KDiptMW6zCqSYeeeKgGURoxbDmhaBLA/WZqTFFP8F2oojk6IqUT5NgxxJ5+th5wVzU1Zb2ZXEBuzgV1PjBj2uMA1AmGpXFuflCPNaYmPF5LNFciGOb3QgkzUztm8xZMsiCleZ32gaWHt2zxmaSlm+e8khzur5nLCHPr0Ndl93jzuP5cMpbEaI16vJqyXm9cETnX5QRjND/Pm+NxrjtejmuSyXUFPAjywmO3e8+uyaGvS/nSpAYP7ljNFOSaI75YkdCUPFaSv9ncevzEiZte9/Irb8WQwWAwOJ+wp+PBYDA4r5A/ZTe9i25Gr8ENqdyT4ia0FOP4x2dK9sWKhKbksQIjQfJFk4dYBjeg1HCXfYAbUnUB3aCmdJdjDLMwL/wFcyz53DJXlW9zAbk5lyGhGsLouHaPQDvROGCPLRGNB705CJ4jOv5Eb85EZ+ii41/K4rEns8hSmle9zy5SG3hsmaB7ZOEaRpzbA30Nzr5ibmx/Tp5DvrhbstyOl7WpEw1lrQRkDXaVYJzuIR9Tjge5xN5/Fh4sySs5ZU8lp/kW+OyLhcO+CJpDmnToiYdqEKUp/mZzz4nNZvypucFgcF5jzsyDwWBwfiI/T7/6WboRvQo3o3I/Sk3yYbmffLUcTD47lY8ud0RXjcENKTXcZR/gBlVdYHNAL49Y8m492J/CHhTdfbcB2LJGezzAdILhaXweC5q8LXMo8prPJIAwHIjb1nGY5C3Ln3Xkg5096pY2nQjEMM9AX1/L16kmM12Zg4Rovd4c6pb1e+O96P8OPAjG6Zg8d44HucSSd9fB8nfhCZtb5TWvFwmpAOcuLLudgpyNsfzEQ3wOSVN8KuIp9+ePHfjqL4w/NTcYDM530ul3MBgMzntu+9y9b1utdlDUX4kbWLmHxY2q+rDpxpU1TpAUbiSWc+AlLecimuIEblClMUUxbljVTdBNbBpSYurYXJsHbK7NI066sAc2H5Dr1ocQDLPj2uMCpjMz3q+lNPlb5lJmj7MmTNkybsG04fE0zEw0t8bs5Ce9cmHrVEHCkuX1a2h2D26eatJgDZmLAkGsO5e6ZR9z40uA811eb5yIef6cE+cvLuDR2Nzs+twmD3BXtK2/1A5dWHZRhFufg+iInqzmpDkkZHyOr4/RV/zfP7bzlZ8bRfxgMBgI+ZQ8GAwGA/0leSee82NUfP8k3dCWol6a7OeCnH2N8wON9Tk4Pw6km1fCv9ONm1h1gebpKBOr8oj43XqwJTfBkupq8rrBHKVfAovetQcsS6ysQbh07XSmSHO48YlmjBF681XwvL399+im73IesIchuyZ88bYxM2i389HXw+LDdHNXCwXryrwU6O0p6ybBuGVfc3P4gH/3XTv1WO6LmNfIOb0xMz8HD4y795+Fzw2z6JfacWOL8aSlXOuLFQkNtSIWn+Obx6n9+Wnn4LuvPXLJMWQMBoPBQChn6cFgMBhkym++3/ztabVzmItvnDGlyX5YnPPD6urDy7bSJCDIHa2ExSVwU6tuopdnDEN5ZnYfQ8f0ZS6XYOJGVzfPW48BLPkxbh8QgmEZM2dZRy1jOrPzSOPXVsJxlTg3tyF87XbLSQ73pMnCI989+zENfZ4vPsRmvWADgSTzU2Buvy5mOuq6PdqvzRoOlTiPc+nUiYbrnHmdeowxmfq1y/E2X/ZhhCC3rG3yAHeDPHRSKn2ey6c6NXhwp9IkYHyE2Kt0O059iT++nja/8NTO+ufHb6gfDAaDmHRaHgwGg0HAbUcfOjytj/8Eldw/SWfMQ7jx5XtfaYwP09HYDcYhgIdq8hDLpBtcYr/ercdNcs4DNtcYwHlyl+1hyejqlnlJqIflvh/n9sIEYxOsS7A91kQl9OYCOl+7B6U7dhdrzFCOYY8TPJ3IJzCz5903L3znI9GRZV0KduLMtjW0W45hZj7WfZDHOUk79RxmbF6rHlePAfQ6u9c356hjxsheqkm463NlPurYVJtHzH8rvXSab5/nmPXR5Y7TIy37GltvNu+jIv6do4gfDAaDecqZezAYDAZdPnL03isvWO/85M60+jE6c+6tqBdHJWqcjy53RFeb0ZteVuR+l8BNsLoJvRnOI7fkmhV8rjFA1q0nIOoxQN2yh964Sqeu2w9DYjCcqeaIjyVhhN58iRyfKfRBd56ZBbatfbYz+4J1gjNj5OXShNm5CRevkk3Xfwgo0JuXdR/ksU1+Zw79+s3ruRztdMa5Peacdozsp5qEuz637GE+V/LIsWn09cu6fh03Rbw0xocRi764sK2WfY2hiF/tHP+Za4+84E4WBoPBYDCLPV0PBoPBYAta1P/szmr1Nhbo5ljuj+UG2L3Lnm6cOSf5eHDQ+BLgnErzfSLdBBO7erce5HiVC+hmuptrTIJz9QbcwZLR1S1zkxAMK5oPNj9z3xtv4XhJio8rYYRt8ybM/G7uHovmXbq4YQ9DGhYdQMSCgQtSyiFQ8tK9uLxqkOn6l2fB/Bz3SeFvnDfGYcbntV0edcJxwY8e5Dx1zDjOTeeTBHc7uRBsus0llrwLb/tSlHsN54KSjy586fji3/ocRIeK+OmDq+MnfubaV1xxOwuDwWAwWEQ5mw8Gg8FgMbcd/eJVm/UF79pZbd4sN8EoxhGRG2IpwK2PEHuVbn0Z7+aRDhwNax/oTTEoRS852Vc0z4w0OVF+Lxdox2icqzfljiyZmLplfhKCoQzrVZC6bm/MzByJaq7+8VmqwLY1LDlXnHbPW9jNWqeaXW/ebl8H72aOJrcz2Mj+5aLAtvU47pN4jmbczFxmjry+y9VONJ6+jt2ec45JNq7srZqIu6rVuRCqdJsfFvCAvo55vH49N8U3OvxQnfOtL1Ykq6sPTzX4683mltXxzU2jiB8MBoO9YU/hg8FgMNglt3363mumgzs/SffZb0k3xu7debVSjKsPTzXuwVo9yLNj5ZH6hN4kA5bEJcjJvqK5aSgzm1/lAptvTEL2UE9EsFTp2vX7CcaCaDwgqdkjQ4HOVJlgzv7x1lSBbWttI49vJ4qP79TQPwzdxcluphnfmbCSw1dl21443ibxXOHYmTn16xXkvTS5nfE0ttl/zlOnGid7rETuGk1dmZs6VbrLJ1P2YHJJtMW27dt34VlVKw/VSRTZ6taXMTIVNzA3T+vp56/9+stvQXQwGAwGeyOdygeDwWBwEuCd+ml9wU/SXerbVjurQ3J2RTGebppLYc496QQaOwghypY9tfwweSJrH+iNM5j9NnyguXn0tnyi+RN29RhjAM9dj0mwXMXqsQyJ0RRZC4IkmVfF0JkrojN/M+/W+ToJS/dxJhO/yMpssAm3L4cmbJkmw3ltMs8bzjEzv5nL7avJJSEaD+jrMh5rBlRjmz8jB1hqx8jc1KmHVPn7+S48q2rRT3mRxg/uFJ/M+1bH139/vBM/GAwG+4M9rQ8Gg8HgJMHP1D9jPf3YZrP62zs7O4dZRNHNZ1vcTM8U5tnHQ+LsqY366T8F5CGWwT20NMxJF/bGZOjmPOcnck48hvPlbr+lHpvQblmLhM4UTG8eQFKzZ0Zz5+atmVknXoNYNP9uNnE66B6NZyYtPiIdsHB6Jue2g3iNcK4F63BMEvJem/wt89DXYnOcOTceK3uuxHoMUFfmp041RPpF9D/rb/Jpglycq00Ft3xZilb3yxhIiEknLuKrsevN47SfX1jtHP/74xfbDQaDwf7iTveDwWAw2B/479SfeNaPbaYDVNSvrmKRbtq3F+Kaozf4ttgP87SfdRJZTn2QbqyVXRf2IOeoU48hdvuuPeA16nGJLFdx7br9QexMk+nNB0jy89XomG1rRLgx8QTza29hL3s6iQXnl9OJ9zp/HtefgNcPwwvX5nhJysfTjNsyH32tNa9FzjWDqvH9d9+BOiZF1iChHsb9Is4V8GjEUMsPseyplYfq+jUZF+t4iGUPgezDcAdF/D3Tav2L084z3n3tkUuOsTgYDAaDfcWd+geDwWCw/9z2uXvftlnt/O2d1XSN3GT3C3FW080+8tS6PHhqo34zXnVGb7oTJ1fYA+004+betQedcUTznwIWDgVxI/l1KTAznY/NJFKoOR6Hjp1bay/Mzrcfi80c1fwB7408Z39yPqrZtU1wLo9jJcG9WuE4EmfmW1SEgypNjqcSt4yTvZJQDZN+ERcX8GzIJl1t1OdR6JMoMrcyXhyO5zx4sNJM6/V052Y68fMPH3jsfW84cuRxZAwGg8Hg1OAuA4PBYDA4dXz0s/e+cbWz+smd1erGdONt351HI/f80m+Kdy0Ilr5bz57JFa/E0o14YmlhD9IUTM5Tpx5HhAW6k2bGoonGJ3IoyDGS2zMCM1NmXM7MAAr5+Zeg8y3Zx5lIPuDdHTkf7uwQE1wyNeeURPdyhuNVnJubvl7CD0seYwYH8+zt3XdAYj2U+0XcdQHPjjTSpYYfYtvcTh48o0u/+OvNdPtmc/znr3vZC94PZTAYDAanHndJGAwGg8GpJ/0GfHLf4optduXmPBfoGm+KcquLoFKvT0bHICAh7YN0k65sLeyBGZNnqscZY1lc3IMqldeKxltyOMgzknkFDJSwZfqMy1s6iNDUeP2zh3zEuzoQk7x0HOe1ye4VD+dScds69LXQfPTcGNMJ5trLu/ayHgnBUNFKoFvAA/pa4LnS1wSZ+QK89F0Br1ZM0SVVLHuwPm/8ZvrBYDB4mnCXh8FgMBicPuQ34B/4SbpTf9tqZzpUbtK1EJdGa26JcRmu/ZLD3TbW6Zc8SNxjm9Gb9oQv7AEJtWbGmJlMnjr1uAQVBW4caHLn5+DxWmR0yeFOXiU3e9qyh1maMXuZZCH11O2B7BPBxHtZK4/xg5tXqDu3BratTZ/n3Ve9s4e6y+Pt14ulnsOklXVJrIdz34unrIBXy2CeMFbp3BEfDbrUvm91fDN+M/1gMBg8jfgrx2AwGAxOO/gN+Bc8Nb1t2tn5G1QjXLUv79azI410qQn6eU6W/DwM37wDcTiSNcB39S2smTGgHpcIxwfFPdjNHITstxO09OatqULhHhfsa8/s93yW+GBODjdnu0BzOLN7MMEle6XP4+7L1dtXMC/PYb8mElvmKGuTEAwXzY9zY4xh6POY4+nzmUyv+G77ZPI4P8+u3oXfTPdQ877pwIlfHL+ZfjAYDJ5+7GViMBgMBk8z+Ln6nZ2dHyX3LbboRmP7UrCrr5Y9tnDFOenC3mpAb/ITJ/WuPXC52qnHK91fjNfIRujNhaY3X4RLnRk3E2qO3aEDd7Gl004+gP6RzG5//gUgTMLWXAN9rnbXdfNUk3bWCL9lHmTZxKvUsg8K1NNw34vz775LI0ZnJtMU290+mTxOrI0380jjckz/5vXmxC+Nn4cfDAaDMwt/VRkMBoPBGcHSd+vRcF/jpSBPeXA1lgQXpybol3lA0uBmUW/2gTgcyRqgjusbpEJgzIzteGMaaA43tqYZZ4TenESe0+xxK3NrbWMXqYnZ494le1h+DxuoBuxmvH7Oze7Tzbd8LZ7Tfk5bsmzixnX7mZ3Djy/jVLdD6XOO46Vh0xTe3T6Z9Hmr1sZ1dhb9OO3nMayPd+EHg8HgDMdeQgaDwWBwBrL43Xq1qbAoBXnKg6uxJLg4NXVfjZ0ru8URtChILHrXPmHG2il9vun05gFUiLg5LM24YKK5uQmeW4uePRMOP8k5TxvVq9t9sXcBfcJtPfpwnWV74bnT53yEC5mOccv+SOxNxboPLn/3XRt+iBU6hTe74uQCHpBv83V21nOfpd684134wWAwOFvwV5zBYDAYnLEserdeTS6+NccW4yylsYSdpxhqkkVrtDIXSBrcLGpxALITF/fGOFiTgJlV6M0DorkSVKk0c1nCsYE4t4YhryUV0vmHfj4sPvrwgxOIMx9EXst+Hta4UJVXdcu+KRBNmTUfbIp3Yxj6fOC5S8OmLbJBoKmztwIeaK6OH+/CDwaDwdmLvwINBoPB4KwgfLeejSnsk5R8LXKWFfba8EOsYOZX4+IUFNdowBQSCQ6XrsKFRYwWH8BOzUTzJHrzJWjeZr6IcJ7O5NvWDGiPaQ+T7DfmcwPseUfdFzgILPhg8D6qvTW4cJVbdd1x9eZluZ3HvyYat2mcoOV1+piSCQvsJLh4smTs5wT5eQw/clLVl4Zz8/g8drwLPxgMBmcx1VVpMBgMBmcT5d361d+gQvwqX2ibwjtJydeCpRTimqs6w6ESz67V0CafH2KFpBU/k2qK4ki4dBUSGs3AsWoOSzRfYm5eC1U9zbwRi+abSVq6n6eb2RdjwSu1IIVfCvu5OIdLq8ZUXf8SU3BuCY618zVzGMNwgpbSpWHDqmq5rraadotGpiSik4pwfeSkqi8N5+bxuX8Pte+bnjrxi9d+w3gXfjAYDM5mqqvUYDAYDM5W8G79amf1V1ab6S1UCB3KRTYbLdbRT1LytWgKC/dUUHG/+Co0ml9T49pVQbtWV7QASXC4dBUVGt0QzWMJxwbi3BoJLZSaNZawZP5F7HWiPe3as8cp8o7T59ccYUogVpJ/VSg4t1SOVUnU3ToPJ2gZXRo2rGqXe914slZDRxw7Lhf3sPxIfWk4nHJSH8H16v3r1fF/Md6FHwwGg3OH+pI0GAwGg7OcDx89euiiE4fevLM5+IPTavNmKphOorBHh3s5xnA45Yhl12pojS8hbpTie11J9UhxJKV0DSqGMYVj1VwRc/Nb5tbqkYusmfXPMvIR2c+P3RAOC8TO9P7DQElz28ixeP5mLmMylFQX0EzStcs944uuI1PDD7EZGiRhFVMO+9zRXnLSOm2f7AfX0+ZfHDjwjA9ee+SSY1AHg8FgcO4QXM0Gg8FgcK5w29GHDp848eSbd6bVD1Kt9Wac9nOBrdb3WcmxrOVCTTTuJY37xVeh1dAaH6aspeicubUxLlBAdhhO8ZJBA904MTdvxLa1aubW3k9S8beN/LE8hcwu0Ql25PaoNHFujRzrr7VoXk7KpbR/jcnlSAmacNFLTqSho/OXhiQNJk0e2UcjKW2f7C2b9fqfHb9g9cHrj1yBb6kfDAaDwTlK5yo3GAwGg3MNFPbrp554y2pn569QPXcjLgG5uFZbF9tFgyuOK8BJk7QkEBzWftKdJoYV45dw8ZMuXasbuIgB2WE41UuKimEsYG7+HovmXriBpfvcT2YPzrIwcSatPTxNXrqHnBcMIGlX83NyW1zDqOr0XFA7Q476muA1QDp3NS7h5IvNc6vMGU4rfbK3r9frXzpxwer9o4AfDAaD84foUjYYDAaDcxz84ryDT23eTIU9/szdNbgcSGGdCh2xWUty9o2WK3LRuJc1GyckmB7ZF6riXo0v7kHpi6njiimCLJzqpQoNzuYYOutYou01LF3v6WTRgWw7FJ1k4Vwlb2YAhdo1Z9bh5Fw+536GXI76hFJMZ6NzpEZDoPnFdWxzU+JJ44fX8hTFUZeazeaOzXr6pdWJ9fvHL7IbDAaD85OZK+NgMBgMzgdu+9QXrzpxYPXmAzurv0HV9NXp0lD/mTrpRhpccVzhTVpySyLBKdpnw4IqlY7W+MWQo75Q+mLquJJqouI4eEgcUkxwNm8LW/YRER3OfrP7Q9Jdnczm3NiZiSjU39/MPnhQLpNzP0OuL6KBKaQlQdHM1KjOqvqMDuY2TcQpyde4JPBDSOsWrfynAMfupP4vbU4cf//rrv6aOzQwGAwGg/OUmavmYDAYDM43fv+OP7t6Z+fgm1c7qx+k7g25SGeTCqZKS3L2Iw2Iz12dg2FN+xJkt9WBOGW4j++5yAe5oAKuk+GhcagiSFo0bh/Ber1jPZWEay7YCKX0XyIzvjcVD87lcu5nyC3FtJjk5Hq5inO+jYU6QRNwtzRs/HosNFqp1bPjNHJvJ3Pzznrzz659xRW3a2QwGAwGgyVX18FgMBicj+Bb8Q88uX4jFfffN01r/Nm7w+myEb9rD8hJmnaLpqr6SeeuLe6Jrd+ab0xWq34x5OQYqOOJOq8iFViM6zjcFP20gF0k72reLcwdc8guBpjU+S2bxLnpeRKZKc/XOuz6ohmIkwvlIM5uarJObhkkSJFdctX4NVlQJTsEZbFfNPvu+7SeHt+spps36/W/3jmxuXl8C/1gMBgMeuz6Ej4YDAaD85Pf/8w9N6xWO/it+G+ki8c1qXoWo5eTUJOmSNRoCPjCXfOA0/HwfW00po4xWa36JQ6XOqYv+LwSjnIrUk3mCEVHnnZ76tODOe7lW6xerG2vHeDJZYW8TusI1M3FM6jylhXtgJzsa9T000TclklNAU5IMD2yL6TiHW52Km1zx2azc/NmWv/r677+ipslMBgMBoPBPEsurYPBYDAYOPK79gcO/OBqM71x2pkOpUtKXZwXo3o25KhvC3dfYIvPXTsvYN1o2VWH4+oYk9XcB6aT07NTQUKbrvTGzJCLvh5bE04BWw5gN8cH8iGUY3FHxZ3qOLWbC/Z2AFNq6jovKNqNAU3hDmhClkrDJu8DpEWtnsOkJL9sjtwspgfeff8X4933wWAwGOyV3V6OB4PBYDBo+Ohn733jatr5vtVq/Ua6tFztinNbNbNLZXKWyDF+pPviHkg/S74q15jR2NU+x9RJGNd2/LTaccNazeOSHaXbzzljyfWpOLlrqXJCNOSLZLVGM/UwEeUCW4ADclyq7zM6MbelEcj1Rbr4MmRG1xDw79zzbHdSc/P6xPpfP/LMx25+w5Ejj2t0MBgMBoM9cbbcOgwGg8HgLAG/HX99YPXG1Q4V93jXfjUdkquNXHKkSNbLzxbdSuxkX6Omn+JZWlTkA69JL8oDpRMW+5ZK2l78g5ng7Lh9wtSfLTNBW7fWeeGwItqat5rIUBfrQDtuCHVcDqELcFsagVy3XxvnmHMIyjb+Nn2zpuJ9Wv/raX3i5vHb5weDwWCw35yOW4PBYDAYnMfc9ul7rzmx2ty4szpwPZU3N1IRfKVcfeQStLy4B/tc4Cc4p4qVQYExucYteDFethLDnHmaPVtSKBeZLa6QXUKY7kVfnCcC0UlmJ7VTDeXMSsvsR+FuDJylxft6szm2Wq1uocL9I+tpdcvrXn7lrZowGAwGg8EpYQ+3DoPBYDAY7B1+535numG1c+A7Nqvphh38Mj1gKt7wt9mjzbI6pm/SCHKyr1HTz51Gdj0hp1Yx7s7lJ/o5nlBsiP9j4OSIC/AeQXIjFSF74RokVnouuKN8s1H2ctckk7uXop1b288+dNcRM23umDarW9frE78xbda3jnfeB4PBYHC6OQW3BIPBYDAYLOe2ow8dXh9/8ga6JH0HFao30IXpRg7wFUouU1LAmktWEwPqmL5JI8jJfqEt9IEKdahXSef0ThzkUJCTx88xH90fTNFa4SJNmi121QbMFupgSbEOqOsK9oQdxDnqGJNV288+oJmDGJlbKXDr+sTmN048c3Xr9UeuuEcig8FgMBg8PZyOO4PBYDAYDHbFbZ/94o1UUFGBj3fvNzfsrPA37gm+apVL116L/NxmDVDH9dFVodJtbhMCvaLfkscvyO0xOzQFXaXqmQltY2thbjFFeiIr7FRx7TYFe51LbumplwVxlhXtoMRJf5z8W+lz7zd2pvUtxw4+fuv4hXWDwWAwONM4iTuIwWAwGAxOD/xz95vNVasDq2tWm9X1m53p6p1puoqDfCXzl7NdFfnAuOhEKdxxfZNZ6R4T7KUvKf7PFLYW5qDNyZjQkmK9mFYXNJo1cqp4u+WSQ7F7yL8Dhfu0Xt+xM+3cce0rrrhdooPBYDAYnLmcRXcPg8FgMBgUPnz06KHDxw/dcGKzumZntXrFtFldPe1MN+YLGzvlMtcU+MAnVzW16VR6NcygQqMXlv0HQMTspLujKW4T3UCMSW8Kc0sOVTnaFWNiLq10XMFuTGHm3XZp8Evp7pg2Jz5NH+tbp4OHbr/2yCXHEBoMBoPB4Gxj17cSg8FgMBicyfz+HX929TQduFrexd9cv1ntXE2F21X5gsdOe/k7qWIfVF1Bx3FLzOTEsb2T/tNgtsjeLXWhbDHd4gZrN5LJzq46QW77Ljsg0Q5ZT/eQd8dmNY132weDwWBwzrLPtw6DwWAwGJx5VO/iv4QqvmvoCnglXQavxpXQXQy54y+PpYj3eulWOuELf9DmRJLQDcxEiLlgWAQLMyFiNwPb3G7xbUxBhHYMCUZjV5o7yN5Dx012fRe95uPd9sFgMBicN8zeEwwGg8FgcK6DP5U3HZyuWuPb9FerK+nC+AoqEK+kWvGa1Y784j13seROfPnsFv2WmZz2PwCWstuBpjJeyGxRDmanlGA8B6BANJW+w06Hdw9pn96s13ce2JnunI5Pd177DS+4U7MGg8FgMDgv2fNtw2AwGAwG5wO//5l7bjiw2hxaTzs30mXzmavN5obNanN4Ne3o38fnNr6gZrF/uV30HwB7IU3XLaD3ikzYL8yBBoOcLCVns7mFmsc3q9VHNpvNMXqtb5/WO8fGt8UPBoPBYDDPPt85DAaDwWBw/vCRT9x75TOeub4a/vrEzqHpAP6cnoCf16f2kPQ2V0+rnSvFJ/TqG16Et16ZT8Wle6YyXxLyjnzrO1it7txMm7vY32zu2Vlt7mB/FOuDwWAwGJw0o5gfDAaDweA0svw/AGa5ga7gJm+3l/OqQt9Mt6g3g7x7zu4a3enWnQNr+dvr4+fUB4PBYDA4zUzT/x+B/8Rm+dieP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3" name="AutoShape 6" descr="data:image/png;base64,iVBORw0KGgoAAAANSUhEUgAAA/MAAAMTCAYAAADtuEchAAAAAXNSR0IArs4c6QAAAARnQU1BAACxjwv8YQUAAAAJcEhZcwAAFxEAABcRAcom8z8AAP+lSURBVHhe7P0N2K1pdR6Gvfs7Z2AQfzPAwIAlmKPfQRYwY6EKuXGE7DhGiRszydUKO40FvZoaeiWxcJrKapNL0tWkltLWkCttQU0aoSSukNsGFFsRapsCVm1hC2UGJFujP58BSTDD3wwgYGDm7N11r79nrefn3e93/ub8PPfZ77Puda/1rOd59/ftd7/r7O+cb7dMTExMTExMPCV4//nzt9725K2vUXc5HJbXHHYnt6o7xO5w+G4aq7ytb+kHtQWH3fJBpUPsDvvHd7vlQ+ouj519/EPfd+7c4+pOTExMTExMXGXMZn5iYmJiYuIyYK0xpzfbb6Me+k5mu8Ody253t+pjHH2Hvlxv4W1zn7ASthCd6wO7w/IYK7vlQRofYX2/f+jMyfIQ+IUL+4dfffcfexB8YmJiYmJi4tJxue4EJiYmJiYmblhYo37hwu623ZndPfTm+dzlsLsnNuZA86bqwvjtdrch59qCtPDUwK9Ag1WOuYfD4bHdYfcA893hg/ap/4XD7vFXf+ud/un/xMTExMTExBjXy53DxMTExMTEFcWHf/vh15zZHW7dLyevhU/N5vfSu+StdLwmvVmy03/7LI05MHiLPZKTa5wWxyavduCr6DfvQRyWLoHxXwBQIMT21uyfLI9R4/8Rmvjwye7w4Px0f2JiYmJiouCSbhkmJiYmJiauJ9z/O5987YXD7p7dbncbNc2vWva72+id8DXEy78/93fG/BYpTXbnbXM1v8ba/BrDAGM1WgeHTfRqSDHI6Mqt2DbwKgzmb8nfL8tDu/3yEJ3nQzTjY8t+/+Bht3tofqo/MTExMXEzYf1OYWJiYmJi4jrE/b/5ybv2Z0/w4+/UqO9eRZ3g3btFfxze3/nyW+B6s1703KRX+c30ME/tWk4bu8aQGu2q6257bkI/p6AIuYknp8kFjjf71Og/sDvsHjws+986WfYfWJ5cHrr35S/mf7c/MTExMTFxI+Fav22YmJiYmJhYBX48njq8u09Ozr5q2R3u2R2W19C7G348nlDe5i6pWe9oPCbd0JuTsduQ08eRCcfqdRvkiKMJGd5Hr8zzUCeHpKKGeGfOxTX7mndYHj/gf+I/7B44HC78Fn5k/95vefEHJGdiYmJiYuL6xKlvIyYmJiYmJp4K/MPzj9z5tCf3d+PftO+Wk2877KiBX5Z7OMjvZuUtrWncgz/8ZN2p5hWqICf5gm2Nec7ppuaNXbtoPxovfXVLWmio+xcALAWdaPGUhXCKOiVS5Yz+IoAiD9IT/yD/u/xl+dDJk/sH56f4ExMTExPXC66TO4eJiYmJiZsN+MT9ZNm9djnZfTd1Y6/Fv3OXd63y1rWtaVcS0uCEVEUvTzMrrc5tw43SwuduyF3DxU5PDe7p4c34ljrVXwC41xIBuU2z38vlPCWGKu/UTb5+ik8N/gfxY/rz9+lPTExMTFyruMQ7iImJiYmJiUsHfvXbc578Ovwv8vg37t9Lb06vlXcoeZtqGnNgLR78kEYg4lxwrFlPoVGTHuRhc54LqVWk+cdwPOPikDrbBnXfmxGEQZnUnA9yYnfNzN1qArn9Zl81jisJxtXoOweGcWrudx/aX7jwwQtP333ou8+96GFWJyYmJiYmnkJcqTuCiYmJiYmJIfAj82e/tn/t7uxZ+dQdPy7P70jytiQ9s75FNToQY8B60z5s2Gt5pVlvmnR3R3qkVQ7QSJ2cFYy2elrkT6e3oJrQnS9iCjV5KlQ6N+lNrqLb7FfJ5LZ/caA+x5QE42r0A2/1A/73/A/tn7zwweWw/9D8dXkTExMTE08FLtOtwMTExMTExBj3/9Yj9+x3h9fsdme+d2G73BXfgnaxM1VeJCKBM+3GNBp8gWgu97pgjvf1MFPzDFnPaITOsm1OT9qC7t5X0HyqvRXdaVns/+VAJSZXHB5rPfmCYbOvC/NYhgJyT9fkq6JSPLFDOkmquj88Rl/gDyz7wz/cL4cPzF+RNzExMTFxNXCRtw0TExMTExNjfPjBP7x7OTnzupOTkz9Hnc9rdie72+wtR5paffsJvKdHiYlzjQbf4i7V3TPHWi3M0ByDshBO0aQDldDEIanYiRWsBo+GLxqxP+1iJUFD3b8kaKQs5OY/OE6F8FjnJh9uq9kCPJZBQHRTg68SSNnvuk6PD+Df3dPxvtncT0xMTExcCVypW4KJiYmJiZsI+Dfvz/7qM153cgua9+V11Oj6J+/dJt3ffSo9cLGqKheI79Kxpp2p+hwz1DlAiIZwPxeUnJRXQ4OdnCKNc65JxKbVxwpVThcUahtpQ3G6zX5H49F1IiHnkpp8i8nDuUAVNlmPzT1/cr+cvG+/3//Smac97b33nrud/ImJiYmJiUvD9XLrMDExMTFxjeH+3/zkXRfO7F5/Bp++75bX2VvK0eY98J6eG2ThxXUm4FjQmKrPMSXBuOo+EJxEyUl5gArdKW1sE7zxG+FowmXGkRO46PMTks6mijnIPV2zryT4TGPcuUaDzxg1+GR8L0H3Jt5NpWsIJO3zsHyIGvyf3x2W9937bS96QAMTExMTExOnwmnfjicmJiYmbmL82u888rodNe+7w/51y+7kbmjj5r3SnMMaAS2c8zo5mHfpTXsdByUn+IJeXhnb/AretEV0xYRU9nj61UXY3LatdZ6kzc9bauGTnkBuyqzyLluTbw0+mxJI/27eOBlhTgjWyPc0wv7w8OFked/hyQu/dPK0W983P7WfmJiYmNiKY2+tExMTExM3MfDp+/7MThr4ZaEGfncrdG/A2YQGHIJp6hZNVeUMmujuqHlnwwJDTHIIqlZ+MUQ8BmRfqAopr0JoxtbgJdbTKpwq+dTpQ6ydbxenmKCpx7eqiWulvUhq4VUPClHPcFlI6b/beA7R4CmFM7QIj6UgC3ldFlQxop5xcclXItr7Luz3v7TsL7xv/i/5ExMTExNrOPVb+MTExMTEjY0P//bDrzlzcvIXqKt4/aZP31023tMA4eyOGnfAYqwnQlCl8osh4jGg+GLqeAXrqRjJYfjUNtRBlbRpzg2A5vlde8IVmtJ/isL8tVI8udOUG4iersnXbIuFxr3X4JdcDXBK4So0Wt3YF43Y4fAQfa+/78IT+1969d13vlfUiYmJiYkJwYZ32ImJiYmJGx341XHL2d1foT6CGvjdndBO9em7Buvm3eeUyRzXmZorXFK26DBElAuKL6aOB4SmqYZPaUMBIbiat4KVPRzD6LQuFRd3Krqbi91UmrdSREP9PR7ZA0/yFtp9B9HcYAOlodYERV/n+a4TNMkbdTVlnSpuFmPS4Ju+x6+/e+9+v//5V3/LbOwnJiYmJlbfOScmJiYmbmR8+MFP331yy0IN/OH11Ljf1WumXXPZ+FgTyqOANfUlaA/nAlXYqMhhHgKKL6aOK7QZCoTBqVmqEIKreYqUM57Q22KDLes9ldhwEuunEApseUJSzsoECrXran5vGid7a+2+g2hu0Ksm3o3WsMFDhTNosqVYwH+03jR+ZK1u7F07HB6m83rvst/93L3fcscHJDYxMTExcbNh5Z1xYmJiYuJGAxr4M2f2b6Cr/w/gR+hz42zNO0BEY64pyc11G5ew8aglQuitx2rKKW7UA0KjE8GpWVIEsRvvgPM69dewqfbWDRBOkXpJOHpiERuSj6S0p0UTtu4h5XUmkdStH0wCJ7eNN0zdaPMYuOlR0gRRa42Nihw2XsXNYoTRODT1Hz7sdu/ePbn/mfk/409MTEzcXOi9lU1MTExM3EDAf2K3nNm9/nDm5AepUb5HGmhraKyhpsEk50Hzrls09konXuIS0EelYVRJE4SFOqaL4qTA+phCGJyWJYWK3VgAxzs1exjWWlnk2PqXE97sVUjP8xXG6lKD4EBuz4YSj52KxzuJJHVrBuPgxNigl5nNJ+sYPUzEw8aDFr9GxC1sCZs/tfc64tO8h+gU3n3hyd3PvPruO+Z/njcxMTFxg6PzLjcxMTExcb3jH55/5M6zTxxef0INPF3qXyN9nDUsoYFX4w28NnyloQc0X2MMDqtvc9hwQCzGwCXEg6JwNrE+YH1KIZJX3AAVuzEFx6paPQxrVIG1tdagDdhw/esM/jTUX7+taKYN6gzk/GWgpLVteKyTRFJTKxgHff08j4l6ZDgSgt5rux40JXkOAfU1l8Fh4+wEXwbO13rF3z9I9OeWJ/fvuvflL35IYhMTExMTNxI672YTExMTE9cj7j//6G3Lha+9/rDb4RP41+ZGWhvy0KB4Y61NWGm0xQrlkbHl0/eSHuKVJizqCutFCll2hQao2I0pOBbqqHWs1TWs1Y+gzqmpvxVb1ziK0xa66B1nXGQZ3m343lpFk9aZV0n52aDg2lIea5MOSVKnTqPF6uaaYXrQpN82DcZ40LwpJxC3sOWUtYKvEnvgXkN8Gh/YXdj/zHLh8N7Z2E9MTEzcOGjfuSYmJiYmrivgV8mdnDn5K7vD7g27k+XW0nRYc12aEG+itZEqTbXlgirhkHGxXs8sxqTBV6KaeE4KuN/wLkTCxVWo0OiKXo2IUT1gVLMGdUNN3R421VtJ2rqfpxqrT8aGZ2pDCj8V/n10BCmtmlO5+Smm4GgJ19t6R2twgrbcZaBvI51pcXVZqDUlXKXW2Iiuq4hovkrsges895fD+/aHCz/znd/84nezPDExMTFx3aJ+C5qYmJiYuA6AT+H3T3z1DScnJ3+Vmp67y6fmoSnXRuM0Dfwlf/rerKEIDYaBw8VVkNBoCtYlGEszenUiRjUB6nCaej0Ma3QCa+utoLsPb8auMsoX2nHRO+me2OBZ3/DF4H109udoQpVQueW8KDAqy3pbJz8nGo9plJCabraqqcse86KVeNB8vtg4J61hvkrsgdt8+PvlYbLvWs5c+Kl7z81P6ycmJiauR1TvShMTExMT1zLyp/C7W1mkpmbcYI98UB7JiLW4uDSYxZg0+EpUY881BfcN3k1ITnEJ6iRN0ZtraPKD0KtloEam2mHGcG4VWFsjwNfyBuomg34/bD775osz+GqtfBF5rfr7MCKFqrzg5j1ToFfStRAkenQufT9wThlI0lmqlW8ZIkkzn4zPERvjuoKI5qvEHrjPY/u+ZU9N/fz99RMTExPXFeq3mImJiYmJawz8KfyFr77hZDn5q9TA310ahNx4X84G3n01pRZ8IUkDuCfwjkFCxSWokzRFmBtLtrkrNQzUnKQaEd15lbhWm+C1tRm6aDTTL7HeVUP17A6f7I3Q76ejZ9+s01l4sBeubd/zPXioyglu2R+JvVK9GkTzeVVzKZgab7aqqcsec9Nqn4zPFRvjpVbr13X3++WhZbf/qSdOlnd997kXPQx1YmJiYuLaRXxLmZiYmJi4hiCfwp/5K7vD0vkU3pqC7JcG23xQHsmItfhaHWaWrxp7rimsGSBwRKhCnaQp6nmG3nygVwOgbqTaUUEzZ0M9hZzLkaSItbW24JTphuG5b8RFLnsRC1cTTjOfvueO7jPV27YW16y/nw2jeoGWPZHYK+Nanr86j77nOF4GknSGanUDnn0ynl/V4odYZkF3X+dqjXfv9/uf+c5vedH7WJyYmJiYuOZQv41MTExMTDyFOPWn8CQ6VyuURzJiLR5rtD4Zzxdbaiv0xt/AoeISyEm+QpsEIJZr5gbTgGqkuYYmPwiDWrLv0UIdpNQj81bC3f07dOIptnVV4Zsfn8Xq1tdPnhASjuYG0PfqcN1UpyraWYPr2GughsshHmjaQ68GS3lu3jcJcRoFtR0nIvbyN/aRS6yuOT+tn5iYmLh2Ed82JiYmJiaeIpzqU3htFGLjLWHz8eCBHZFHPpm6Togx7OaewLJQhTpJI9RzgDpnNBegjiJuwTGqAfTqEGTPg6AhhVdyq1B3jwxNPLLsReNy1x2fyKXB6/YXaE5jdR8heGy/9L08fIrS3KpQpy7XsddIhEv9GmV9EurpvblEh3M4YA25ZF16Yy9+0iXADwzs57z5af3ExMTENYT4VjExMTExcZXxa7/7yTfsdmd/+GS33FNu4HPDLc22crXMWGanH+v5alYbeL2RN7BcXAI5yVfoTb+VYXhemDCYm+YZUq46vfkE2ecgaPDwIK8jt/uipCPLdNGdczGFriV0vmrdL+QR8Jw8sfvMDGtr4Nja9P0+fMZ9bijSqcfz7fUTkSR1gubrDucGnWjeJwkW5sCoIZdBXBo6Ps9kH9IoBj1ysebj0/rdsv/xx858+d3fd+7c41AnJiYmJq4+wjvHxMTExMTVwPvPn7/1ORee8cbdcuaHT052d7GIppqvyHLT7o253viPPoVPugT4gcF9NTGXDYtM9SYdELJzH1AnaQT2NZ9HwpZ5AHUHPsfQmwtU83medBdjeHiQF+RmHwgeKe9IeVsnETS1Xfv6gp/xqU4kJG+dx3k5OT3bwzoaOLYOvSaar16aE5yqFs+z11aES+3cshYJ9dTOvEPKCXO4ELfgZKTqpsa+yR3VIMsPscxgLW9/ePiw2/9Hu5OnvfPec7c/xuLExMTExFVDenuYmJiYmLhywL+HX/ZP/hBdeP8K3fzfKVdgbbpl0J6ABn6Idd0ahhgjrckTh80lNfDJV+hNvJVgeJ6SzrydNQcRSVqZi6E33+ChTk6Q0p4RWCnpSDkrEzSU1zgGnbRlH9ci/GS3n7Wf6uqUENxSmnNKYno6u/NVXKtNr5ful8XnhMmdOgd73UXUc0NKeV5G84q+1thrS05EbPl0HdBGXBLhSYxE5wB85qKVWNRzDnX1j+2X3bueONn/5Px39RMTExNXD+ktYWJiYmLi8uP+85+867A/+1dPluXNdLN+K27Y5Z5dbsS9wdYb+dVP4UVQqe9f1gaefc3lkVDPCcZBd/qeb9gyj8DzpFNowXInFqS8LgUGpRgptpKooeacEo6sdbFYrXmpC66c0frJXhy45riwn83q2iG4lletlZ6p7jwSR/XotdR9pj0/TKxq8Dx7TRpW5pV1SKimiV/E0tgrMZ+KcBPOXOzaj81H/9I+rT8s+8Pyrv0Ty0+++u47HkR0YmJiYuLKobwjTExMTExcVtz/W4/cczh78ldPdssb+XJLN/RyTw+Oh2iFS4xz7ObfY0yUS6Ct1fMJfMMNCNnawNt0hucoqecQmk/fk3uKeREcquLBTXtEYKVUiXWSVMr1ahypv4a1tRXra2/A1r1d4kLry2jxi12D540n+9rdlA1rV/XTuTTzSFiptenTd6BKu7hP7Umop7FfxKONPRcS2zTi6ruur8nU2DOVeMxzDqaa8vct++Un7/2WOz6A6MTExMTE5Ud5F5iYmJiYuCy4/3c+/drlZPnh3W73Ohbo5r003lUTbjf20NVKSCwztT0/zxfNoTfYwBVp4OluPeUDR+ZwPt/sd1DPNahb1iJhUIIxqgOQ1OzZcaRujZV1xmsQNq9xms1cSayeTcFKWv9MdMLG8gzO7U/gNbqhDeuEur7XJv9IHXoNNufpuf25sudKXJkj9UmopohfxOONvVTa/Gm9Wogi89jOlyHwZdkfDg8cDk/+5Hd+84vfzcLExMTExGVDufJPTExMTFwSfu13P/UGaq5/+GS3u8durvk+XYbAYUYaE4QQZctMrTxUJ1FkHgV6Yw1ccgNf5xMu5tP34SfvLFex4JZ9kTgoUfROAknp3Bwr9WpwXk5uah6ttZKwdR/XKvpPsGI12ITbp4ISjpRwcF6bzDW7NVQc1Q/10r6afBIGNZpP4N0NepUy/tRe9RCWfZFQT4n5hNTYx1x6XXINvD75IZaZWnmorq/j3qf1/U/wc539/vDQYbnwk18485V3zf8Bf2JiYuLyIF7WJyYmJiZOCfuf6c/szvwwNdV38f0y35DLjXNuvJWDqcYebNTrPPW7dQG7YSawJJQgN9EJmmtTGTE/GAbdjadcYC2fIHuoRIClSlc3r0FiZ3rR2hrNHhmDOhEcz0nj861RBY6tdQw+f1yof56XD+unoKtf6iaa+YOCldzujRKO7YXjbRLXamQVejWrOr6XXo3u/Mv5qX2bL7VJqNLr/LKHkEuiN+xgeO06F9vz+w08HhwMXGJe93B4mMxPLSdn3z7/B/yJiYmJS4NdyicmJiYmTon7f/dTP0QNNpr4O3HTnRpvtawnLlakqCsHU8sPcUA0rD6gN8lA+hTebrINmhdm2jSCkmp+Pxfo5BPW/7f6EFNa6pPQmcpgvQqSm/bGWKlh8HhJHJ+joRKPrRGRcsVp930Ep1nvSuKUGy/bDhNPU6PJ7UwOUn6aNHBsPY7nJK7TzCNhVCvU8D2kXHU680/7qb3srTdHtToXQpUe8zd9Ws+GrAgqid9t2ONc1yOX+VyH9f1jdKX5j2ZTPzExMXHxiJfwiYmJiYkNuP93H3njbnfyo3RzfRc32XwllZvi9Om53XxzjnE8OBi4BGQqlKLJw3yC3hADLAkl4OZYKaB5No0Rc4Nh0M11PxcgJ/m2diUCLAVdaalNQmda0aoguWlfQG/dCA6XnPF5AZVwpDTDc6rnbIQtNbcl9XGxUzdtfoQNkzekyNY1cct+mpxKCG5+WihwrL69RhU8v5mjQq8WaxLwtVMeOd15p/vUXvYVhGO5EIImvOSWtUMeibEBL74240mDC6acXXBx8l8IRM5BHI/tl/1Pfv7ky2+fP34/MTExcTrYZXtiYmJi4gju/52HX787OYMm/h5uuvkKihvgyOGyIzZyISohZnrkcLl9Z+vQG2CgfAqPG2GlBr2B9pkxNxgG5YYVcgxO8rFuJQAuhZjSsoeN8wj53/kDJHSmM1gvwfG5AEEY1YvQ2qlmjdU6g+CWta9nDJ+wlWdyJSRPFyWsfiEUKaeaENz8JVipzXoOlk+0DSr0aujr19dLOeN5/U/tgxYo1475TpWoKXsIuQC7ol3cp/WRcxCO6EKc93MDPywPHw77n7z3m1/4dmRNTExMTBxHvFxPTExMTHSA/51+d7K8jW6ESxMvQ+AwA41pZx4CeKgmD7EMvfEFWBJK4BvfAs2zaSkvGENqylOMnLVcA0tBV+rrd+oUP88rcwyduQbWJZjmNflBGNUCtF67B8VwbhVYW+MIytfsEoo8FZBv4Es59c4Xf/CVGMiyNgUHcUaKVYnBLeexUo/1HOR5SVKnrhHm+lr1vHoO4co19uSEVOFF6Db2NJFaby2gTbpzsSCFw2Un6T3NOYbD4SFq6n/83m9+0bsQnZiYmJgYo1y5JyYmJiYSuIk/c/jRZTl5LW6S5T4ZN7elMS/Nd9HYg3U9crH8kAmBK/QGlxXmAG5ylRrkTljyAJ3HqHKveAO/cU44S0FvniHE8jkacu0hODZo2rvzKnGtdsDqc3EaXOL0K4buE3gK6Pf45tNr1utsoCNJfQp0Yo4UC47StMf42qxRxXheXbs3vX4uNsy5bI298rJ2yAPYVY2M5BEJabmRj1wsP9iJHG6VI8GgKcdw2D942O9/5N5vufO9iE5MTExMtAiX5omJiYkJ4P7feuSe3S1nqIlfXo8bXbnXxc1sadjxh6+gzMWKFHXlYLUW5wF2M0tY/ZVymqezQqzKI1yJBt7X7dQo/mgOobcOwHKJtecHqDMowdA6aU1DMy8IazUVZU8bkg2rqaeoY7iIKadC94k7hpVJp6mnr4VNp5jqVot01pSaFOjEHB4LSUrznlbq2OuZwHNSnjr1XPZF9HU8h0idTzhVY7+Wq6b7/MQ8Qv/Tem7H2YK0zblplhu5WJEw0KgxVowfDg9coKb+O7/lRe/DlImJiYmJgnKVnpiYmLjJcf/5T961O9zyNqIX2cRHzkGSKi3OA3DDKkNo4nEDq9TAd7ZSosSUxFzK08qCmBvzCKdu4E+bzyChMy3O6+8XUGdlfl5L0eQHoVdLsXqePayt08OGst3zGWKlYB1aLbx91Q2nsKFclbB1eX3NrO4h1Tq+jtSiQCdWtBAMtOxjbX4JcH7KG80T0et7Tj9/S7MOyPpBcFpyy5ohD2BXtO1NPVyoWZPcyOt5NGqMFef7Dxwu7H783m+54wPkTExMTEwQ/JI8MTExcbNCmvizP0qXxDfiJlbuY3GjqlxvbKUxD804P1QTUR7sRA4XmaIxcG9KA7vMASLOCTEHGOUR+p/CH8kzsBR0omXNKt/dQT7QWwNQvT0fINdrwFqneT9NjQCuM9qnoQkP8gdys1eGJh9Z+rqDn2x71sNT7T9BhCowzFPQa+vo05lqBKeqLXVI7K15pIbvwV7zNYLOub169VSd082vcwmbG/sNed3nosprckiwhpxdWKb9Bl1yjWucHxhKHivK6av9vv0T+x+599te9ACmTExMTNzMsMvvxMTExE2H+88/etvu8OSP0p3tm5eT3a1yf4sbU23O9YbXmnPX+IEh5imXIHHR5CGWgRtSGthlDhBxTuAbVkXMCYYR8wCOtXmXp4Ef5DJIqKYwwrxN5xNBetOiJTc4oxoEXrd3/oZRzYiO3Jx/MKfGqeZd7CJbkc9sFadITfB5pUD3rIb1Q2BtD/QaXH220txxTX6VjdZxXYmasu5gLmslwPkprzNPLjDbcgmpYXeac6XWIC+Yfl7JkfMlYikkeKMOhtegc7EgzGHZN66Wg8bFIqnw5b2H3RNvvffcix+CMzExMXEzwi67ExMTEzcV7v/dT/0QNdw/upyc3Cb3qHIjyk243rQebeIbDhdO5Aq5+YSM+1EFEecEyvEZoxzClk/hZZ1qIrtBI1rWO0UuUOcbVG/PA1CnN5XmpfpAby7Qmd8934hRLWBUz6EJK+UThnkbCmxdg9A8XxeJUyy5cdFB0tYNe16Z0N1jUy8Ia2vR6/J4vXEtnhtf2waX2rm+Xm8eEHSpz1RBTj1N87fmpvPluCaF3Iv/tL44wx/B54k04MFO1EqDjj94uMZ5TFKe6GT2h8dp+bfvd2d+8t5ztz+GtImJiYmbCfFyPDExMXHDQ37N3O4dy8nubrkHlZvOtgnf3sRzPjg0lnjE/aYN1ICzIRBxTtAcneE+I+UNGv1ggOZTeHaDRtTrwInpzpWkXEJdG2BJ9C37c8TzMaS8lbmE7k8bGHp1DJU7fC7W0OStTByut4atG1GcMt2xbTMBxyc0W1mdUgW37ofzJPn4ekFYqd80sgaXx3V4D7359Vw1Zc8kdKbFWlKbqaIzR/O35A4/rQ+mOZ+YF3OCz2AuwqZ/V8+v4U6DTgNnGoflGBPVNM46mf3h4QuH/Vu/85tf+G6oExMTEzcL/HI7MTExcSPD/3O73fL6XuMeuRjVJCBaw+GqxhKPfpMJXGoTf/Gfwud5vk41t3AlKZdQ1wVUy3s3lDoJ5G/6sfl6HqF7fgaXq3jlDs+/hyY+mKByer4adOYeW/96RfeJGD87/jQMU6rA+hOtcUlqnuJmrgqjmvRa7n6ZPD9MrGrwq7quuzKvPA/1JELQOC+lkBN95iI0uXXt+vzC3Djv2I/qS43iM5iLcMWa+hHfHz50eHL/lvnv6ScmJm4W+GV2YmJi4kbE+8+fv/W2/bP+OrXbPyz/Ll5uKrc28ZFzXATiqrHEo99UssccsJtNhdyRHs3RijknGGD1U3g1UoecmOq85Pp6QF0XiPsGOjUaxPMAUs54Hs/p7kEtIzhValmTAp0yjlE9Q5DSeThCwto6a+jOu9hiVxqdZ6H/xBxHmtcWSc9Ad40gru2BY5LQPKtp3pF69BrvflU8tz+f59j1IWIwz9fozima1GVKUBKnMA97jrkxj3Dxn9aXnO6+uzlELIVe46zB4vUujrz0ZXDOmcZhOaZa4GL5uvPO/e7Mj8wfvZ+YmLjRYZfUiYmJiRsOD/zup96w7E7eRk38nXyPSUNq0kWU+0/TYlwGz4vc5wB6Q8kec0BuLh1ygym4hBxZIwhMs19qBB2IuTEPqHMB1bp7CsZB/vjT98EcQnNOhnouUKXJ3kjsTHekWJWobnouHCF3rX5Ek3d8Yvv8XuPQDW/bbvXM9p/oFimvneRrN6EgrK3FsU6Dnuao06tDr/3u+Xtufy6/wrv1fHBTzrEzIWic5y6ROl1zcx5Q5dbnxDFNUCM1wqSLyJE1iFgKvfZZg8V1QBy5JHBMtZrDQgFJcY3t949R7Mfv/eYXvh2ZExMTEzci7FI6MTExccPg/t965J7dLWfeRjeUr5V7Stw4lgZcGnJQ0RPnh1qOZS4GA0FvJtljDmuEEOOAh4iEtE0/Sh9zAHZVUyPrkBNTqzzfC1DXBFQ7tmcH5eeaahnqVPM4v7u22jgh0LIOiZ3pWasSunUMGuzVrLG2BqF93raimnDq+VcYzZPWPour0PT+aYVaW8p6Tk5OtZs6R9ZgTQLjOup056/9xUCYEKjkk1DXY19FNV7brj0RQeM8d4nEdOZhn6M8QvtpvfpBPpbTPT+bQ6aJ0zVBLguhQQ9cGnXNixwWCuepL4OY/eGBw/7w1vn76ScmJm5ExEvsxMTExHUN/Kq5k8OFv3HYLW9uGnE6rElnrjeVElNN481cRNhgIOjNI3vMASLGYxxQn2E5hLaJzzlSf5ADEC1rBB0Ifvl3+4Q6D1At7xcgUqeT37QtMT+YiOYvI4B6HhDo8NwMvfmAuj7foYFBOUaK9RPl68J0gCq4mnsJOFrXEtpnIuFI+KLR1F1ZiELj0wnz1vbqsZzkdZu5Koxq6us97SvljuenRtfgUn8eXzHqaezn/HI+dTIhaOXfqwPkRD+e25G89vnLORf37+rVIdPE6fUuL3lr0DMnJhrncbBwj8MXnRWJvferuwtv+e5zL3qY50xMTEzcAIiX1omJiYnrFvlXzcmNYdOU0yGa+UzICG/yEWGDgYD7QhrYYw7wTaLT1ThAN5VabZhz+T+Fr/IAXaO7l2AYzHv7Bjr5BM7tngcQ9EC752RIWju/nCugYq+OwWNtkuyd6QAhuJrXQcofT87n89Rj/TTDbk+78ZS/MplC/T3onLV1PVaSvFaaF5xePdZ6P4puUKeeS9ePZu+eE5IDveTGPuRyjoeJxFTNa5+PKo+w6ZP4lRxZg4ilHIvT9UMuIaVRj5wYDcolUWODfNj94XFSfvKxkz/6ie87d+5xnjQxMTFxHcMumRMTExPXJe4//+nX7vbhV83RIM253BTWTbk1885DTp8T9KYQ6P7v9Brn7F4coBtJrTbMOdbEl/khL+YQVj+F19zuPoJhDHMBcpIv2PTpe0iR2iR0pmUtOER9TwyN9WoYPJaTuE53XhDX6kZwXj8577fC1vqbcazg6m5Oj5Vy453QpK3bSHmdSSS162je2hoeK0lcJ80JTq8Wa6PmXkln3mk/tW8a+0Gu76OuH/zTf1pf5RCuZFM//N/vedJKky4JzsUN+dAkWWL7w0OH/ZNvvfdb7nwvMicmJiauV/hlc2JiYuJ6An6kfnfY41fNvVHuG3Hz1zbt0rDjwEM4h2TQOFzxCyfoDSFwtIkH1Pc4QHeOOQ7knE0/bl/NqfN8jUFedw/BMIa5ADnJ1zXj3gF3g6601K3mAFvmMVTslOjWIMg+mVZYqVWDc9rEvDfCllqMlcTNNa4ympONWA0WVGn9U6WkLeU8p5NM0vCr1avdqeXzU/5aDRFPNY/mNPvknJCoVPLIiTWcKzmaKwLHPdbPa88j5x1r6oG1nGaPId5r6oeNvBC5rMCyr5xF0JyDBBi69r7v8d2FN80fvZ+YmLhe4ZfLiYmJiesF9//uZ964Ozm8bXdycpvd7FnTLg07JYHrjaTH2A2creQkzvd/PFx0E9826EDJ4blNjvpbcgjrn8KLLzWYEpSkeTLkczGQk/zOngB3lYSw1CWhmtLMAZT6XhiduQbWczCfb4SKo1rAqF7E2vxecDX/lKif94Bmn0ewui17HVwOdEut1K9C7T4pYW17HuskkXSqeqyXoM9N+erUNXRuWs9zRnMuf2Nf9hwTCcE/9ml9e97HcjQYcrpNvUrNuVicsK2pb5t00ThJLB8cLTF6sIL/9X6/e+u93/yCd/GEiYmJiesIfpmcmJiYuNbxG+cfufPC4cxP043h66RBxwODcralKbcc1jhBNXidmN3cAd0mHqCbQKQyLD/EN33KvpJTam/IgRPSLC/vD6jygOY8DG1us2eA3aAp7e7f4JKSek6lJ9RzCbIvpgErNQwcq+oY1ubVwdXcDvQ5Setdbhzb0xVc3Jfm19gp0KSvzA+hfKoUWFvWY1USuU2dYBKqGuV81a7OHc0ByKnnUH7eF4FzQqJSzquf85gb8+DE1JAndZgS6rxtOb7nQc5la+op2RpzMZiNJh0GkTqmFjHVmXOCxvb7D52cLG965bk7HuQJExMTE9cB/PI4MTExcS1DPo1f3rY72d2Gm0ZpwOXGrjToMKpp3Jp2y3GOmPoM3MwRLmsTP4oDlqNGahOJaSHn8nwKfxkb+BDq7h1wPwSI+h4YnXlAZ24+P8NgPsB6NT+iOy+Io7o14vO/Fau1ty58tbFyhqc4eT87fk1uQErrzKmk/OxRcLQM61WQ3GZ+MAnVfJ6X8gZzdV5ax3OINPmX0Ng7VULGa9XPf/C7/3YdYK77GeUQ1pp24GhT34sTfF8Wp2Rr3L1Jh6LcG3h2EEIs55Q4jfvlcRp+/J5vuuMnkDUxMTFxrSNcLScmJiauPbSfxpem3Zpx08UVbjmsWMx9ixH0xu5im/huPJiLa+KLM96XDHltoM1LrcAoj8C11vYLKO3mAi4pifkMEjrTRMuB9BcYDBU2zC/rEXr5UezGA/Q8U80ejq0zwoaUaxJHnxCgk3Rknj8d9hodIYXX18lPMQV6pV3Lwfxj6MDa/BLgNd1V0p13GRv7kM9Xhzi/kye1xnnp3OPXQ3PyORKqr5k37S4TCSmX1tTTYGF6jcrLtDTpbIVIDJZ9yxcuWsgBmZ/ST0xMXCewy+DExMTENYcHfu/Tf51u5n54+Gk8NL3ZW2voLSdx3LjRwJ5ysQq6odPM7fFgrsiP2wPql30DZZ6j2R/Q5jX7ANgNmtJxLpDzfW0GCdW0el4+H0NnnoH1MBfo5gZxVAuIz9cIzfxBwbV1BijncBGTryb09XNRuxw+wVXgyBeC17bXcQ8p1MlTqZwDCaNyrFdBctPcYBzVPNkzU8VoXmjW6/y1XMDjStTI2mFyJ6+sGfIA9fP+icS07p5zzlpT39/ftrisKxyQBl1U4+zCIts4izEnxDiPRv2U/tGTP3r7/DV2ExMT1yr08jcxMTFx7eCj5z999/6w/PTu5OQ1cqNWN+aVb5xzQVnoxviGjQZQ4bBGCMQ5BmguI+Suxa9kE5/XBYjENJ4fhFEeYfUnBgClzX4Bd5WQ8b0xSKimMFgrge4n7715QNhD+zwYgjCqA8TnssZaTcNabUXZ44bkNVzi9EvG8InaCH4tbjyN7lqVONgP19e1ukihfs20x1EtlnMsf3JPTm9qNU/2y5SgpJ5He/A9pRg5a7kAxzUp5PJ3fpzbyes+l+o3+45pG3Iub1OvnAzHLJcca8jFIFoa9iZGB6d4jvoyUD9/eJCWetOrzr3gQ8iamJiYuJYQrooTExMTTz3k0/iTH92d7G7lezPcsNGRGnU+8BDuTTsUi2mezWPIHVtoInHjZlRjzH1IcSvjGojytjlWn0yZF3KYip+a2k5O2RNAJOYDo70FA1z1Br6ak88D6MwBWAtzDE2uCr0aQHxeaqQ5VYFRvYDuc3QMw/RT1rlmMHh2h0/6APQ63fQMNHWDMFiT6+Ja0IPLVTy4ZV8k9sqwFgJE05xgHNUc2SNTwmjO9sa+/dF1QIma7vPCbsmT9YjEtDCn/CVGP6c5r5CzuanfFBfu+7EYJVrj7o08v2YDR0z9lMdDnkfXz5/43O6LPz4/pZ+YmLiWYJe+iYmJiacUmz6NP5FLljfqGucYaxpj32IEuhnD0G/iZeDMbnzQKCu/PE08kZBiOcM9AcS3fAovNQZ5wcheyQmpvVw/J0aVD7BfxE2fvoc55TlT6whCEyPEr1ONlF9N7tUiNM/bGpq0jfOAldTh+VxlrJ7NqTZZJW+dS6/j4R6aGkEY1Odadm2ISFIVV7fsg4S6BPtZPPqpfTVH9saUoKSZ02vsO7n188axNo9fOWmeD2ykxjjnVE199bznpj5ym9ePN3sKcdlPiNHrWF7KuTlXIjG2IETpjQgxyS1x1uan9BMTE9cY7FI3MTEx8ZTg/Pnzt37h8OwfpRvKHzr9p/GlabdcjwF8bxabYtycwSroBq3EgBC3GNCJyzwPFE6mzItxH1aaeI0zZ0poc7r7CgZY/RRejdQhJ6Y6L7m+HqPKB9gXMe8d6OQDOqc9F4MKvblAfB4MKbeaOKgj+x0tomjCK/lr6wyhk45s45qBn8z4rIansvpEVMH1J43il6fJ5xp2zajhchVXV9YnpzedtRAgWvbbmVPly76YEpQ0cwaNfZV3UZ/WMy05ZZ1+TvqLi5SjceZMc5xwSU19WksHiykHrDlHgNpy5vzSZ6u+BIOGh8bMF/v2w+7kx+89d/tjXHxiYmLiKYJe4iYmJiauPuTT+JP37E6Wu3FDJg253HyVZl0uU3XzToNqIcYOheheS4fSOOMGzEAcaQzLDWFvhF0rcZ5X1RIrpo3rQI+yZogD6stcpgSZ46CcvGcg5/TXBpSo4dv/kNbL87UYVT7Avoh538CGfKCeE0yN5i8nAJeqWCe1eW56SOGV3CqUnyuAEo4sdRSnnn/aCe2uV3HK9AY8Pxdpdry6Rgge2wtdC7rPRjNPhU691PxGuBziSsuaJNTT2c/i8BNtoMrn2jE/GIbmH8+rnhudx1AjNcKkKsfn18+R+mUPNMSUJg4bEoiX2j64af9CggaLYahqAc1zTInd5tw1UI0xNR1WY5a7Xx7e7Q73zU/pJyYmnkqEK9/ExMTE1cMDv/vpNy8nJ/i98Z1P49GoUxJb+Mp7MajqM3DTRej/SL3GmOtgMcIVaeIJ3b9QAMjXXad8M0BqYrfkAJ28Zn9Aled7YZBQpcd8qceU0MkFND+fY4QKtR6flwjPCxOamoNzjUihTl4ltXuhhJXyDbq5pynQwcr07nNHWF1xNGkzOgVOU5Nz84Rmv916QVxbj64P3fNPc9Tp1OG5do0xuNvXfb16HsBS0S+psW/y66YYaPOGn9YH+VhO/3kRf3hOvf2ldS6uqS9zNG4xgu/FYnR9kEuENerqw6ISazD9mDX3sIf9/sfv/aY7fgzVJiYmJq427PI2MTExcVVw//lHb9sd9j+9O1lejxsra9DFCJcmvfItjhnqewzAzRYN/SZeBs7sxjtNtcZkjiUStsYJ/Z8KkGG4F4C4384OcvrrAkrIyDkRCWnjPKDKBdgXcXXPQJ0LpBx16nmE/l9IGIKzZa5hVMMQpPIcABoYlE04tkaN4Zpr2LKRDmza9oUqbJuYdrdpSkjaku85Jfn4msfX6H76nqRxjfW57byyXxLqqeyrSGZrLud5XEnM19zjeaF5BnQeQw1fsdIcH9jI/DpHnMva1GtYzkkdi6lp9hLispcSs2Ydk5gTiY06YqJXPiRwScSn9B86u3vyvu8496KHOXliYmLiKkEvZxMTExNXHh85/5nXHA679+xOdnfiRozvxdgyyb5xENbqXM3h+6zYHOuNloFutEoMCHGLAayFGGHtU3Gp2Y9f/SZefTVNDlDl+XnDqVJj7up+gWGuQYVmXnjuDaGWo3K752ZwuRMPUl6XAoNyjrW6Bg0155TQmX9s7Wsd3RMePwt+uqtPlAbXn0yNl6T0VHbnHqlL15Tmy9HkklBpPIevSxVYqnRyyxrk1NPinFPkyh6YEnq5nca5zqvPn2OaoIZftWmOD2xkfp0jzvamPsdHn8QDct7qWExNigEWt5hyONKwW6MOC7c0655jsV7ufv/Y4cLhTfd+yx3vRcbExMTE1QBf2iYmJiauNO4//+kfO9md/ChurkqDLjdTYpX3YlDV9xigN1X95nljo+5aiV/WJh6wvbhMJKZYHBjktHsCSo7MLz4j5qnp5gHsi7i6V2CYC6hTzyE0n6C7G/QqRep3iiWpP1/O1UCBThmHxwZJKueahjBnbY1jaOZeSrHLieqs+0/CNqS5bSE/4+EaGljbA8dKQnoW07zg9OrRdab5CvTmV3N5jl2jDO4GnWipT041RXwVN+bK2hgAJTE35gHqM0Jet4EOpjnHKkfqEwkpln+0qR/EfU9sIh/s12IYUlz4RX1Kzw4nD2J07A/vfM7ui289N3+F3cTExFVAuLpNTExMXH78xvlH7nzycBafxr+G75twI0VHadJhrFkvvsSgwdUYOxSi+yUMoMbFCh3GCNd2E6/BkLO2J6DZF1Dl+RpwYmrIa/YZDGOYC3TygXh+hlCHUc3png/gUhUL7vA8a4xqASQ1e2Zo7lrdiCbv+MT+uoSta15uDDa0bTvV5OHJVfC8dgKv262j4toaHJOEtP9mzkotugY1557yyKnmyZ4r0d2gEy21yammiK/iWm7Ik7WZEqo8IJ7PIK9tkoGS05wfU/XJNHFA/avZ1Mt5CjfajZFjTXlq1l0DtZj6mOE+LD32hwdPdvv7XnnujgeRMTExMXGlwJeziYmJiSuB+89/+vUnu91PL8vJbbhBi825NehyDyU8Ne9QNUdcDAS5e+o30MQ5yyXcVRntNM4akzmWSDBOpo35UPYQajHW9gH09hIMcOom3ikRenh99RPYF7GcA1DlxrxCFeokrdo34G7QA23Ow9CbB6hbzo/Qmw+MagAkpRoMzRuUS0g5/QlN/S11tyX1sXVqe+KnwIbJVcp4WyFxy548Jydz/e58FUe17ZpC8D02uSs1aH46t5TTn5eaTcDdoBMtdcmJU6r8YUMMsK95TjUp5sbzcJ1IyDnW1APdRlqNrB/igPoX1dRbDGCtxNJaFlPT7KPeg8XomsKXFbZMxOLBlnx2So7F3V8Oj1NX/9Z7zt3xTlInJiYmrgjCFW1iYmLi8kB+d/xz37acHN6MmyNvynHJYZ+Soq4+DarB1Rg7FMJNEg3dBppunJDC0LxNMUJumpWTkTkhl604l9zED+ISCwJT9ck0ewK6OcA4b32PPlR5gDpJo7y4Z4DdoNX5GLpzgL4+PC/Dyvwy1xByerUMo5qKVLebslJ8bd3rEe2THNAJBmn8VGjSWu0Uy4lct5m7UpM1Cfiets6na1VzHimnnXd5GnsVNubl56Sft55TnafOYZCRuWHCKeLdpl7jaU9h/uiTeCCttSVGkD3QAEtJaMlxrUqNvGugFgt+mkN2v7z3sDt50/yd9BMTE1cCcvWamJiYuEwovzt+J787HlcZtrhBCs06D1EPeYiqz+C7JHLFuM8gzlks4eYJVuBNpmsl3v3k22IY0lzhl/WT+BBP6wGWo0bmEgkpMWe4L2BznuYwZ6pQp8o/TQPfnJ+hngOo688XhM7UouVgOUeDCr0ahlEttYzu/I64ts4IaU5bIO3jKqJ/KmE3F7Ox7pyOGKThM7K2vsdyUmkYDSu1WJOA76E3vzt3rblv55y6se/mizb8pBvYkqc5vNYwZ9DUa47MDRMsrmYt3m/qw3qW63mYo47Fghk1/O0ehPv6FqNrl1y+QoMOn636qMbU4mY1b3+Yv5N+YmLiiiBcxSYmJiYuDQ+c//Sbl93J26ghvzU366DZd04ObKsTcCNEQ7cJpRskzfK8JmZ+iHWbeDUyJ8arGEgIr63DsDjAeo63ewFKTrsftZrjtcMcBnMRcnPbz8t7BJTEXMJqA1/nYujmA0FXOjwXA2tVgNwyD9B4bz7gek5ozz+iEke1a3DeYJ01bK3/VGHDSbSnQJM2nTyhyetMVKm7TjANXC8JXKPJJ6FXgzUJ+NopT53O3NVmvQodbezVyB7IienMi3CsYQfKc6AJKa/TRAcDjJplQGp34mpG8bIn2Bhf/0uGUVOf1rGYut0YQZ47GjRkDTomgLNPTq2Di8WDhj1G0feH/Y/fe27+TvqJiYnLB71ETUxMTFw8yu+O372e731wY0SHN+sncqlJOtPgI48NBgLd+DCjeyC9KxKo340RvOGsYpIfEkNeG9PBYkA1t+g6hPCx+NpfKADD/ajx2nBCmuXJfAxAlQNo7SYvGMOpGvg6F4j5BnXLc7R9Xjl3QOOd6UXLwbKmWkcQevVqcE5JzPsK2FJrlLRp7lXA8OSGgYJBSj41StpQKudUE9RtnzIN9Oq7VoI8v8kloTtfRF+zNy8Yw+Vu7Mv6vdw6j0hMCzn53Ou8uqkHcs7lbeqFlz3REMK+H9OquXmvZe5oj5Iv3GiK2Ty6Vsnlyhp2s6DBRwY18Qg0efvD/J30ExMTlw122ZqYmJi4KPDvjt/t3kOt+J3WnPM9ENnaB8cftrUOC/B9EDWkbAG5ARI6blRzEw90YkDIkxVLnlhxfP1qru6y5IbwsbjsXQWLB5PiQJVTavdzLvpT+JhHWG3ggUD7uUCb72tDqKaJX4nkljlAZ56hmt+epyEIo1rAqF6Nbo1B4bX1LgX112Ar7DV3uTEs2wkMcvMZUdLaVlOsSlR3cz3WS5DnNbmd+WGer5Vy1KnmXXpjr5oaWZucmBrzCJf24/VYQ4VBzkU19cO48P6P3suQ9hvm+j40j6FmFEvrh9joU3pv0M0Xx3Xjtb8s+8f2h8Ob7j03fyf9xMTEpUEvSxMTExOnR/qxetwA0VGadUpg2/GRVekMuslhhnsdvimCFYqhHxs30LmJ94GN1Cq+xfpNvAzd9YGVPQCjtczw7ahyRpUjtcc53b/4MOi6Ze+AkpgbzwHgWEgI9KIa+HoOwFKeU/agemda0UqwrKOWEZxeHQPHJCE9B0B3Xkdcq99D/Lpcx/DTttfwVnTTO2IllaeZAmtLplhwlOYvl4q9eq4J4Xkpj5zhvPoTYoM61by2CTaQE3zZQy9XCZmybsgD2BXtUpv61Rxa1/cAaL7F++cgcZkn3KG5/aZ+fa9N465u2kOINevXMZtDr2F+GbNlIrbWzU9xsfvD8uP3nnv+/LH7iYmJi4ZdqiYmJiY2o/xv9Yv+b/UkssUNj1k8ot/JkyTc4/Cw+mm4S7gJEuZNZRWT/BgrPMWAkMcxkBDO65dcsZ0mPpi1fQB8C6qcEXKGDfopcsq+DVUeof0LD0BJCG1t4P35gFNNET+L5RyAzhzAtRLsnpuhVwNgXYJln4pmTiWMataI3xOnxdY1GKdK3oBT7PoiT5B3zBeBDWjSKqFyy7NBgdESSQ8O0fxsaqxXh7USKM2lgYRaC3PkOWCqUKeas7mxr59PdoNGVM6NSEwNeceaemAtx7/jezm0v/Tcsl7i8nyoY3M0nmIA06pxT/GVpj7FVFSz6VN6QLk8FzTAUhK15jRUjXv0Jan4bjVvf5j/2/3ExMRFI1ylJiYmJo7jN84/cueTu7PvoYb8NdKMW3MOmn3n5MC2OoHvaEhig5scdlnXDNW2xbqfxtND8oUbzTFCmls3w5Jr1G9R2USu9ayWGiYeL7yO+15iDsB8ZU9A87wASkZ5AMfavCvSwNf5wTjcF9KeEzCYa2C9Ok+gmx/EUT1D/dytYVjr2CKEDSlXFZtOepC08QnjU7brwggp3MmtJHkaSRyVdT0kKC1fAhXqGtVc2T9TBTndOSv5wRj6jX3ObZ67U+WVHDlnIiEl5pQ9a4LlkfVXhmkgHvcrZjfOcz3XBzbtnoWnvVhY/W6McNpP6YFezP9yw/aCayUfwtkXR2OiJx+D/ud4pD14ctjf98pzdzzIBScmJiY2wi5HExMTE0dx//lH7jnZnXnPsju5Sxrz0Kxv/k/uRMd9DIbup8t0s4MU90MsfxofdAx1TM0o5mtbDLC1AcsN4Wb9YNp1ACIeL5zBXDRfs8kRR2ozJbQ5ec9AlUPo/kVHMEA6B8Bp1ob7Bdgv4vZP38McDPW8YBrE58nQ5AZhVAeIz+ca1upHrK3VQXpua5yy1qnRPXERT7308EmsAsO8Al6bryEDpNC4vp/DqJbLIU40nzsJvemslUD+1L4zJ+TL+TFVqBM12nPah8eIhLzVT+vVNM9nldN9nkJO2S8NIQXcXz0WDyadg2kgytu/uAgxDCkuvPtTA7bOWgxgrcQ2fUofYs2n9HwdsobdrOrmIyP6bue/o5+YmDg95Go0MTExcQQPnP/UG5bd2Z+mZvxWvqehAY25Net8P6Mcf9jWOizA9zN0yyf3NXwzI1YGzlIuFrRuWEssN6nKyUidNtZv4mXorg1QbokBJZ7W6cYLZzAXrZxTSLA4ofuXHYDmNHsKhmH7Blby+p/CB02p1CKnSk/5ZHzNoCXEfEI+D2AwDwhzyzqErfMN8bnpoZk7KLayxtHn4UqhXmf1RC8jfB0hq6c73FMVWNk717frSg8eCjmBlv2R2CszmJ/PqzO3mif7ZEoY5fdygTb/cn1aL+dBJKQJF6HbKANat+y1jiOmgsWDwXxZm9CJj5r6/n7FqT8tZ9g6nVjTuKsr+W2sWVtzUkNPyA168MVx3XjJF40a+vnv6CcmJjbDLkkTExMTQ3z0oc++jW7Mfig15UyjD0vJ5lNCrTPoZoUZblz45gYWNOqwRmiqcTY0qCv5bUxWEm50GAPqPQXjMcDiFiN0P+1WKe0PCPFSsxMnXGoTf/Gfwte+7ZWcEGJU+cM9G+p8DHFOMAk6z58zoMlbmQ/Qeab5NdK8qsioJqHUpKSVvC5W809b7Epj5dlbfWI74HyZtHqWTd0grKzJNe16U8PlKh5c2RMJvRL1fDL5HNbmSUD2x5TQyddcr5viVT6dZ1rfYznvWPPfPWfmIlx8U7/etHfjGpOaVb7GUwxgGht3yWOsxlbWT/WVk2n3RYPpynG94UsrWyZia90taPCXw3v3h/nv6CcmJo6DL0MTExMTPeD3x5/s9u+hG5fXpsadLh39H6svjbv7fnODbGqo2IIqMT1wsTQt5QCdGBDypE4b638a32mKPQ+11GETYoRLbuJDvscJ4yZe48yZEtocrx9zggHavQM5T+qQE1IZ7BdxtYGvczGkHHUG88pzRejNA+q5QHweaozqAJ1apQ4Fe2v10M3bMHlDyvC8LhM2neKmTXSStm6e8yS5u5+mThAGa3AdvjhVSFK/juyBhHq6+3le3vNonoilSQbGuV7T40pC/sV/Wl9yyjrHcoiEFMuX+jpU8XwOOT76JB7gV7OFLaamPR/hl/wpfTBNjB7Nc6A56VN6SqLWnIbYuEOPPgSind9JT8f8d/QTExNHYZehiYmJiQT59/Fn0cjnfx/vFjT4JMBarOgEvWGRxg83K+yyrhmqlVhu5Ds6EGJSR7jRcUwI60xDjNCsHcxT0cT73M05Ggw5w70ZiJYaQQeq3Itv4JXUcwBdsz1XYGUeEM8/olfD0KklNSgwWsfQxAcTBnJ3r4ww4dgerjbSpvtnMNzy8ISrwPiJEXA8NIURzdwgdOpyDbs+1XC5reFr9+bW88jkvZJQT2NfxOONveYxZ6qocikvreuxktecP1P1N+R0P6mPcachDsS9deK5cQZKfNTwl3oa11h3D2sxQq9xB4Y6hnpddU23Bh3J2qRDdV2sxIrv9rH9YT//Hf3ExMQQdsmZmJiYcBz79/HWsCefBPm0vsTlTocaLbYAbk6MagOmOY0OVLFRky112pivazFgtC6QYkCJj9aASTEgxPvn7sO4MW72AuSc7l8sBAO0OUDO43XghFThRbjsDbzOkbUVx+YA9rz0UM8HOjW651sjxQaJldzuSxPW1rkcuNj6wyfyMsHr54Wa7Q73EQJre+VY1cAa0jx1BrV4Pl/LKrjUzpc1Saindebk/Y3miLja2Gue1/OYkpDbNsAAkdWc7DfnGHIuual3LcQtBrCmATIyxxIJFu/GhPf3OF7/NI07Hl2dIOvSAEtJ3JwTaZt2yFkXDle0+e/oJyYmRpArzsTExIRi+7+PX9EB3KDQ0DTUpgculqZXOY0OhJisJFyokONNPEAk5OmuVQsxwqa/RABC/KKaeI03+wwGONbEr+2LQbSc7zgv7TEYRp2LYS0f0LXK2moZ4zmeH9GbC1Tzm+eih1EtILjtPjR4pHwXPudiJo/Rfa4CLu9qgK54bOEefE6enPbY1A3CsTXpWtScb5qzXovn2vXM4G4719c6NodM3hcJ1RTxRVxv7DWHOVNFm1f2p7bKGTb+amQ+EYuxFedoU9+LA7avTrz7lwwWw2Bxi6lJMUC576GaV9anwXIIw6Z+pAc+WjM27GJZDH6lY3f66+vIn/+OfmJiooFdZiYmJm5yXNy/j4etdIBuQpjhhoRvQmBBq0aV71gERxt509VInTZ2mr88gPVb3DpGGP0lAsDzLGwxwkU18QCtlZ4bIyEnPxcAkV4ciDnB8BrVPOElT3KAXh4g5Nh+GXZehmP5QD0HqOcZKjd9XWokfVwnr71SrwfPPT7J1zlN/c2oizbP6KVDS27bviafZhucWyakdZo6QRitQXrznTWqU+m8tl3fIlxq53XndPLz80dCnMJcBKnHlNDP81oxLxig2yQH0+y7ylmLX1RTT9a/LmxCjLDe1BceY/I8xJiQ/vqxoQdK7GhDD4Sc9NywocF05bi+SdMOalwbdm/cJcZ6sHTMf0c/MTGRwJeaiYmJmxvUyN9Fjfz76SbkIv59PCwkGuieA8NpGuqmQVVfcmOMBnokHbB8k6pYWRO2xEZ/SQCsN/GEwVyOhdwYP1UT34sDg5xjTXyZX+cVf7g/IOQ2ew3GEfcMnDbfwHkhuZonc0is6wFJ69fIaw7q1PCccXJ+jo6hStw87ylC84XqfuVaUNr6qWmdLeU4pySmuml+cHp1tU6zr7pGZy7P4QtfgLtBV7opn0zZS9EczEUoTSlATsrTHOZMCUpC3lPV1Df7CnG/ErAJMUJurIES39RcA8p9f1Ws7I2GkMM6YPlqes2+5AoXKkTWVJ2ueXw5ZqsNO82MjTsKZd8t/h39ffeeu+MDqDgxMXFzwy41ExMTNyn0P7qjRv7ktti4l0bdLCUnX63fnKAa3YqpFR+0bkZLrGmoax0IOVynM0fqCzeKQfJ1CDG/Nati3fpqUgywuMWUOzT38jXxGgw53b90CKbZM1Dl+RpwYmrIa/YZjCPuF4j5dS4h7d0Q5xgC7Z6PYctcBwUGZRwc7yfl56OHEDy2zhqGcy+l6Brys+QYyJuQ5q4UotD4rCh4bA8cL0mpVpqrzqgeXdMuZm5qJg0stXO4fp3vbskv+yAnpjMXQWoxJVR5QDyfQV7b1AMlp9kvU/XJrMW3NfUhBtieXQvx5nxKjK9AnqcDPSS/jXXXr9cO59Vr3IFGVyN1ciw39HhgaJp1PBpdOFzmjy+HJ990z7kXvhsVJyYmbl7oVWZiYuJmxP3nP/363cmZnz1ZdrcuJ9aYo1GnIFvzV3SAbi6Y4QZE7lAEx3QgxCRXk0Y6oPz4p/E0hNDoLw+AJqamXVsHiyl3aO6pmvhgPA6wluPD/QSzmkMY782H9T0a4l6BmH8sF4j5hkAlv1MLWJmb1xnMN3CsTcjnXyME1mrX8NzxpOY5WsNp1l7DKRZdX1ILneYkUu5gIsn9dSmwthbHSoLXSHPU6dXR+WntDXM5366NBq3FCKFxLlDyyx7IienMRSiNM1Dn1U0wcLqcZq9M1SezFu9/Ei6DzNMhhH0/rpV4+xcQx2Pt/oT39zbYV62rSbUttlGPDbtYFoNf6ZitP46/3+/feu+5F7ydC01MTNyU0CvMxMTEzYYHzn/6zdTIv6Nt2GHxoCE1+CHGlg7cXNDQNNWmBy6WplU5jQ6EHKlRfB5MV24UQ29NzC86UGJ5XR0sFrjHCP2/RJDhqWriy9wNOXBCWsxr9hjzgLhP4DS5QMwPxpCe84h6HqB0eF41ONYm5HOOUHGtpsFzcnJz/oYtNRNOPeESMdx5H4P0dteauKW853SSSeo/IxRYq80xSfD5KV+dXg3Smu9od/vzeA1cKyPYbfO35JZzJiemhjypw5RQ523L8XU6OWmfMa4mxQGm4qdPpg22J9dCnKw/52xCjHCaT8VdV24Ug+Tr4LGowxrprKtuT2/XFJKeC7pWStMOalwa9mP/jp70d77qrue9BdUmJiZuPtilZWJi4ibCRx767N+gG4q/Hhv4yPn+IvokHP21c7ipUIuwxGGN0DTP0UHd3qfiUpcGDVmdfiMd16QhhIZrYjhNTA3HQq7FR+v73gCLB3Ms3v5lA1Bymv0AzEUY/+WCD2HvgJKUG/YInCYX4HhIClTWjgUULrXzSn0SOlMZrOdgPs8IFUe1AI91akas1WB0Eo7OuUbRnDzQFQuqcHvqmrBWxmOdJJK6NUf1WJegz0u56vTm07UwrVXPq+ZwLl9PA9hVLYSaXKclt6xNTkgVLkK3QQY0R9bBACgJebk5BYgoT3uMcTX9c6DBYsqNYmj24/HwXGvultglf0rPhup7KhHlRxt6IOSkNdXmhp4efC2kJp0aeLbw6dCmPfk5dnjvcw5f+Ivnzp17HBUnJiZuHuhVZWJi4mbA+fPnb/3i7rnvoJuNN/K9BA1ozlPj7ha0owO4eSD0Gm7OqPTcUMMKkdwYo4EeXZ2wvh6wLdb7ywOYtC5gcYspN2rO6l8wACG3zF+PPyVNfCcv7xFQknJDnmEln2+943wDayGgtNQezAPquYTyHBhUGNUwVLXSua3ODcFjaxyDfv2b5/Uqw0/DXvsXizR9pVYI5aeQAse24PGcWBoxw0ot1iVYzl0tQ516PvnpVVDPqfK5dv2csquaGv8uiKlVXnmexnlPSVPfiwPKu3tiG/cTYgDNbfaqvGmu1bT7W4/19zXYk+lAFes1+6vrqV416Wr7euEc/9DhsPv++avrJiZuLtglZGJi4gaH/Oq5w8/SDcPr0JSvNuxuqzhAdw3M6OaBB7agfX34ybjpQMiRGsXHsNosa45YoX57VcV6tUus8BjjOTEGaI1uw8w27g2IcY0BmstQ091jMCkOVDmldj+n2VcwjGZ/wJE8w0p+en4NdT5AtNTtzDHE8yPk8zKoMKzhAyOdT3dOEEc1ewh7bZ6zrTjNepcDF7nRtE27ZmxBSu3MC1J+KigwWsb1KoHc5ukc7ZVlifkcT1VST9U5bT5ATpXPeXF9p0rUbMkr50VOSLV5UoMpoc1p9xxyjsTT/tgUXua18bqZZWi87JcGz0M9dZpYvccS4zmepwM90r4B5bIvyWFY7eAbeo07sLWhr/XcuNd+bSWux4Pa0D/EhSYmJm546NVkYmLiRob+6rn37HYn9+BmwRv0+Pvjr9K/j5e8IzqgvLce31KZHvjoLw6AJqamux9C/y8QZLh2m3giISXmDPcFaF7eH1DnhRxDzA0GyF8nBftBVFrqduYA8dwJ+XwMg7lAmJ/OoZuv4qhWD73npofVmqdZcIBjJTZt8hhWimyoz1vENWUrPLUzJ0jp1Ef1Wa5i5DZP23C+6J6f0tSJGvH0neG0k0tonhumOVfWJiek1XnlfPp5sg4GoM6pG2Ig5ByJS2112BQu84ioFONN8wzY8+1aiNs+OjFvogGmnZjpavjrpG6zbqoX16Uh5PT0YaMfeF5Pdbqm8GWLrTbuNIst/h09+6TgR/IRx+rE94fDw4fDE9TQv+gBTpiYmLihYZeRiYmJGxT8q+dOzr5nt5zcxQ073zSQRSOPB3w6vIG3GCzHiPI9A916yL0D3ziYRVjisOv6aT6Nb3SAeKkrOQzOVaeK5TV1oEdbWweLKTeKobs2kPYF5PjoLxKAtA81THpxgKn43b9UALbkALZvIOYFA6TnEFjLhVOli59zfd1ePhDnEPLzC6izdS7Qy12rExGfqxHW6vdwbM1LhO33Ci8Tv5gddIJHnkjeL1+LVuDhcf183iT2SvbqEN0+VwKe73mdOeSn76KYG4yhbUiBnNt9rtgVrdsEA5ty/Koa9JBzJJ72xqbwZt8Wt5hyoxhkjg4WA2wfndi2RloHerT7GtROOmyZ01sz1T2i54YeDwzavKuNXMLBR0O/HB4ne989557/PlSbmJi4caFXkImJiRsR95//9GtPTk7wifxtuGGIjTvfKzRaZQHcHBCkKcQNA7usc0alN43rSCf0agLtXxrIcJr1gFETzbdh6nqM9cKNmtPsCSBe9gQQCeHR+oDMy1rMSXGAqfjDBl1z1vaUcoBhXsgBYl4wQHo+Dezn3LJmnayo9HKeQK6VwJoE+nsGVuZH1Oddo5nfKXhsjYC831NMfCph1wbCqXbcfWIrceXJ57XC2l14OOQFWvZLYq9UZ35pdhWjPajua8RaTQ3kBTHmBgM0580058ma5IS0Ou9YzvamXoOW08QBIsrbv5RQn0x7bsK7e2GraymPMX4+zQ+8u34dC3rzPNV7qub09jP8S4TRekf03Lz3m/lebL/fv+necy94FxeZmJi4IaFXj4mJiRsND5z/1BuWk7M/fbLb3Yobgn7jTonJDxagmwFmdG/AA1vQvr65kaeHzK90Qq/B7+8BNdSpYr4eEGJpTUBjo0Yd6DbObKt9BZPPFyBiMQy9uJrRHoFxE69x5kwJbQ7HgZgTDJCeO4DdTh6cKrWXW9askwkxn5D3D5DTmRbntedkUKE33xCfkxppXqfIWl2CnMuRpDVc9NRjE4dnvI6LnMag68nR0+nWD+Jgfa5r16sePFTlqFv2RUKvDGshQDSfy2ieiJ7rOZ188tN34kpuakwBdlVT0zwnVU7ZUz/naFMf48F4HGAtx0dNtcwRbtScpoEGlEuMhhDKe8yxYYMd80JM6mhA9W7twZpXp6Hv60nbH378Veee/2NcZGJi4oaDXjkmJiZuJNx//jM/dHJy8rbYnHcbdrY0Iflk6f0fQ9PkkvHbNc0x93jDXuJZl2HUUEuuDiGnp/fqlljhMcZzOrFtTTwQ4xoDNNdiaW+AxdWsxfvPjQ/j/QDNnoCVHCDmBZOeQwP7QSRa1quTCUHL+wbUqaexL2J7LgYSGq2g+UsKQ5KrnLV6GEY1a6ymbaixcZnLjvRNMcJK0qb5BLrmrJ5iUycIgzWapjeCQ1Vc3bIPEuoS7ocA0bT33rqqeV6sU6eT76/GmBcMwLXiWkxz3rGc4bnafl1r41KbPYIS8y0OsEaDxtKeLKZG5hBRKcabxl39so8cy89hjPX31t1XrQPK2/1Uz4nX6u9x218sCElr0TWnNOtweejayOk95F2vvOt5b0KliYmJGwt2yZiYmLhB8JGHPvcOugl4szTnuB/oNfDFCpc8aHLnwW/+bMUH1dujjXr+dFx4rybQNKtk+BbI9MB7f2kA5PV0oIfsTWOmE/oN8nqsnCdAJIRH+wK6e1OT9geEeH8fPuTnPRiG7RcY5KR9AZ28Zn9AzAOIlrWqXCBoZc8GcjpTbE4+h4jBPIDm+rwIz+9MHNTqnn+Nbngw50gpoLv3o9hQOOH0q2xaYVi2Ezi2BboeDdfszlWxE+M6uL71wHIVU9fX782t5xFN++3OEU32w1RBTp0ez99jbV76i4tOXnPuVU7Zs/gO26trbTyfR463+yrxtCeLqWn3K9z3sRYLayBW9hd0wrCZrnU1fEVR12LNfkY6obde9zkY6FJT4rge8SWJbW7aayscLg/ve87h8/fN30U/MXFjQa8WExMTNwI++tDnfppuGt5YmnRYCiS/2KxRHr3fY+g13Qhb3PSjjXXQZf4RHRisJbnBD3y4j8BjjOt3Yt48p1jcDxBihGbtYFKzXMXb8/ZhsA8f+nFAc9b26+djGOTl55oQ89R4nXgehqDl/QDk1FPYF7HUVcvozDHU52Tw/DBxUEP2OFqA0IQ6uWu1u9AJK8teTnzsoS8tH/7wZ5cX3PH05Xu/90WqXgL8xPpnODytbnoljp80ivF3Zx9pnjqdWjwf170eWA4xpWVNEuqpnTlpj721VJO9MCUoienE03c40zavOacqT/ZDJKTEnH5D7EM/DtjXYxDPjSxQ4h4DmKpPJp1PiKXGVimGsocc8+euip2mcRcd1AIE4v01+3qvoQd6eu/cc0NPD1yv6ChNO1kE7H+6Zx250Z8N/cTEjQa9UkxMTFzvQCNPb/5vTL9izv7Hegzxf7L3GCKSI+/6RNngjZ9d1hEWv+gX3bCr7g1prQcutr8WcJr1gGZNgHhvTfNTLJhuo74WU5P2BoT41W/iNUFNszdgax4QtLwXgJx6iub7vur8YCLS82vozQWq1OHeDaM6wGCa79+hiSvLDNGdczGFWnzwg48sP/XO312+/dufu/y7/953qLqG9swgoc4vf/DTyx13PJ3/YgB46cueuTzrmWeXs7ecLN/yLc9mzeFlcr3hWTXLBqGJBdD1rKmZ8tfrpMbS4FI719eq57Gb89O+uuuIxnkeJlKnxnMc5EmNIDBVXw1fDUJKzLk6TX3kdQwgQg85V+FGUyydp/D+/vsNtutAFRs22SEnr5n11fUq/XQNPagkcPNO1zP+9XTwwHF9Q0MvCSmm+gf2+9199567/TGuNTExcV3DLgsTExPXMT76cWrkF2rk6Q2+/rSdG/ekVRagN3lmeM/XGwDjruNGgHnVNKqeG1jLJR2DhTyXnaQ36yv1W60qNm7wC48xOdM21m+gq3PsxQDWSkzmqGMxNaP1gYtv4uu9ADmn/YsFoMqp/JSnptm/gX0R5fyZKnr5IRc4lg/E8zR4XpjQmSt76hUlJLnKqdy8vgYHZRusrbOG1T2cHh/8e48s79Rm/t/7d8fNfLPDauH/4j8/v/ziL35CvTHQ7N9xxzOY/xv/1rcut932NOYNvH5Z6NgektDEFHR96z7bKV+dqgbPs+tjBEtBV+rr1HM6+WlPg3xZHwOgJKYST68Kpm1e+guKTk5zniHnopp6jTf793j4mmiuxdJeLKZmFGubaBnK+jnmz1kV6zXTAOcrj7HeflKjzbaebySuZ7auSVap12BfeMwNn7o3VngvZ//Afn/yfbOhn5i4/iFXgomJiesS58+fv/ULJ899DzXlr8Mbe2zShcMtWmMBemNnRu/x4AwyfDukrunDBrqjS80jOkDc19ccxkDfVLfWlRvF0F9Thm6MMDp/IMcAiY/WB4428U5DHLDnBnA957RNvPpqpHbIAaq8ssY4r+zRQE6VbvO7ucFEpP0D7ga9Nw9DPRfozQcq18+ZQcFOqQYpZ2WChvIaIxyvc1p88O99annnT1Ez/3I0839c1YDVjeXgb/6TL7B99PNfWz7xiS8vH//Yl5df/fBnl6/7urPLXXc9c/kn/+TzHDf8p//X7+ZYqrPlieCckticelNDhV5tuuZ1n7qU25+fmmKDSyFG1Neo57A7yIVTpdt8zvFYP6+sqbbKa5t6oOTIGnWO+JenqdeAmu5fMhyJyTkKN3osltb32BEdCDHJ1aSRDhyrW+mloddhRecrvsq2Jj/vxnHNo6O1HGS/jc2GfmLiRoBdGiYmJq4z9Br5bsPOtKPjTR63CGxBlZClqMfF0jSP67Ciy/wjOnCpa6nhWyV1PcZ64UKFNOcMpL0ARJSP1gU8BlTx3vkCl6+J12DIWdsP0O5JLUjMCb4jzCvnAIxz836BTi4Qz80Q5wRjaM4lop4L9OY7KDgoxejVq0Gh5hwc1by1tU6B0en3gGb+p/4v0sz/u/9raeZxKbgc+K//zh8uP/vujy3f9ernL3/tr30bKVL4sce+tnzyE48vL//257DP211dU4NrORwrCc1TkOYeqUdPwHh+f66cQ6cgS0En6rXr/Cq3NMSEQW6p5YMbRjwX14mEnItu6unhtUO+xwnNJ9OA7cklIiGcG1egxJumVk27R+HN+mzi+jR4DuoEP/CjTTaQ1iw5a3pvH0fXCno67846a418bQufDf3ExPWOE7UTExPXEbY38rD0Mlff8/Amj1sZtqBKyFLU42Jpusd1oAfyRnqpJwPWqXXM5fWh8VF04zywHazFh3A5hMh60HGUmOyZBosxRb7thQWJsS8xhsfEyJwQY04Hx2xf0ES2mml95nBBwv5sbojzeszF97j6a/vBgeejuyfOQQw5Yd8IAbCq2f7yOeCAD0l826ucS9FTLsH2bPmSi0Nz4TBXnRDnSA7B4nyYrlapnx85ab4fFARg+TBdD4hk7fzbg2I2Oc7zI9amAwbykWO/P6wedmO+5aCKsjDBNKvzqU89vrzjnb+7vOV//uHlL/6r/4Dt/+FvPrj89u98kfLynuoD+PxjT7B97nNvIZGIBm8j/+Uvf7YmynMkz3/vOdR5KKDzyyEyg7npVk9rU0jqhDwQzS06HYDN1UM0O5TA8iGurFHNATiOPE2kB58XeZznMQnHXH8OOKY6Quzj0PWIts8TUcBzVGMdXH2C79k0Poqf9grAqO/7g6j5Hici+1KfNeGyJjgLGgeP+5GQxGHDPuDDaoz3YTFAY74/nyNcvuc4kGLtvmC1NsAx1enwfQKcY2tC14DatB5T7ANWB8+rddhqD6r7uQVb1iGe3udP5L1e/doWfnLPycn+/feff/Q2LjgxMXHdYTbzExPXGfCmu72Rt6O8sdvNwfGbDVia0rupgBbmuc426/114LOjFrTWhWNPx29sdIAeOINzdB985Fg5Z9gSSzdZrEus2Q9zjeFgDk1ki6cYJIC5rCP7a+OjfTBiHLAcEDVYk/cLH2Bdg/TI+6LD4D7m1/vDwVnu2z4kr+gpl8B5ejBg+FBi+XrY8z2cw5oe7AuV88Kh8/wgEYDlw3Q9LEAPO28/PNY7wtTBEZtwHLHRro+S0691sYchan/4ia8s/87/8oHl7/3yp6gZP7v8mT/9ouWlL/u65aMffWz50R/79eXn/+s/oLx2j3Zgn3/0pSe57nOec5a0XN+O+ByNEuTrlZ93zreJzTyLq1Wdv19IyN+TGjdHcz1GiN9r/LqyGB9KVuY4OI48O/R8SOY8OwCYoPm5IxDzAMuhWHpuWAcXV/avGuvg6hPSPgAY8+mxFrfzYLGK+74Azi98bc+yXwLHS8z3AVhMueRXMegsgTORGA15bVjQsG7QfT8A15GYf01Y14F1UNNhdT0g6M3zo1aea9VUTueNgR7jdSSO9/j6L/CN17Zwbujvp3uLu1BpYmLi+sJs5icmriOgkcffotOb8LZG3v7HetX4zb5+82eKmwxYHVQvNxg4hDc3VqyNcgtnEB+tM15f/cB7N1S8B6aIqU5c9sYBiTGFLjGbX8eE66Bu3g8U4bI2uPhyCPH1LQZoHey3xGJc1vLnBDEQj8seS1w0r0GHnF/x6xzZV/EZsKrZvnl/CHTybA9yDqKVg3yF7YXXA2AsDw5z1Qkpn3MIFmdfdaW+V3LTPMsBYPlQ3QR6+Hw/qAbH6kOnDI61Jv1YY77f56OX0z/atezo7QeAMf9LX7qw/If/u99cvvbEfvlX/9Jdy7//v3nV8sYf/Mbl3/m3X778yI98+/J1X3dm+bm//fHloYe+vLq/z3zmq1z7BS94erOmHWU/7Xwc9vzWAWmAcOSvE+faJM83Xa3VsIOkNN9yQDhXNSDO4xxodiiB5QNB1K3yAVDPw6F7IJnzVGPAwgehR9krfNEYqslaxfccPXwvroEXP+0BYKM+Pbpx9e0czGdo3PcdanmMiO+Z4yEW61iMkPcAKzFZBxxaifn6HGOJuX39WWALqutqTpnT348/JypFneeyFe7nCT3wRieUmqrRsWkdGso5SYLfB9hvsQHv2MJP7tJP6GdDPzFxnWE28xMT1wlKI39yT/tG3HmTtkaeLRWgN3m/ieI3fVhQ6LA6wELDTYFrTE51Y9HoxHs3Nr4OH8Ixd7RWmx/PiYnEaBAdFDFY4fl8NUZAbY+xLrHufnBoLNZgTg4/B6whpkEOyRryXGhMw7CyB9V4nnHx8x6VaA3bZ9orc8ShlxzRFerb90faNx+c5X66GYfmuUgS2D6avbAPa1rZU5uPgwafg0P2x3PI4fx4GECTLtbOTw7yvW48PD0dveY4NqpkmmO9OY9zjx/77kH17QjNdlwz+gab86u/9hluxF/xituWf/6fv5O0st43feOzlvte//Wc/3f+bv50Pu9Z/m088IxnyCfz9R7isfYc9p5H+3rUAfv6x6+pTwh5PNcQdPv6y/cfYhpP81UnyFo2j2AxjtMQ5xBivgPU83Do3uP8Oo8cP8c6DyBue2qfAyRALzlem3PEyFz4ReNB/RKHToDVfNmX+SDKybF9c4A1oTzPuAjKZZ20Tz7CHgCL6by0Ph8Y4trsqi77kvwSS+uGOe1+hPvzwYfwUpcsoHN7+xitxWAruqwj3DXLgaY61nCdSLwHWL1XcD4b+omJ6xGzmZ+YuA5w0Y08NIDe3JnxGz8NbCmlqx+7ydCBHpJnOqzcUDCCLjfd7DQ6HlFPNy6sCfebWICN6aDCGcTX1mPdY7CypqwLmYcU8/ohxjdOFgNgNC+tDc7HeH1Y3oNpXNO4+BI3Xwny6AG9uxfOkf2U5wk6ePHlXFTjOTjAxZUcWb+bxz6s5kFn3w4l7st+PHeYj0OonYPnWwyA5cN0Fehh5ybzocVD58FEmY5+w9nL6zWtkj9sWu1YaXjj4XnHjs7cdMipMmzO73/sK+z/iXtvdy3u6xXfIf+U9mMf/3JTz/JwLo99Xpp5/Jv5dK7pOWjnRq0ccY7VyDkMWD5KwF5jdshJS6wcpqu1uTjI9XkWA2nmab7OKfnqcD4O+KhZ8h2g7Ete2Td80Riwnbx6DfOHr1N26z3zoJzmkUnr4+C4+PL8Cmew1RgO5uLLIcT3k+bqXiyGwefqOirHmMypY9X6LMNK/azjIN04x2BBoZsPqxy6z2eBH9vWE8vnWem9PXTPjalws2UdSXPdcgl+XxAbetwfVA1+4bOhn5i43jCb+YmJaxx4U11t5PGmHJr3biMf3+wBaH4TACs63ySBsKtxQv/mAtZ0sae5Wdm8Dh/C5RBSbmTgs8Q8nauG2n2UWG9NHLzHTmy0LkiKQQJCTDTEcAjldViLceWIcVzhccmBznvEoSFbj+M4PJ8OAEZzOM4yDZbDPiTxMd/37jk4OIu5PVf+HPOhxHLpsP1298y+WnrI3nGEfM6RtN48Ox85sB/Ry4HJWUKjWDfddfPYbzzbeXaQ3MmXg3U7mrjN16Ozt0s5yvkX7WMf/xJrL77zGUnHgbWf/exbOP55atZLLO6ZDjqXL3/5Auc99zlo5nOcnz/muT6Ocn5VfvX81M9DeW5KDgM2iPb9E783JFnicug8QDX7/pHvWega682zfBzkFl2dmEuwXKlH4Jj5sLpX5noAMCHPz8fzwOGKL+cOn0XVweHKHsp+eVCOtWWfPgdHist88+P8tCelvB6R0X7bvcLKHtI6VYzBMR74IedUxaAHziDe3RMdsq5wicFWa6ruz5VKUS/7gLW1QIuOPZR5ovP6KolerwNrOmzQocFVze8X9F6B7xOgKeeYaWxP7tqdLL9C9x73cIGJiYlrGrOZn5i4hiGN/GG9kTdd36g9BtCbef/mAVYHlY/fpMCaLlYO1QJnEN+6DjBaX9aF1QF64AzOsXOFrgGyqCt7Y0GtrMdrcoyHFGNUMd+PShZD/fb8cVCMTNqXxxFTnzVw82VvvB6gmsWlpvoADHNosp7f4NGD4flhv00ODl2bOOdwjIaYR5Ac3aPlISfm0mF77e7XD9Fk35KfYgCsaXDI2h5lXtF9XnTpKA1gPOqc7OdcOexTdTLNwXqKaT6OZu18eBPb1Nh2UPnV49P679qfw5+eyxxDrFMfBt8fifH49Kcf14xled7znkZryflKXOv43PbgukTqumm+5kVfjpLbbfD9KAK+V+L3jidaDlyAZdHse13yQ8znEQUsV/OHuXSk14aBY5qAHD/gi8aA1Tw/D56jh7rgdr7sew44XFm/7JUHj+fXIzkxTodfZwDWJMB7Yq2Nt/sNMZV5sBjBn6MqxntvYlLf980yrKwtOabLwLrHYEHr/cD29sJeV/fngK1wXwu6cv8aAZ6/ff28jlhZRznuCezeQC3zTkNP9xsk7+7Evcds6Ccmrn3MZn5i4hpFaOTvwpurv/maDY28a2YB3Ajoe3t8k+couzSo3L8ZgjVdLOqJDg2KrCE1WWAdOX4jEfLLXFjhmFvW56DqsKbLkNaCxofq4DwHFrQ+V41xviZ5TIzsu43JuuAsqq3XtRgOrC1x1vngqMT4AGchxTkmVDSOSdyfKxwATIzzUXyG+jJXDg5WObJub1844EPSPNP4UBI026fvBeCY+nyIxrlEPBcHoPGiwcr++bAEn1e5dKw17qUxtaNttqUBjzk6p55nR7Oezm/mlIOmyNHE21rxsMY1HocjBz9HhFvOnvic5z//6ax97WsXuut84pNf5jjyyOUDe0U5LknHY5+XX0uH/yyPc/R85ZxyPV4X1jWpUfLLIeu08+M8zqnmtfklZt8nUbTv++H3PmuwovH3NuawZofEfA5guTjYt0OJ5dJheRITTeJM+GHf99081i1HtSpH1ii+HEgQP+8zx/l1GjVYEHrIuuDQRLb5eT8gysmx/XLA52IPEpN8xGBlDVlH5Drma8BqzNdmK4OvG2sRl3OkAQJbUNmP+LAS4L2oJHVw2D6yLuupDkAjk9biQ3IZyFdb5prVekDQ87mKjefZu1dgHhv6E2oLPHZy22zoJyaufcxmfmLiGgS9ed5G/fsvSiPfvsmuNvL65t29KWCrg8rppsDe9LuacoDNaA3iGhcL2tflJkV9t6YLF93WEs5QP+0BnA/VOaY6AXX9OeB8iUFrzlnnSb7wEkM+Rug4hIKPbkQ5xnFwHWwugWPwARiOSdz3tzUOqC8x+CyqDg632lMvh2B7K3k8lDw6bA9pHxxTnw/ROJeI50IHOK4aHLLYux+q+Zzo0lEaPTtiLObmPGnEY1yPak7dWMqhedV8NLo4ipbncVOL/dpRxenhNfig+vFA/GIOg/lf//XPYP8DH/xUXoNiOP7+P/gMx+/+tudQftgfBXHgHOw/v3vuc54WcqS+1TGfD+zfz8Hy5eg1+c71kP3leXFO+/yUnKa5B2BVsNevHZIkMTkwQSTOtzmuid7may4O9u1QornpdWTgFB6UlzzRRYs58npRzXIA4nkPGreUI3FfF7A4CD26e7IYDubiyyGEn2egivkeMFiMMNpfszeeJ2vXtQFZV3WmHAz5GqOD11RedGgg4DrQw89Tpb4utreHZh2CPK8dDWAjujwvpouNa/TuGZjjnoIOFIg/4YeGHvci+HCBi01MTFxzmM38xMQ1BjTy+Nvwk93ubn/DjW+yeNPVN1qORatv2vLmDaqELEU9LpamIQ7OVsTjNwgynGaN4dpA0JG3ur6GZC3bA3QNJF18m9OrC7BueZwjHDU8BmhMdPU1FGOiIYZDKOr4c8C6xggcgw9UcX8+6jgIPYZxOvI+7Sg5sm6e4zmA56jGhxLzCSVHBY6ZDyuG90rEc6EDHFcNDj1s737zG+ZENzbvdZMWG7qYJ7klxkfypaHszok17XAt5pK1w/XenPHh69nhsVjzdAfNxjOetH/2T93B/879/gcepYb+EdJ0HVrz7//9Ty8fpCYfn7j/KcrzWHV8yX7H/HNv4fMTXdfQ56F+PunB58jPh8+hAxqfb8nF3GNNfm9OjsXcfh4OfoqCYNcTf62kb0L4InGu5bsmepuvudDY1wOD5dHhOSlPfT7stVL8Oqfs3TTiAMfoYK7DWpxjJe57A6p4uS6FGAg9eC/MmTAF932mmO6Bc1iQGPvV+hxjL+vKuT7nWIyDWReJeX5eYEH7em8f/hyoFPXeHizOOLoONNFZU84DNMtxm9fo3TvEAwViQx9+5H429BMT1yDo1ToxMXGt4Pz587d+4eS299Ab6OvkTZXeTK2R1zdWe4NtrL5Zb7ox6GmEbTcfyGOHH4xT1AOOryODrAN6RAeI9/Yw3BuGqi6DjNzciesx1gs3iqG7LpDWBkrcnwOAaYhh6MXVrMX9uYEfUixntB9Dd1/BAKv7A5RyHpwQYlT5Zc9Am29LofmKKLpYgTRnBqbRTzFygg9US1TzhdQ5hpyb0c7JgnuD+afBaH9/9xf+kI5PLH/ye16w/OBfPqfqsvz2b39x+T+/83eWr3zlwnLnnc/g5v6JJ/bLPz3/R8sznnFm+V/8tbuXr//6r5Nk+aKaYfydv/uHdKDuHcsbf1Dq4pLUBenDkAeUdHKbupxTxBTnWIHE2ty6Jl9P2bIpYL+IhxQnZ5CfvhyeU+XTYlvyDs1mfWAjNYjEtJBT9lzn6PrH4gDrOe77spgaqRkSLW4x5UYxlH3kGF+9zE+x/t7S2rWuXKgQeW6iLkNPL3uJetyHimQ8lyXhvb3518b1/nPRPNf08Ho9ja0M8Vz4ekpHzwqnh/5NG/z94fDgYb98z73nbn8MVSYmJq4N6Kt8YmLiqcZ11cibBsR6oQbfhrBrtl8v58IX0jsXYP0cgRLb/JcJatL+gOGaMpR1QwxY2ZPHANY0QKZd34ejcdkjQCSk+DkwZ0poc/KeACUhr230gZwndcgJqQz2i1j2C+T8tExwsq6EJjbbGuWJccR5QI4LWc8pyHnFGeVH1Gv0sJqyYT7wO7/zxeW3fvsL3Jjf86rb7YvF+PwXnlh+gRr989TAP/LI48s3nnvWcte5Zy7f9Z3PK418BVx6gL/1sx9b/t7f+9TyZ/70ncv/6H/4DSICFA9LEIpncxOa/JinZDWH4HEduzGBxNq8zItT1xIIKU0yQE7yCexrcwZ4XEnITw37II/rNHklp6zTzyn7JRJSkC+12SNsj6c9sSl8uF+LKTeKoWlugbX167VHupreftuGWoaezlfNRtf9ASxJTi+Xa9o8AHOrHK/HLg0qX66GHhef0rxnK5weoaE/HPYP7Pe775sN/cTEtQN9hU9MTDzV+OjHP/fTy3LyRm/SjzTyxuXdmm4V1IoPqg1a1Dua+CwEC13i4gvPuTJsWpdw/C8LdDBdudB+zaM6EOpvX0+HlVi3eU7r6uB5VCutDZR42yirTybt26D+WhOf9wIcy9FgyGnW7uSVGiEPiLmELQ0830AGFF0sEHOYpZgSEscxlUNCjAEh5Ii1Db08Q13T0JYZJBJGNa4WcIkZQ4IPfPTR5f3v/9Tymtc8f/mTr3kBaxHDGqTnkHhNfpMXcyQY42m+x3TsxgR8TVUYTfkEy6nr6MDwhoxBTvIJOtm/tB6vcikvffk7eRyPm2Gq/oacslciIcXXHsRzMwmUePuXESGGIc0VnhpMpRjKHrbGqn3rWt116XEa/fh6RV9tttnK0J53qBdy+UodcszWa+c1epoMl9jQf+A5+89//7lz58qvsZiYmHjKoK/uiYmJpxIf+fij76D2/M3erF/ORh5vxsyDprnilziQagWec+GLbnFGZw3g1I18pXsTONIhKO+tBeRmueR090Fon1MZeufHoBqjWLdRV6k8jwSLqUl7M6jfO3eG7QMY5Kz9xYGhzQFynqxDTkgVXoSyTyDn2hJ8w6hIyzrHDaQxGwRFJ9LRAabul1qGHBfEtX0c5mSU3DZhNCfCUzbkXhXoN5R/X60Al6UWJMqji2ZOyhW2niOQHFWreJrPMRFaXSmTNifzNi5TirDa2Guuf5k9piTktg0yQGSUA1RzeJ2mjvi+z04NmccegYjnoqY6bEKMMGrqh/uwmHKjGMrzGGPV3kLNXjMNNLoaPg91rc5qo71B37wHetTrD9cJ3Oz62qJJjmkypPOjC1Np3rMVTo/U0B/e95z9Y/fNhn5i4qmHvrInJiaeKnzkY5/9sd3uzI96s34FGvlegys5pvc0GbwZC7leH4PKvTWA/tpiGaoPm+dGj+vDGjnFHgjr64EaISj3WJpX7SfEfF2AaYhh6OwLhmMhl7G2B2BlH4bufoJJewJGOcAoj1D2CJATU5XzDaKiaGKBFPch5uCGUikh8TwMYoJYz8cQB+J8IOfkYJ0LDFIblLwjiRVOl13gX8utwHUHhscVaEIvT0sElOQ61OSmHGEpJ8VjTAL9mHERXCcbUkgvntFcQ5yoSYEilIYUICfliuNfS4+1ecdyvJEzsKsaGZ4fc0K8aRYNtq7LREJu3lOIEcYNNGwb6+5BeWpAlWIoz22JHW2mgZDT28/6elnnK3Cjx+et6L295fXFtuuEeiF3fQ3Rjp4fXXe0UXeeNXrkhv7dr3rZ7X8RFSYmJp466Kt6YmLiqcD95z/zQ2fOnHkb3mD5d8nfCI288t4awHA/yoX21zmtnvegAz26OqF9PmXor4k66jQxnQNYTE1aG7C4xZQ7NPeqNfGe2smB43EC85InOUDO89JhH0UTiwlpCyU16ES6ehpCzSQzJKZ5hTriXKDklECdA1QpCRJrg0lZm7sVW5PLF+oohqkh0M3B9UppAwr0Yri0FUhSnZdzCCkH10ilQIoRd0cC3Rjr4oxqiZ5zYi5fp9myETAXgb9MHiPSyfMvZcwLBshNqQ9uZJ1xzlrcm+NOvOyfhhBG7ujc0lpsYqzwGOM5nZjvLcUG+zIdqGLHG2odBnpvvV7NvAfVCJe1oSdwPXbNxjWCZnH2qZZa9uk6VZr3bIXTIzT0y7J/1ytf+rw3ocLExMRTA34JT0xMXH1QI/9GauR/Gm+y3qhTMx+b9miNy7s4vR2rZZ8Ov11gX3i3cTYNAIdmPNjVvygIOtcLOcCwYd+ot3+JIEOvoe2tBTS6mk3rAcp7ayLWey6AvC5Q4h4DmEqMawFb1wdsDwDrx+JAzmn3A5Sc/r58YIz2Z1Pkhk9QNLGAxXls4rhhVEro8205PIYYkHLzwGjyfcgQPQfcq/Kb6Y1QQGdm5KmBfgPQ1UdID1WoyfQaFXBNU5pAYq3jslcgCVHK8egLifGWX0QOWaedeJ6fYwzmIpTGFCAn5WkOjwR2NSHkecMGdHJ4fi/nWJzQb+o1xlyHEG6a1GC6e6VH2oPphNX1LS/klD0BJdbsaaQTenWB9fWO67098FUaftJAWXC9eR7W1uhpQNDrddO50bWsNO/ZCqcHNfQH/f2Qh2X/E6966fN/BBUmJiauPvjlOzExcXVx//lPv/7MmbPvwRtybNSZ86fzlaZc3r3pbVgt+3Tw23rUCL0mt6sxNV1sqs9UG0P4ocbmdZlm3ZvAo3pYm22lA6FGb61GB5S35ypDWTPH9BaqiY0adaA8TwSLqVnfF0AkhBEv5202JDRxjYWU7l6DkfnkhLQ6z9cIeVaWb/gURRMLWJzHKo5bw1oDmOrQ18m4zlVcB0a1eAwxIIQcohXRWS/P0MRIqLSIbmgl/6qgfKEdHamAgnTFUkcR3GauCknHNU+pg4RawyVRIMEYLzGCx3S0mOsC0UVsdRA8xOnV4Ou0wmiQPB7n6iBfZs8l4pygef6tMMjzpg3o5Mgadc6GOKFpJgHiw32T9SsRmxAj9BpMgOcojzE59zZ2fF80hJzeftN5h3319F5DD/T03h5WG2uWTFPOVobmXNfW6GlA0H1d1dI50LWuNO/ZMudmPur7H3/Vy57/Y6gwMTFxdcEv3YmJiauHB85/9nW7Myf4FXS3xkadbeeTeePyrk1vv2rZp4PfzqNGuORG3jSA+HqDTYPKp2vkJc4Y6v11jq4PhDV7e2h0YFCXsRJrzltNuy5ApI4BTOMasDGuMWBTXGNqRusxtuQQ/PsAWkxTzjd2bNnkUhbzIeSFenkOj4Gr18np64ISE7EfKxCtiHWO06ABuouOHlDFDC4P4gZf4wqBrjjKBtDwMCsEmhyfW0VcDyAn+52dVTm4TAok0I8RPIbrKxOB62RdzznOOVecrCkNk4wWKySkkONDadoY5KQ8beAA10+Xw7G4uPFhXAd6SF3hDlvPtRBfibV/+SCxo+unWKwvOYwt67JZ19N6qrdNtQynaraBoA/XMQ1APXM9d2WNngYEnd814Ksm9VWja2Bu2NVqI2+a8f2F/VvuOff8d6LCxMTE1QO/bCcmJq4O7j//6D0nZ5ZfoZu5a7+R5xwa2DULGhvOovfXEMtAnDV2kt6rd5p1gF5D3fvLAaDVZTi+D6DEfE2A6fFYc/5A2hchzdUYc6Y5TuiduxmZF/KrHNkPYUsOHJPdKiEUzawQHutYr1YYTANaLsKWHCDFfBCk/fsgcJo0coIPJLcXqzSA69ToSMBAXgmcEuULnDCQuwG6WikLIKlRg9CLpTpKUx7nFPA10tDElDBwPVVK6PNjOTTIg+Fx1sTJmlIVLeY5hDomk8ThL6/nEnFO0AnHcvxbpJMjc8ME42TKvDbuDWWoJVbXU+4xwqiBBpqYmrQ/i5mu3CiGttGVobff0X76DS/oNt3PP+j8DqJxsaddRyyD4qdq6AHYRtOBHl5ftWMNPfNBQ3/hwoU33XvuBe9ChYmJiasDfslOTExceaCRP3Pm8P5ld3JbbNTZrvxbeXmXprdbtezTwW/fUSOkpk550+jRg6p6vOQVLjk0sGu2XwvoryE2a6AsuN40sLUOQfnxc9FhpBPS88h0oAMUkzo6WMx0oIqV543QxAi2JyCtDZRcm1vWh/VERvN8BNOeP0AkxoPPYC5Cd08EL6mk+GKRDM5uFaNIRytDqwlE59muWy4gugitzpSR8nwQOE0aOUdzbMjQ3Q5iik7M0IRWcq8I/BtcULkZGuzmeKwTJSmpnhvAOUEZ5ihw3VTKiDECLqlG+rrl4/rLROA6WSYiZA0ED3Hqmj7PebRZZzAXodtAA5rj3x7qMyyPiuY4QES5N3gG35R925VcseI0TSWgnOdZrudBV6eKSX4bSzqgsbahlaH7PFFOfz9RhxXSNLxqeO/qllx2kt5bi2v2NGCDXq/ta3juyroAbKPpQA+vr1o6L7pmxobdeaehp+Pxw4X9ffece/77UGFiYuLKg1+uExMTVxbUyN+ljfxdTdP+VDfyjbahvuq9WsDWptsbxlBD8tgb6DSoPGpmt60lQ69us48Q8zUBphLrrcmoY4Dy/toyjNYHRucNtPsAiMR48BnMReg18V4unEPRzApp9F6dMLQameBYHOjN57HRBeJrjg8hxX0iLrZxgGnyexMEdS6Q3ComENFD3ZzjODZNvv4XAZ1Y5ncqBamJktDTDHTFU0aoc9WpNZ9TxzmmwLVUKSPEcIkViNjqOcd5kytC1kDwEMe0Yvs6UMekhDjdZhXQHP/6q8+wPCqY4wAR5d7kGcwnI/NKrlhxmsYasLVcIhLySizohKbRVCP5Vcx05UKFrDfZQIn1m1tQ00u8p5+qoQdgQg05BwK0Xq7W4HcFldMadS12S26p1dN0oIfXVy2eF1/f6YiW+aChXy5c+L5XnXvBh1BhYmLiyoJfqhMTE1cO58+fv/WLZ577K9TI34ObtNSsX0+NvHKvb5xdsXWtNT2dF9PYwBa9dx7A0fMDlLdrydBrXEf7cB2oYuU5I4RYux8ZSn3YGK9iICGczxko8bTWsTjAVH0yHAdCjpdTUnyzqvtgMdzQsVtsGFqNjMXEMCwPEF2EpI9yfHATfCKDGMA0+XVyLyeg49T5ho40EFusptVB/wK3WAlldBK7c0ksesjo0yqfoA5dCYUAwxwFx7OYYwpcX5UCuNQanI9yyArFNZpJ0MgyESFrJdafJyzntjpDHf7yuk6kyvEvP+satJwmDhBR7o0ewFR9MrJujFcxkBD2tVgLMbJ+Ra1iaY0Q6+qEtpmW4fhfMtCgoV5zC/SbXtCs9xp64PSNvtkta4daPU3nAKl+o+lAD/6awFftEhr6h/cXlu+599ztD6HCxMTElQO/TCcmJq4cPvKxz71nd3LyetyYpWZdbe9/r5d3Y3pbVcs+Hfw2HTVCavCUH210YTua+DqozLV6GhD0XEuGXsMOXPFGfqQDg7UkN/iBN+up6a6pprcucPwvEIAQI+T1gRJv19HhWFwNx0M+4MspKT6PlR9sqDOc40OIiWG0eSJ05/OgcR8yB+w8gDamhKA7yXEfBE4rUucBya1igEudmIndUI1NSR3IF38VJaWTrFK3TBCbOAlFU5aNIOURPKeouFw6qny+lhpiLPFQLehlqoiN7hqu2UyCRpZJieUccerYaI6dh/kMzeUvvetEUo7GAc0/Gg/Gmz2gisu6MS78eAMNEAl5o1jTbKrhq6W6HmMd1AKEVFtyGAO919wC/aYXdJt++oZeB3ocXzvUCrnlOTIba/U0Hejhc1W7hIb+QW3oH0OFiYmJKwN+iU5MTFwZfPTjn3sbdes/xE07v4H2bWro+Z2Z3k7Vig/aaqnJU95vdMUyEGdNuVrxdVCZa/U0IOi5lgybGnY60t4CL+uYrddZ19v1ZeidJ+as6kAV8/0BIZb2AqT9AJJnFENZG9YTh2sY1uLtPnzo74WAdL4hU56t6j5YDDdt7FY26D6EmBhGm1fmAonzIEI7D4ZI1IHoO89JMQY4DWSYAyQnTQvwVQsaoaAbWsm/LPBv+IKOVFAFxQ2i0qZGmyIgR3xVsxF4DsHjJbGNKThWxKzDepSBy7FBuCSa7HHXcA1nEjSyTEos29EcYe2ckA8wF8Eb6VgIoAn+bWP5p4h7wweEuMwRbtSc4009DSHUayoByW9jq7pyoxia/aS9wK7rzf7U8NVbXc5lTTlbGS6pobd40kBZYNvU4hzlbmP9nqYDPeo1Vxv6qpE3y3x/eN8rX3b792P2xMTElQG/PCcmJi4/Hjj/2TefnD3zDrn5wptg325u5NkKB1JT3dN0Pr/Nw08aKAtsvbbGJUe52yP1WRLS3X+Vk+eaBe3sh9CsTeitA2zXdQ/KY6y3Hkx+7nQwXblRDL1zYVCNEoMNQYsBnbm+N6CKp/0BFif41yDkWyrfeLFlc1yvajDVock1XQyj1ClDqxkXp9WZUjjEgV5OEuuYIpAYB9ocpcGHU7kJazGgkY5NWEGd7d9PmxFmVJO7tcbpnVgWUr46tSZ+DnqOxwkeK0ltTC2uuUxyTuFeJekyTYSsgZiGazqTykoCaJ4jTjtnmy7TxbnYpt6bOqCK87wUV05GapZcseKPYlJPB49FHSixXsMJ8JVSucXaxl2GozoE5f0GF/SYLpZr1usYD3rZv9nR2mKzBsqCWzkXiUuOcrexfk+Tobt/tXjwNZeOUSNvFge9X73zFS+9/S2YPTExcfmhr9SJiYnLCfld8mfec3KyuxVviNy08xtntqmRB/iNjwk/GNDYCgdSo9nTdD7fPsBXzZs5zw21Q67Pc7utvmiFm75pXUJvDaC/Nug2vbfWaA+uA1XM9wGEWFoTUN6cN2D1XSISws25BjNaH5A9F9/jhNM38bgJY/f0ug+dWJMzmMcDxdyp40S6ug0wRJQDtg4Q8zTT/SA7YhyklwMkNzitnidmT1GJ3ZwrCH8NGBqhJ5ESxBQf6YAKYoqT8lIOweMl4DGCXVIZHOvkNVy9Rof1aIrLOiJkrcR8L01OiY3mHNeFmC8LiNNrUhmU7N9Plh/iubEDStxjAFP1yXDNFBfu+6hikq9DCPWaWSDVD7FVXbnQwZoDfbiPo3sQmxprpp116OB3hKgR+muIzRooC27TunSs1x9rubYMp2noI7/w5OGt9567/e2YPTExcXmhr9KJiYnLhY+e//Tdy5lb8Lvkb8MbIRr22MCbve4b+e6aoFlfPaegb6030tt1ZOg1skf3AIT65TkRnwfWCzeKoVfb1wTqGKE5/2DyvnSwGI/F9zihd+6+jJLi88hWKUN8ET03DHm+WZ7BOaYDHms0TmVHUxiJa6K6QVcLwbkNgujHPCDGgOzrfoA6B1ASQuoUpY0Jkg40QsFKqEV8cnuw680GrGZWweQGJ6eR14spSblJK06d0/qqdGMK5uL506HWXQuQMc05rtssEEJcpoiQNPdxvWdSWUlQKcwp+Ra3/DwfVkjM10EbMIBIFffvFvU9TsgNJVDiHgOYhhiGNFdispZwoxgkX4cQ4yum+YH3G13QSie0DbUMmxptpn196x62rsP1ehoQdH9OkgbKgtu0Lh3luTQb64+14Tmp5g37+o/as91fuPD981fWTUxcfugrdGJi4nLg/vOP3nbmzOH+3e7MXXizk4Yd73sndDBhO27khZvlKFzVug1vT1Nr2mrtkOvz3J5mTdCstw12Z11CqWe2rreu99YBWh3zgx9475yARleT9gGkNQlVrJw3bIl5fYApDSrlc/WBDcdCboz7HkLcyyiBKUvjZgsj025usZIrzIZObKADHuNBnKwxJU1jPtScSKWr64LpwWTfeZ0UaB1iIp5rQHBGOlC5JGSliQNd8QpCvsESGsmuX4o2rpaQYl2dmDqu1T7gWgl6vEgCjzkRU1zlJZh1BXMRsgbrs9PTIRzXeHYrW3SvA1rFihXChg6Vk97NZeKDNngAkSru317ql/hKjODNH+Cb0G/XTsz3UMUknz0CEeW9hhZodDV8pVXXY6yDakD1Zi+cR4Ppgaf1lPf2Nl5H4gyKl/MtOtcLOUB/DbEMnZPXFZvWpaPMMxvrj7XhOanG12k6hg096eD7w+Hx/YUD/kO8B3jixMTEZYG+OicmJi4V8ivobns/vcG9Rhr2E36FMec3RWnomdun9QC9yTUNIDS2woFuA93T1Jq2pTa4z3Mb6/c0GXr1AdFpCHFfN+hcr6cBphN69YCt6xzVgRCTXE0a6YByfx40T2hcE+jEANZKrLu2GplDRKUY7+3ByyiB6WnF4gaM3YvXeRBnU8wHaBrzAZpaCM5tqDmRqAPR12EcE+S4eFlrfUNy4/kYqvyIJrSSG7ExzeHfe8dQJa7OC0Gndp0jNHNVKLnJEIg1GqHIVVwC/RiBY0XMuoK5eL71EPfrdtIKqbXjMbwXsHsJuhCYnibEB23yACJVnL+PunGNAZprMZmjjsXUjGJNIw3YGpYXcnp6tzY9VnXlQk+5Xq9mrRFio2t6c75JpyHEfW3N7Tf0oKYPNEKqTwe/60SNwPV7GnCstnFc57SZZ852r5wee+P7h04uPPE933HuRQ/zxImJiUuGvjInJiYuFR/92KM/S036G3ATxTdSsNWP2OMTeuP86qM3N2/A8Eanll+YcFXrNu09Ta1pW2onDYPKpb5okmOaDJsaaeVNo3l0XR3o0Vt7pG+tCQz1wGMsrQcob58HGXp7AZp1g/EYYHF6cC1gMFfiRExyKwSmpxWLmy92u7pSBuZnP9pQxwfEhKzGfICmFoJzGdR1IdUEzA+CpjqiX7gIKuc44CRqRezlGUaxTiqJXdVh0Wd+/XOXM7eeXZ75DbepsizPuut2ZWN86fc/vxwu7Jk//pkvLU9+8avLFx96tHyPjYDrVoVGUaFbqxfTmllLpvXB5CGIHHBfRwuqdZcJDV0dBA9xsqbUxKSZHcVw/WfXreXUcyw/+0XPPqwQmJ4mxAdt9AAiVZy/x5R7jJAbS6DEPQYwlZh8vwo3iqFpcAHi3bXJ6hW1ifWaXaCnt3sZrdfXhzVdF1s30cZzrgwpl2lY2+tpkA0N9GjW7WmEei/8PEaNwPV7GnCsNjgF+TpOB78/UCPvXD+ZFx18/8CzL3z+e86dO/c4F5mYmLgk6KtyYmLiUvCRjz36Y9S4/yhunPjmyaw281GThp4m0ZvaarPN746U6jEdRppa057SRj7k+r7YN/3YujrQY9vaMvT0sn7UdX2gig33EHJsP/4cV7FybrCe1NYOxmOAxS2GIcWVk6n35iElMD3NLN1eYQg+CLiIxRcS57LlQZwmVus+hJgP0NRCaDQbqrgPkXNG1gEikWMYxwRFE9bLAZKrTtaqCYRGaVNYetptz1iefe725dYXPJMb+KfffitrlxsXHn9y+fInv8gNPo4/Ov/o8pWHv6jRAH/xCCpXgGuewllIbOaoUHKFpbyYEznGYYzgYSGtTnAuxHQ/DdbEyZpSE5NmVkjxxYK0uTyKpaPExWHZRTw0F65bITylowmRgb/lXDNCIO7fjprreYTcXAIl7jEg5MlaxbcJTVOvsbI3GjTUa2qBbm168NVYZdPb5lmG1aY66MM9uF7ieX0h3gADbI6s7fM0yIYGeuTzHmiEVJ+Osi+zWr+nAcdqg1MQ1/XUyOO6V/34PR/7/Xtf9bLn3ccFJiYmLgn6ipyYmLhYPHD+s284OXvmZ3GzJDdcaruNvHC8qdHIb37gjKjxu2JfW214VbvYRt7rmG00GbqNfOBm6/rA8Ya9xPl2Rl3Tu2uz1eGIPmqo81o6sA5qAcJwPRm6MULvvIFU32Jq2rV1sJhyZm6FwPQ0s3Q7haFoPOBGi93KbtB1EMvVg48BspCsqYXQaGVIGkAkxZ27YVK4sH4sGSLC6jhQa8UPSYTkBWekR1jz/iw6YJ8+aNwvfOwTy/6Lf7TsP/Ep9p/8+CeW5YknmR/D2W96Kdvd7c9dTp733OXsy15C4lnWItDgf/H85/iTezT3aPYbyDcjI9CxDuA6CMMjQUnKq7W1OZEDMbeJGRfS6mSZiJA1EDzEyZpSE01zq7PMB1XBpyQ70GlQV308erlCYHqaEBn4W1G5WAUllhgQ4hYDWCsxbwKBEJN84UZTLM0b7Itzgx/48YZXh4EuTS9o0dNarvf3tqnhJlxsQ580zW3q9zTCJTX0QVtdj66D1rAn3mnoqaN/+ytf+ry3cp2JiYmLhr4aJyYmLgb3n3/0tSdnd794suv/Crr4H92ZLu969DYKizc0djtNYEfb0ghfciPf09jKcMUaedMIaY3Au/sJXCzo9vWBbQ2+kOZcgbQebImNagPjdZWoFOP18+8llMD0NLN0G4Uhaawmv6+LJELOg610HXw9F8mY9UDUytBqVdx50dUlIsx0N55gvgjdGKCk+CWpzgECrZzoEqtiT7/9Gcvtr7hzueO7vp55xOErjy9P/t7Hlwu/9/vLhU88slz41GeXwxe/pNHLh90zbl3OvOSF3Nyf+caXcsMPHvHEH311eeyffGr59K/+QW7s+ZtWvnNlDAhCiqmTNfFc6+bEOF1blTJSLOex0aHoxoW0OlkmImQNBA9xsmZWHPYhKeH3A7ZswlyplnW8f7C7rtOB2W2uEJieJkQGb2almFOOOQdKPDewQCcGhDyp1caONtOB9xpnoKen9WpdudC2WTbePDe9XMLx9cXWzTWGpDHt7afVmvo9jZDXXNl/0LxOTzPLmlhcI0vDrrz5UXux+ycvvOWec89/pxSamJi4GOgrcWJi4rSgRv6uM2d299NN0W29T+HNpv+5nt8B6S1PLfv0hsYvxCOa+BqvNbMdzev0tLpOT2MrQ6/JbprbTn2gNK5mo6YDNKZZb9eQoafz7Umj654AliSnt1ajA8rT+SvF4PtIsf6agJ83EGIlX+MWI9Tn6inB72lm6dYJQ9JYTb5Yyy2+EM/RwfXkY4AsxGOms6PctTK0GhmLiWGoYVL0Tk7kQLWvYDq+s5UctYSU3dUJwTk5e7I875V3Ls//Ey9ZnnPueapSSmje2VID/1SBP7Wnpr7X3D/+6S8tn/pHf7B87tcfXp744ldF9G/iRNURpdWDVvsArp0wPBLqHCKFC+vHjAthLoKZotOopYJGlokIWQPBQxzW2Bfw9Z+Jam51hvmgIKrbNImXPWVb6XT0c4XA9LRImsaVqcaY62AxwrC5xlDHCG3jKoOv7ZsiEO+uO9DzmmahlxzTew000NO7ayE/5ADXfEMftKY24WIa+rjv2LDHRt415fv94fHDhQv3zV9ZNzFx8dBX4cTExGmA/7n+C2duv/9kt7sbb2L1f3Rn9ngjjxehcte0CQya+CyI3ah5nZ6GgR4+p6exlaHed6MxbesDqZFvNB3ocXRdpkJOv7YOpgceY+M9AJIjNK4H60kraxK2xADlvbUR4psh50yTZpZumzAkjVWRQ4wzgx/05MMKcV8HX8v9rLNrNgytRsZiYhjG1SUiLOkaVENEawBNLOex4ZGgpPYBz6xzgOT0Y1/34mcvL/rvv2x5PjXyaOgBNPBP/MbvLE98+Ne5gb9WcfLC5y9Pe/Urlqd91yuW3bOfqeqyPPpPPrU88g8+vnzhn35Ov5kFgQp6MSZ0nWRHoU7Oib4wHptYMDEPICJ61IS1unFcw5mkuGgiZA0EjxBLVhz2ISmpG2urn3w6xFVd/XFupbEVAhM141xQBm3QCB4kEPfva8sNeaOYN7iAcTKcH3ybsKmpVapX4yZ2vKmWoTnPpNMQ4r09dNc51doS72pMO+t2tFy/r/mcnqZ1eprXWdHivq1hP/Yr64g/duHC4d57z93+EGZPTEycDvyym5iYOB0+8rHPvWd3cvJ6/v3x3LDTg97Q4v9Wnxp5gN60UgNKB79dRo3AjWDQeDY0sxs18YUzooaBHj6npwVb7xvDpma6pxEupZHv1TvNOsBw/ZBje/FmuprjejVH6hA0z2LNmmrSeQMWt5hyZqCa6+VGms6LGqsih5hozJLt6UJgNIXRW58tEuSRLIaSYwMZi4lhGC9aP+6Giqg7zgF0A/2YWoJnHc0hNJoKap7zjc9bXvy955bbvvUFIhCefPCfLk985DeXr93/m+Rs+/fu1wrO3v2Nyy2vevlyy70vX3b67+3xo/ef+OD55bMf+aR9AxPoOqiMoc6qxuTIPCKFC+vHgsE1mT1ClSNcCHPXCM5xTWeS4qKJEKhaZs08f29wX10lxeex8iudDjZRA/NYb/66xgVp4G9f5WIVlFhiQIn3GllA8qsYode8AqITqjm9PQ3X7OjdfQz0dg/b1/d6PY2tDOn8TVNpdd2Oluv3tdXaPQ0DPfrnKNa0LQ29/Cd59GAdfP4P9xMTFwt+yU1MTGzHRz726A9Ro/42uemhl5B+Ks+crfw+eeGwNInevLqNaaVdc428aRrng4bxuQCqd9YEjjfyYtMayrfWA46vo0OtA8R7a2UdtswZ7gPDMFa4xwj18+vTiRTOI9vNmtCkMXMrJOayIcH8YsUpftbZNatDPYeNOknToWjt+sEQ6c93YxshtDGmjLR3MVVckXJoDDlAcsl53h9/4fISauKf9VL5FXL4FP5rH/715av/3w9dkX/7frWBf2uPT+uf/qdf45/Wf/XRryx/8P/5veWzH/3ksn9Sfg0evxYiWKDrJDsEJSmv1oiEGeorIgdwDVbazcP1WVyB66YJyRrBOa7xTIrGVhz2ITmpYsmKU3w6bKL76tq+3edRLB1sogbmsaz18ur6mIfBm1oIIaZXRc8rMW0GgSrmTSFgnAznB5+HWgesdshhDPRTN/qWo/plbegJXK/KTQ0907CG53bW7Wi+ptmOtlq7p2GgR/ccKy2eX/wxe36P0d8/z1ybfNXf9cqXPu9NPGliYmIz9NU3MTGxBR85/5nXLGfPvh//4V1s2NOn8GytoadJ9CbljS7esNQixO+SqtWNPFAaRNFkzrrmda1OR/M5Pc1so8mw2siH+c0+CP0GWyxD41yvym3X6M/1tQGWJCfn6tDoQpq1AKvLEg0hJ+nBNOerJj2vgPLeuqB8o+OcKWtMXcMNEaz4mzUjyS969iExCz67ROEEXS2GWJeN6WIYxovWru3G9gUkvcTVFZgOKPGMYYyQfBo90OYAgTLw7+Dv+h/cvTzzJc9mn5v4X/7w8lU6wG84nD27PO3ely9P/7P/jP/bevxb+of+7m8tn8En9Qp/fQLqtBpdR9kh1DnR12Ecc0NE82goWjAWByzHrJKsEZzjus+kaGzFKX7QQWFMB9X3Dfbd5n2XdUQ3X6zso6cx85hq8FlnMcRFM85Qp2lsAeL8/e8SEeW50QMkJvkx1tEB5W1DLUNP56typY/XE8tIa2V98zrdNUBNF8v1qtzuumyFM6JmuR3N1+xpaldr9zSr4zEcFjdNrJ8fBaVZx3uBNPLMm0/rWXvTq152+7u4wMTExCboK29iYuIYfuP8I3deOPt0/Dv5O0vTTrb5ZL5wvEnRSBYHBrG1lpq+RiNLD5kTNEJuekNdDBzDPOVqvU5PM9toMkizKXEG1gwc6DfsoKaXuO+NJeGb12Wrg+q9tYGjewKUr68Fa2TDekCIcZ2QtxZDCb7Rcc60o+EmiKWhJnajxsMglwm7rLMSfLY8hPk6FGtO1IrTasar9X0o8cI95MSjwxjBY04YMR6MwLWi3vKspy8v+/5vXV746j/GPj59x6fwX/2V+6+7H6W/WODf1D/tT716OfOSF7H/+d/73PJP3/OPl698Wn4Sga6SbM0ATtuQOjqrjkdfh1Gs6Dmn4b24WSVZIzAXgTWzoCChJvtM8KA/yUdcBNPZ0qBu0ru5WvP0mpBaMy4baJs7xlqM0GtyAdeBkCN1io+haagB4r01j64X9PFaEmf01lHe7KuXSyhri/WGF2BzZN0wv91Lq/G7F8eiBsoC29XaqqV9K621um7SiKRGXo/6V9btD4fH908evufec7c/wHUmJiaOQl91ExMTx/DRjz/2/t3J7rV4Y5KbG7xZkdVmvtbx5sVvifTAGxWDLL/ogpYawkYzv/CR5nV9zbC+WskZaGYbTYZukxs4sNo0m0bIe9eBHpvXZauD6kcb66CP1wEkR2h/LdeBVKeznpremkB9fkjhmxvlZo9pzIjEuFjSmGRN7EBjwi7r5hcrTvH7Oht1TKsthlYzXmJuaLCYugLX2WtzVAeiL7wEm5jBtRxMOYSX/DN3Ld/wZ79pOfuMW5YDNe5foyb+cTpulia+xtO+597l1n/he/lH8YE/eP8/XX7///277Y/eK6ErqBFHzAkyOZ7diQW/l6dCk2NxwPhgvmhCkmaWRrwVKA0xcYo/1vn9JPnqKoHpaWZ7GgY1DOSkONt1jQvQ4E2sbZBpaAYZJZYbaVghkh9jNNCjqxM2NdqEXuMO9PTeWr11gO76xk2Hpq5rhNQEE3ieazKsnl+Y39TvaPxuxbGogbLA1vfeq61a3bwDtVbXTRqu53oknn7Unuz+8JD+h3iPcZ2JiYlV6CtuYmJiDb/+8Uf/BnXtfx1vSHXz3tX43UsbRLxBsds2ht1GM+QDdQ0ga+TrXB5gexqBawdN9qNBjWVNhtRwJg1UyGrT3NPYypDqM22fK8ZAX12brQ6NLrY+F8t3XecCvbUA14EQ4/VCnsXqNb0skcJ5ZBs1UjAohwjOLORxlsZYSjkl1tFkCH6ls2C67I+pDsWaEzQl7qt1g3rulLjF1C0aoMT3J27DxRSxjSnczwGPA+RE/5kvfs7yrW/4juWZL3kO+/iP7b7yX/3Ssv/c59m/mYFGHg09Gnvga1/86vI7P/fry6O/9Rn2+TUiLxSGUyV0VTUSTdfv5lZ8lKMuEc1ImnKLAa6pVcJvBewTmKvuvgB5sZ74ePAgerLiwOdctkJgelrJDxpbCUgMAx70B1w14bUmjmlG2uZTBn6N1DHC5iab0GtsgdUGtMrv6b09SN42fbXhDjqv09OAUJPf3eCydKR+mN+s2dHq2qKBssC2+3xWWtq30vr8+nU1hms4rvFm6x+1Jx98vz+891Uvu+0+rjExMbEKfbVNTEyM8NGPP/p6ekN6D25idif43+rx/pT/k7v0b+b5ncyaNbwxwfBbqcdGWt0oco0jGr9ta4xtTyOU2qLJ2muaDPk8Ym34QrrNdE9jmvVUn2n7vACpnnPNBUK8v0d2NullfVgj1R7CnKGOoY4R6jWRkppq1+nmholpuOGJcR4rrZ4jmliWJaZC1sRxn0nQzWeb57IxXUxlW91NiLmhwWLqBg2DcXFanSkZIlEHiiRgvyS1sQB2PJvxx/7UXctd/+K38a+ZQ/OOJh7N/ETGmZe9ZHnGv/TPsQX+8JcfWh76hd/iT+nldUyjv6CVDny62q7EFJxSxKwrcN1W6novnjTla3PreWZpxNuEUtbELzpbjolQfLPiwC9zBhpbDBYrmtC8btLgs85iiItmnJNo8MbPJjLlq7FA8yzWa6YB14GQw3WqOW0DKkNP5yt7peeaZvt7G68vcQbFJU8H1euGF+ivIda01fo+v11zS+2ksWTrCTdb76E+F39eVrRYg9+PcM1v/s28/Q/3+h/k7Q9vfdXLbn87Zk5MTIzBL6+JiYk+7j//6F1nzu7upxuX2/iGho7yKbw09MxN43cwentUyz4d/FYbNQI3gEHrN79iTeO6Ia+p29MIpbZo/MJf1WTYfB5A0PvnAmq62PVGWnU6tq4LHF0b6K3D9HR6qhtivfUAOV+C+j6VSOHiF86sijMTLlS5CDGXVZElxrbWxHGfCayQ1dxKZzfoGmGebdHdhJi6QcMAI4K6fR7nA6YDStJ+xTBxDrCj+zSEHPwo/bf9wCuW579C/l34V3/5V5fHf+GDN+2P1G/F0//Udy1P/xe/l3+d3Rc+9tjy2+/+6PLlT31JXjc8CITSWGvqu8wpWWSTJSKaNcqhIdYpmiLML5ryOmZWSdLYilP8VsdbCkN189mqpg/VWMkaWyFxXuGqq6apA03nMRffeCRNQwgQ59cNSzSEHH99hZjkatJpdWCwXq/JBbY3v6AsuN5tgNnqoHLdBANb1q2b6VS/t6Zq289JNZaq9egocbNaO2j+vCRNfdXWG3pv4EXXg2Z93yu+4fYPYObExEQf/NKamJhocf78+Vu/cPZ2/Id3d/NNCx1stXGXo/xeeX414c2H39XwhgRLMmnCxxq/EBtNfdU2N9Y9DdCYr2W20WS4qo28csnDwQLzzesy3abXTbXk0VDrhN5awFDH0ImxHvKQwjcxzpkFbro4zJUULjoIa8wrTajaWhPH/Z7mVpziw7K6SXezMkfdoGGAESFrNsBYsOjqBr2IMRY5hm4MUMe057zstuXl/9o9y63Pewb/z/Rf+bn/ZnniN35boxPHgP8Y7+v+x//ScvLC5y9PfuWJ5Xf+H/94+dT9n9TXCcGJUvXF0Bj9FCNwOItsWFcwL8Gsm1U1aQpc99lWMdOBUWyTLk7xi463m1ozX2K5HmvExIqfNPiqY3DOdjyv6CWHJ9PArxPlYkFVB6pYr/EEXAdCDr9bWEj11aZ3g77a/LJkGjtJv64a+p6m1rSjDX1cS7XNdW1v3ri3v6pOdP4P8R4+8+RX7/2Ocy96mCdNTEw0kFfUxMREg49+/LGfppuUNzb/W71/Mp91vPm0TSK/lYmvEjeBzMV63GzUWB7U1ZjktHWB0nCKltcS3mg01I02v21HjZBqs42aDtCYmi6W61e59fkgLnN1UP34GjqwLpYR16703jquA6n2yh6UCxUi6xHUh0kNusb5ZoaJ6lqrxHGII5xZFWcmXKjaWhPH/Z7mVhz3lbgPw4MIUS92rKsbNAwwImRNBrEiaqjoAPMimK5TBJZjYF8ROWD7V3z9P3tu+eb7Xs78wsc+sXzpXf/PG+L3xV9t4N/SP+Nf+XPLLffIc/mJf/Dx5bf/77/BnF9PuK4qxGeaOEBX4ezHPIDDJYdN5ACu5WyjppytqklT1HPdDnQl2Kf4wuGxTbo47Cdb5apmvsTy+qwR45LMR5rWZo6BMwKHjhFWDuFlnpG2yZWBX0/KxYJGHVaIaCqyoYEePb23Hl/JNS5WaE/vN6SgWT91cx1y0xrKT91gMz2y5lrtSotNdtLgaGzL+a3XFesaTW7+h/vqk3nm+8MHXvnS276PJ09MTDTQV9jExETEAx/77JtPTs68g/9tfNW8s60afLwp8dsaPfDmwyDLL7Cg1c01UGsyp2h1M1g0GlTiGj0N0FiuKwPX6WlwOIZ5yt22tYGi6UCP+lxaTYb6fBD35y7o/TXEMnprAIN6p1kHcB0IOb1zcl05M1DNE87Mee2z19XIZyKacMlRmjTheIjjfk9jm2uZtdzigxTdfDNyM1Z8DGJ5RvAxwIiQNRnEipg0QEmaDySuawJRB0Z5gDqmfeOf/7blZf/cNzHHr5t7/L+ZPwF6qeD/8f4v/Bn+sfvP/eanl1//z35tOTwh/9u9vogYTHG9dc6UEX3h4rQ6HlGIugLXdrZRU85W1aTBDuaZDliMrTjwdbuum5+s1eEcs5pbaebHeczNRo0O4RhFE6q1wSqt57NHxDgXpYFfO8rFgkYd1gi91ryYDur2G17QIzpAvNkH5yl3u32dUzfXITetoby/rljTumv2NLbCgW7tSlttvAGyq3UbjSw98nNXabje2hEaedddu/D2V770eW/lGhMTEwn66pqYmDB85PxnXrOcPfv+k93uVr658ca9/Ej98D+8w5sQu6FJVC01iI1Glh4yZ11zXyWuwbzSAI3lGjLUTXtP47fuqBHq2kA6N809fi4yXFIj39OYqg4M6p1mHWC4Vsixdetzgsw3KM6ZssZUNfaM08GKSEVnIpxlIoWbrebZHPN7Gts8jw37IpoultVT6eoGzWyZ4ybE1C0awLwIpmt6iTtXFElgawNNLHDCy//SK5cXf/fX86+c+8q7f2F54oHf1MjEpQI/dv/Mt/ylZfeMpy9/9IdfWP67//gf8o/f82tMXmhmso9rsHEgxZiSIWI8xgEOhbgO6hLhaKUpZytO8RX1PLen0ekPO+bToQPLqonV3EozHzF+v1JuNmnw8ce56qqNczDCyiFcc9iRQZpOUEuSgV9jysXS667KaXRAea+ZBVab3KBzzZADSJ7pYl1jK0N7TmGNnoZB5fVGWAd68DsVfNXSefU0pu0+urUrjeu41tZYr0tWaa3JnKLF/fJ7I67D1Y/Y1/8hHg33vfKlt7+Xa0xMTDj0lTUxMQHcf/7R2/Q/vLuLb1Do4JsSb971f7G3T+v5HapqSOlNh19YQUuNoPKimV/4SPO6Hi8xWa9ai4ZcQ4a8377Gb9lRI2xZDw/Zp+kDjZDWZNqeo2sANJWPryuDrAFa9HJu8I3Emmb7NYc6oT4npFhzHf3CmQVuujhFb3NajXwmorEnj7HmsTDXrTjFh+3lwZLOpKMnHwPkoruhQayISQOYi5A1hdUUqiSZlNPGch4bOk5uOVle+T999fL8l9+xHL7y1eXLf+vn5/9WfwVw8rznLs98819i+6VH/mh54B3/aPnq574iQVxvYXxwk/2YB1hslJN0PHhgFE1B81pNeR0b6aAgW/PZilN8OnSImlj6w7Gxxu9dbOWAqlKjFf1icorPC9PgzS8Ej4UGsacDISa5muS2r/t6Qe+tlZpam4shzOvmao0619foaToH6K4bNc3ld0H4qqXmvacxtTWLtr4eWXpsOhelptU1ANaYi817yfvl9ztt5qWJV55/7P6xC0/y759/CDMnJiYE/FKamJgQfPT3P/+L9F7zOr7ZoYNt9SP15dfS0QR6gznaBCNHXdPWG26xteY1VrRug1tp9X57WnMOhNToNpoO9ChzIZmmXG39fABcS/na+QD9dUFNF5vOi2l/7dU9AbWOoYrJWqBCYPgGxTmzwE0Xp+h1jvjCqxyhnMO00goHqTSzvbkyBB+2Uw+HTxSdqSYIj1ac4kfLY9YA5iKYZut7zLkicc/IOsHrADGPYDH8j/X3vuW/tzz33G38H9196R0/u1z4xCMSnLjswL+jf+Zb/iJ/Uv+1L3x1uZ8a+i/+wRdw6XUwDUIbY5ryWp0pGSLGq3iK6aAuEY4WLVlxiq/QOb5fxKwOXA7ygx2x5uMhTvHpwKSexrbSnCPa02gF+MzFxlpC6xzxhR/PMTJsPIEq1mtugZ7ONSq9bjx9LY2LPeU6PY2p6Z01OEe526qW8n59saal57CnEbhOTwM81mrNuShtNRpUqtfyGklTXzWugRxK5ven2MjjIlx/Wr8/PPDsC49+z7lz5x5HhYmJiWU5o3Zi4qbHAx977K+f7HZvbpt3OsKP1ZuON5fSwKnFWxVzvPmwIO9ZQRs2wOoCXCPkpRps+C1RXM3r1q20tLeeRuC91JrX6Wk60MPnJg2UBbb18wFwrZ4GBB1zV9dlSdaoz2tt7eGegKBz3ZBj51WvBVluRrJfODPn4qovIeUi1DlKkyYcLs8SHjSmxzQZiq8k58B21mB7XHfDMR6Cr2AugmmyFxCNgQYtGNKzwIYGi/PE5GduPj6R/85/47upkb+df3/8l/6P/8Wy/9RnOW3iCuHJJ5cnHniQmvkXLrf8sTuWO7/zJcvDv/aJ5ckvP+lfJDbKGeDs65VUYw2XV7og6QrtWExj6wk5lpHr2jy+spgfoFccQYinfBf1nBLCfIATKo1RtFKzrtfOi/uTXPHjvHQOjOM+3jaVwispGsDI76/maI7QbXpZo+hYq9bFcNAt6Nb1xas0dcsamlcGDdEQrFAeBT5PNXHKXDWctaYZ7Wm+ngmgHgxhIXVdQdZELhpPtUKqsXWNqwoiJ6zwO7+2e8YL3vG2n/gFlSYmbnrE18jExE2L+88/es/J2d2vnOxObu3+h3c4QkOPuxpv6rxx0NuboNVNqsRrTX3V6obb4ytat/GstC2NPJ9DpZU6PU0HevTPA1QJarPVAZaO5vwI/fqgWe/un61whuY0+yFsXWer7mEi4OJHLjY10kxLTu2zR6Rws5rDDh7iHNW0gBqN8RByhKR5bDkz+Gu6OMWPlkfmSjXGA+ss1THQpClsfSDp23KKkQA4Gvl7/mfftbzg2++QRv6d/ze2E1cJZ88uz3zjv7ycvfsbl6989svLP/rf/33+pF5ecHQd5iSCEpUZwsVpdabjHI8TaTQZ6phSdpiblqw4xYcd5fd0+gOnp8F1KwlwS/5xjedZXG3UhMp6PZ89IoW3OfUaIPy60zyxoKfT/VNlQHn9qTHr9JD5JhJQk12JM6Cx1UH18um1DvTgdxz4SQNlwfW0Bh0+z21VX3m9Jtc5UrvRCPWn5kCt9c8la5vPI2jlHNQ3bpY1tbjA41qNI/yIfdTw6f3+cOH773np898nRSYmbm7oq2li4uZF8/vk0yfz8iP1l/Yf3pFVWmsyx+JaEw5bzY8aHfR2mrS6hmjqq5bq9jSmpgkH1s9BB3qsrseUNLY6wNJRnwuwWp8l05QbsEbMUVvWhe3pNKjcWxto1ifU5wg5NspdX/OFS6Bw00VoctiB5QwOSg4PfU2M8KCxFDUWRGM1amw5M/iQmLHPVFzWmZqvQ7NWT4fkRGOgSVNqYtAyt9mEUQ4xr60w/5X/kz+xvPjVL+FfOfdH//F/Phv5pwLU0D/rLX9pOfOyl/CP2v+jt/3KcuHxJzQowCVZrwYyCu1wcVqdqVzbYX2AphZCo8lgseJ3dEC5rcO+auyqw75bruK+TMX7UNHEqgbXrSTALfkrc1Xz5wG+CKpjwKPOH+ewz3rfF0cGaRJBLQmvzsJ5ULducPHgl21ZQG1frxtd6JInnEGG12fX7GhtsVkDZcH1cSMMX0iq32jmFy7z29qNRuA6USPfz1u17rmsrtXWSJrOTedAj/z85Jp8bcf1O/2Ivf4neKrN3z8/MVFwonZi4qbFF2+5/W94I0+H3IgoZ0ODaQx6u+N3Ih7YcCRoqSlUWjfGMkc1EkojalbyeFCN3yIrrc7zHNWaxrqnUY2yvpB6v8Bqo61atzZbHWDp6J3L0fq6l/TcqV7vv11XdKzR7IfQX1t1aHxggIZRdTBQGmD38k/+xPeY+h6jg29KjMPKTUrJAQ85XCv4fASf5tENjmhxnY7meZYT1qcliw4t7IFj7IsmfsmVuuaXfNZ5fyVm6xWfjrQPjfX2zXsoOh+slcPXCvNLXT1iDPtT/9vf8App5L/y1eVL/8nfno38U4Unn1y+9J/S8/+pzy7P/vrnLPf+lVcvy5mT5utWvub2tY0x+76zGB0r3z/+fcea2OH3DB8Ws1yylMNzyJG1y5H2yHkW6+ST09RmH7khj4a075hnPudrXjW3cPXpqXc/7kFr8BFrcI5x2OBzLfHTtVHjcg2trt+qX9S1miXYootf7Op7FHLYYq5yt3ENHehRvweKBsqC62ldOvj8WBMfSPWV5/OCX7jMC7XdVOsRmvOhGvXzyznqmpbX0vU9r6rBxqweBD8HCPRIzw8JsWa5/7J7MdHwx3S6Z7vzwtmnv4MnTEzc5ODX08TEzYpf//1HX7ssJ+9Pn8anT+aN49fS0QS8cdmbDiwdm94g/c1NLNeIGj1kTtGaN2LNazSgrsGyaeZDsrrCzdZaqYujo2nN+iam3jPXZqsDLB3Nc0bo1u+uCWq62E3rEnr1gOPryFA/TzC4MS2cmfPGZzfcyLIrvnDT+zkaEt/4UKvnwIjgGtsqL2hKi8bW/DVdnOJ3dEiBgBY/5ihLWiFGY7xwIa1OcK6K+t/4um9evu31L+dfP/dlauSf/L2PS3ziKUP8X+4feeDh5f53/qq+QAG6Poth9PmxHHHU5LjFfIBmvsZM14FXk0dlxSk+bNlbT/fa6kiMHxojjR3RxGatP1fISGPKE40zC9x0cVynQY34YU7ts0fEuJH6E2Xo/Cqt9PoT4zVd5mdd1gE1fcM6yvtriGUgzppytjLkT7bjPLPH1jS/cJs/1OBorD7H7rms1g01VjSuwVSsPxdJU181X4eS5X1P/gZIOIn+l0ucsOwv7N/0qpfd/i7Mnpi4WcEvn4mJmxH4NXQnZ3e/ebI7ubP+d/LD//AOE/GOhDcS5qbhjYUVaQyZi60bRW4Iw3zOMa62XqeuCZS6otU1elrdjPa0bmPb09SattpQh/k+z22s39N0oEdzjoTVdYOe1mDbrzfS63Ugy01F5bNT/BJrfRpLTAOFw63qMTGueqPVNWBEcI1tlWea+T3NrTjFV4tJQnk+A7oMrGcrTvEV9ZqggbRaMCEOxByhOqYkUZ//rc9fvvvf/pMs4RPh+evnrh2cvPD5y7P+zb/Mv4f+N//2P14e+m/pa8MvVAEu0QK6ZothFF0lXNPZI1Q5Fg9GNaakaUyHYsUpftbZLVTqmJ+sOMWHlf36ftSRGD+6mlj6wzHRYl7ReWi0PE+IcBmMs09e4bB9v9RQn3n2OYEGaUBBSyK/ZDfq3owC4PSQPNXZHFuHBpVTc6u82wQzNb2nyZAbbOQod6v1exqgtm6ygVrz81nRuucSNZ9j2qAuUxpUqs+hXqfZPz18HVzL9WCujbzr5O8P+8f3Tx5ePn9d3cTNjPlj9hM3Lc6c3b0NP6rF7yN6yE2LOM5x8LsLARZvJsxjswpCqfxGAyaW40DQdHAjNUxrG2BvQgGbE/Kh1TV6WreRF+Zat4HuaWpN29bIQ7Mcs7F+T9OBHjLXdLHddcH5KDrXixodopkvFnOPrePTaMhcfMkpPt1vFB/hKm4HhsJhc7zv07EPP6rLNzudnI7mc4Jmftqz5wTNflzW1qbBfsxXfM2tdbZSY/hjwTwn6nSQ4HHXLC661RVNjvxjvSVedDr0HJ727Kct9/zr30lP/rJ89f/1/5uN/DUG/Kj9V35O/gPrb7vv7uU5524P3wMbv9YaL98rkmN15PtOdf6eM02P3vchHfX3tM1h3+bo91nU2bf9cVxzNU8O0Wxu1MyX2Hhu0igZtqw9mpf9eO3DYFyOUIPD4pc9i19qhHz197ovLkCDXHNBlZDFtbm5vkN3XnS/vgOuKWdNBrnmg5ou61hcrNYDYJQnTXOPvxfLEN9TJEe5W63f0wC1+Zz6Wv+9GFY4kM9FkM+ZfOamaQ3A5iDG3KzN0YEe9Tp1TdPZ6v0X34sh03hx8eP2t545s/tpTJmYuFkxm/mJmxIPfPyxN9CbwhutYec/+iYB6zosv7mEN1824c1QNX+TAoy6RpYePodlrRneyEq8aGILX38zlCNr8U230tgVLdelgR5dTa1p6aaEaf880noql/o9TQd6lBsdSFIrrUsH5okGXwlrmmO5hP4aoMLlUD1wNjTUN6KF2w158TG47zfP4seb8Hjjm2tI3Py1G/5Wq31dxxoI1YTbDX7W5NA9ccMRcqHxkXMbzWqyhV9i/fOhg3KbmK9vusREG8XpCPsua0Mva7zqjfcuT3/O0/nH6h+nZn7i2sMTv/Hby1d/+VeXk1vOLPf+639iOfOMs/w1lK9z+dry15q5xjSn6OH7gfW2hhxxftQlJvPUt3m6VjtH9Y5W9kIH1eG6g/kpVzXmPK/SUl7tt1o6H+bFj89RXKfZT3j+MBjHkevjKD5gvl1/5dorXKzqZJhjYHvkmh4savp7Ah/Ccy58ez+ROJDW8HqI44Antlk3apA5VNWn46Ib+sBHmvjCGaYBKqW6SmM+tKYuU4kB6RzYmBUD1OukmiTEmn4v5j89KRr+sC6x1+JXC/P0iYmbEPwampi4mfAb5x+583D21t+kd4Hb0o/Xpx+1l//Fnl8h9RsW3mCMu9a+Wa6+YSGfqcQkrnxFKzV16GhcN2heI67NVgeN1Vp3LabCMdRv5KmOz19ZD/B6g3OxOUxNEy42nGPI7e0fWD0vtjLU68D4zeZpfHaKn2Liiq+kcLjVfCbGodf5MCJAg885KV5p4jaaWPrDsaxlv9V5Dlsh5lu8WQsUxHTAYmaVCCfrxDQhLhshCM9xhvrf+Ge/cfnjP/Ad/D/Xf/Fv/mdsJ65RhP/h/uH7H14+/H/6R/oCFjDVAZdwg/EUd74eL5rxUttirqvPxq0QGItzZvIHek9jK3toNDFZc46H+MLp0KFwPOocIcJlcK4WOcVv55dY3y88x7kADfWPbyOBX8uV3vtxcaD7Y+RMTRebfuwbIN790XEg6F6rp7GVIf9YuQypPh387hg1Qv3j6kCtNefDmljTuufS0wCvUTgPrKmvWj4H8tXleYS6JtDuX33V/LmiYvJ+KX9TxFz/Fkl0+PvHLzx5+J57z93+AGZPTNxMmJ/MT9x02J95+s/S+wQ38vLGgRsHJs7NxZtFaerE8NsUc7OS6hqhNIzqB85WqVsQ5mrpqNfhGkDUvKYM3vy6oQE2rJ32qrFaO9rwktBttNkKZ3RqN3kcG5xLiPO8wM12vx5VLTywZv66FD3Wg1jOTXQYuWmIfOBzfvGlTPHLp1qWqz4F/FMu5ppjn9Rxjs23HOMhJ2jJ5yPn8HwaenlcT+6dXGvzRLe9Sj3RPDfUqPdY9p91OR9w0yVW8tXS0H9uSrx/fpTL+Yfljm9/wX9397/y8gv4On/5v/z52chf68B/TPi36Ov0lceXO++9c3npa+96ov1Rehz0vRG/9prD3yPMw/dOHefDYsgrcY9x7Zgvur0W+PA5Wot8y69fC+WodJ7TyyWfitXr9/Oyz/VU4/k0FN7LAY854OLTQywNHFOOwy6h5hPNfojTmHyWALbtNRk2v7eIjmt8855DOPqe5vOVq8zrMC/aaq2exlZMq1X16Rjuv9LW18sxweBcak0MQTTfD8dF08FN1vRrAOh+/DlDjlPjYvWvAFzzrwUVwz0Z36fpzZlz1em49eTs7mfxq4Yxe2LiZsIZtRMTNwU+8rFHf+jkzMmb7Y2gfBo/+n3y/F4hbyhq2UfQ4vUbkueK8TckQG1TkykNKnUbeeQnjR3X6huCpLHRvZsG29Hy/lVjarppYk3zOiFvy3pAvWZ+zmSQcwE1fVstPHz/lVafAxCfR56iuvCL8FMtjoSYJBYOl2ewFn3hMDyEOTJfadKEi+V9RQ05IS5Wa1Wa+RwD4Nt8uBzEgwfR3WreSBeqZEOMxlYjy0QE04Ccy3UfXg67/3K/3/8Hr/oL97zlj7/xO95E14SX4N/Jf+3Dv67JE9cy8CsD949+frnllXcvL3zFC5947PxjP/DlR/7ok9R73kbhF+jHhAn8baDfC3rlELhmoFijGcq8FCOHa5qYgkE32P54XrCUW6f6mp4DlH0wOFA0q9VCtByp8wa+GyIppTjCit/so9qnYOzLa5dXZDmtjfdoNZqhMF01NpykNOvmRr2sY7bVQOs1vJYlRK2QViPj9VUb7t/JhvX4UWKMWsMjcB2a9dkNGtdgLtbzAdMkkZnToNU1Cy9WKA2qaYQR74Gg0/GCr5659Vnv+Js/8UsSmJi4ORBfFxMTNzQ+ev4Ldy9n9/fvTk5uxRsPv/loMy8Hfv0cWTT0AN1J5AY5NI/aIZTGUXIkLpwH1tRXLTeqg5pMzbZat+YRrTSuZnt1QQea2Y5Wn0PStE5Py3VkyM+PDOlcmHbqE9LXg23UdIDGdF2H4QbYufisRB9WkwoPMRaCz87Adw7DQ8ip82FESDliRDfN+UgTp6tJOgN7NK1YWbPWOTf54o7yMfoUtb1Y0cgyEcG0bnxZHjhcWH6Oqrzvvp+5z38Mkxr6H6LX/tvwe+S/+B/+J/yp78T1g69747+83PId30pf58N7T05O7oP2nh98z110FX8dXc7/HPXMryNO13tOl9d3w3Hth63iFhPD8Lwqli2PbExnQ4L52Xb0Tg3Oin6l6RSZGzUaOARNddMkjgf9cW76sRwhwge+89bHoIZjovHDfdaCr468otlHEixoXy8/3o1DeNI0V+ZmPf3oOFPThJut1821tmrwRY95de2e1j8fsaalcxloPkdtt27YG/vG1R6rub5/9Y2rjTXxUyG4sONH7uU9lHz/SRGJUdL3veIbbv8Az5+YuAmgr5aJiRsb+NGrL565/Veokb8n/9t4OsKn8af5ffKpSVSemkl68AtMOYZhzTBP5ggHjtVMmtq6+eUaR7QtdXua+MIZUdM6Pa2pTTh1I2+5hOE5AkHP68pQr8GlaBBrWvQLP+qzO6ilHMR84RR3DsNDyInzNU+GnMO21cZzguY+HZoQtVQLUJ1z2bIRq7lAne8x99XS2OSCMhEhayB4cL3Hd4fde6lZ/6Vbllve9+d/5s8/rBkO2ueddJyn1/2t89fQXZ/YPfuZy7P/V29ZdrechXsffS3fywHF+3/w/bc+tjz2Omr0/xy9yF9HEhp9vQiQMRuGViNjMTGVLTobszyEem7bfPE79XVSycFDHPgcjpoYJrAl3tMkYHNEb3MKhy5EuOphTtqviiXGEefHfRaSrxI5MqTGkWnbKAKrTSmgnOtVuatreO7KukGTHA1qrNY21e5o3XNUa1p9fh43G+tqXqrbaGTpUeqIlp4z+OqO5gPtc6W+ar53KmaNPC789k8+mKu/P+wf1l9X9xhmT0zc6OCXycTEjY6P/P6jP3ayO/lRvkHwT+P1k3gcoaHHmwW//dADbxAMsrkR57ca4aoNm261Ml840DSfyFE35QCaW9fsafU6RaNBpXptr9HTzHY08YUzoqZ1etrx2jLU++ZagZtt1iQcb+TFxjVKCDcG5hfOR8iVg5WgsVdi4hafnYHPxDh0mS/cdBHGOaGmhHkoXHTWmIjudVkIVucWrVMLVIpojtl6rloaeT5YspIQKKOJwXOCB6/zOA3vppu5n7/vZ+5LTV0P1Oi/h17vr8f/kP7ld/1Xqk5cb3j6n37Ncuu/8Fr6fjg8RF/Pl9PxuIYavOcH33PP7szuB+k68HpyT93Yd2PJckXOybaj68TiG+/nNhr+sIO4DB7juGrOxfK6zjXHOR5al7npx3IGPvPa7+cWrfisJZ8F0TUmjSOoErJ8adC4WLpGeFwHekie6WLrhhdDak6ZhjXC/Hpdr9/TzHa0LbV7Wn2O+VzE1trqWj6nxHidwHmA5jkyHFvndDXVVy7vNXTNT428NvjlU/p3vfIbbnsTz5+YuMGhr5SJiRsXHzn/+dec3LL8Ct8I0ME2NPTRl3cLbRjxxsBuaBZVa5phz5Whns85xtWmRpXjytVeVE22whnQlJpW6pJV2pwPUw1qbLiWztmqHa8tQ3p+mLbnwhpbHVSunzs8mnUJcQ1IfDMAJfisRJ+Fwns+S+Yzh9vxJW3VFw7DA2uSU+UzFwLOVnOEg7Sa8KCZbbR2ve48tn2d9xd8tzR6SK3EJMGlOsZ8xw38c5fnvvf7fub7ho1cBDXyr6PX+y8ennhy+eL/9h3zP727noH/3f7f+teWMy95Eb6/fuLk5ORHNLIKauxfS7k/QBeBN5B7G70D6EWCjFkdujENqnHLhoK1LnaD3tPYFRI1y0HINM7racrZ6jzhppPmHA/xhdOhQcsZ+szVdy6kxHDAG/nt2qJzSopjkGYb1BPk6qBxsbhUWFwHekie6WJzIyrD6ho9DQM9vH5PM9vRNtX2GA7hqQEm1E01cKzRZo0pDSpx3aDxOy981S5LTc/FYTVMy/P5vcQbd/mfGutP6S/sD3/xnpfe9m6ePzFxA0NfJRMTNybw4/V/dPZ5+DV0d6Ufr4/cGnq8GugNIDWR8NUFB+pmWOLCeYAWcwhcM2h5juYzF7teU4Z+TeGMjlbvHRieT7DDtTBwDPOUu9bmNbV7GiF9DZjq+SoH6ufDctP5sMUaJc46a8pNosGnNL5wPkQoPmsSMJ8V8+v8Kjf5MZe56tCiz8Q49GpOT4NvXMI8RI1to4kv+Vkzn2NAzHVLWvKLbvPdgiKYfCN4iEPa++jG7eeIvve+n7nv1D9KSc38/fSav+fxn/9v+feWT1zfwK+pe9a/+ZfxvfM4fV3P0dH8s4o1UGP/ejT2h93h9XRduJXeFfQCQcasDvxeEf3geG6yWRdJhOIX3f2exq6QqHFOpcU8UM5J8aIJx0PqCIde+zIUjkfICb5oJZf9FGPPfdFyvj/XytVtfBC+MsD3JFwvkChu0UNuiK83wTJIMwlq+rF1xUrOKTS1be1WqxtgIJ0LPeq647UkBtSNdskp2rbmWzjQ1CTU2nDvLGtN+BTg9ypr5HFQM++cDmr2H9s9+fjLv+Pci051PZiYuN7AL4+JiRsVH/2Dx95Gb/k/tDuRfwtfGndS/dN58fEmkBpGevDbE2vqQ1eXcwhtMyyWDxqONd08n6nZVuvW7Gm9dTTv6N4JdQ3gWF2ubdy1zvpMWRDb0wjp3Jja+QoH0rlo7rC+xvlQHnM5lQaxrDjnQ+cUjQafV/s6l4WB73yDz4Qf7GMoHLbOlyCs5+CPc7Vx3lCr6xTNfI6xFZJyaSxxdvu626J7LlsRKfahZb/8zNnl7Ht7/wZ+K2iv+BHr9+DT+C/8B++Y/+ndDYLwn+G9nRrzt6p8Kui/sX8DvTf8AL0l4N/Y07WCrhbysAsKv11wJPlBF7NBFwLjMRXc72nsClnVmKsmhgksfA2VeepzjnM8xBdOh8bX/ML7PixgvOvD4o/6rCVfOIMIXyk0h63yVu9ohNRIEuInwZa72tD//9n7EkC7qursfe97SV7IHKYwmgAyCGgYhSoFHKlYScAJxQL9HeCvA4MK6m/BWgW1FbS2aK0F6oS2FRwqOFBQa0FRCZPMJEBIwpR5Ism771/fWmvvs/Y+59x7X8jw3sv+3t17rfWttffZ575793DPFGLLnNjqD5zaEQeVCZaV20u4dAEMlBbJrKqTZLRvrCYcpdA+lcV2NIs4tb2usrZOjemu7Worx3UihgYFHreQooU8Fvj0arVoPT9w3Uv2mMw3x8zIGKngr0ZGxkjE7fOXzOx1TRyB446/OBpf9xg6XTTSYMAgyV8Q2EqVFtkmlm2jI4sWppRoGAo+4fw2RAcGW2eZM3W24dIFcbrvQMxVtb+CI5TeJ1bVqb4SR6h/v2CLkrab46o4VmNe6ocqCoQM/p4qdE4oaG3KSChny7WxVQ/1VNhQCl9sF3FCFHwawxGqez6JkazEwRYdUuqp4rwtvpgrZBUvRmFX8KBUEcmOpfSfvKbRanzhDVe/4T52Pk9srqPyv3/qCff2n/67Wu3x3oNf6t77kqPVGvrw+zaU243T7MefdyZ9djbu6HwK3BW/2dN8D9V3Bg0R09CjYKgAgtSMPCq93Y5ntpqv4rxdy4kDHGzRU07KFH7oooheFUN/Qfe8cJEddMh2dqFX2XF7yKc8YG3hrC06Q5XKhSpLzZRPF41AtLhkiW5I/UxRXeoqYkz9VRwyeoktesGpHXFQmWBZuT1WKVOqvACG2p6L6qjkzD6gHCFdfHezT13VyarIYhuScfnAkaSX34aMpTSShFPs9S73dnHfas1+8Z5TOt5HJSNjuKKpMiNjxKGn1bxSOn4M9iJFh6CMRgKRgF/occaDAHtgKlVaoMJWE5B4NYgsFo4qtVyQlIptsCOuM/iVA8Gql4BpNySlUGfgzL4oV7X41SwIrrcuDpISD8uWI4S6lYv2AbKKI5T3Q3WWrFS2u5JjNeaL+oWH4IFeKeg6/gdbz+ATnZOvwpTjumK7ZW2eZKjOCVlsB523V46PudT2XGpXxxT7mMaIXXoPOInNPt4fW86niljD+Xo9H71HSGHfOd030O/ObrUGZpx05Ulnb6qFPNU7i77zM3FU/rlbblc2YySgf8GTDjczpP9vH/2fL1B6ozH76tnzTvrXkz4y68pZu9Bn8VSq8wb9bJp+QZJ8lovvjpc+vrALrrANT4G1sbRN8aXlCzvertfjmJhLbcvVlIn2vfCX+kUkalBhQ7fxSSzsULfEVu1P8R7EPgYryZjIankMBHjsqOIArQuvMBYhUSb1Q1XF1l/FIaMX20DEiYw5b0Pa7XkpcZwpl+6L1FHFaaIsHXODLhmJ8n5F7w+90jqFY0M5lEHuOa0TCH5SfAy9im2ICPvCkBgv7VxOVMpYF8mp2bhi7tyBPpTKyBiJwEc/I2PE4Y5Hl5zT7GlehtPrfafOnb05Gv98HkPHXxxwTIusHuQKLtoGof0AlnJqe11lp3YDpe2wmnJqK1c1yHe9LUDrT9tbyREGV7dm9KrkWI15Wz9cmAAyY2xmvO55DQo2c+IoOMokjHWWTKitvmBDJn7RK2z8gWAdnCiiS1boeKXxRUzBiSK657Vc4NIyMCCFYFMlcyxZqEzq85IyNRM/x+Pmddf0txpfOeXqk24Fu6mxOa+VHw5Hr0c6NvXR+RR8tL7ZvIA+r2+ljmYyehsML0CQnFXw4qjgiWOFX0ZKbBWnKnHiiOIQ43WWST2sC1HwaYypg3nxsw2h8dYu9O5sSMDrbEPiT23hwBR2XJcpa2x2UiZHhKGGAOl/1C+S/pvwV3GA4WkkETvioDLBMtTfhuum7s5HzU2ZILVuw3W9rRBX015Wvey8nUHX2UVMbbupYKfH1Q241uUv3n3yRl1+k5Ex1JGPzGeMONw+d8n0Rk/jEh70ARIyAeCev9BhUn8PweCRBMAgYCQGBTULXaXGpHWwbWJLfvhYFxn7lQvlRXSqkxXWvazZTiWnibKOC3kCD7spZ9rmOdtecOk+AJtvIQ8Ztx2UXXx6mymjhxQdWUJCVuicQl0ay7b6YEdHnCv8lPyRPfHFftme2KJT0smK6MrBtkfNbEzEpUfwkhhjt4sLbTZciEuP3qVtid6TgXkD/e4jFLPLrCtnnbm5FvK0nXxUfoQjOTqPu9RvUvDR+itPOntxa9Iurf6BM2kbt+pneJCfeR8nXOksFeUhi+9gwcV2EsfbTWIsF9rhdbU1prK/UVsp1uM2q599xm7rJ6l1eVu2pz6fKvfH6MoDth5k0vdDDQHFeMcbg9SxJHBCVo8vIiWpDoRYU38brmPdlHUchylV7gsyw1VtS7MguN60vUDwk8K6l523I37PVdSp5QJhy6vKHOsiuYyaQNgGFJrTyZyPktc5gE1SG+fc8fiyo4TJyBhZ0I96RsbIwV2PL7veNRt49JR06OFGd5v6MXQiS+VZpYx5fMm8jiwpr2ppGyo9l9YZOFOXxIgOdLcdqOokWbsdzxHSOoDabQEQqJt1E0dItxcN8Cy7qFtja+tXnYtHuthB13oiHwer7nmtoNaGzlyXNiuqpzbCVBFdskLHi/68rnahV8Qwx1ERV9qO51gi8z7DBZnWz0yI8XwU69ytNFH/TDfPhN8UaLVa19P3/oTNdQf7jT0yf+nvfuG++cAd7upXv9H9eN4D7hv3z2H+hZO2dx+Y+SfuVXvszbbFrQsfc/9492/dbU/OZ3uviVPcuw860s3a6wC2Pf7zobvdJ6n+H7/+He6CW37K8X29o9x/nPAWt8/kHdzCVSvch//3J8yPajbduTNf5l6zxz7u5Ou/5Y7YaTf3j8e9geup2zeU/9off+9uf3qBu2fxU8o6LnvRkcfzNrY0zJ3tFzWbzV2U3mz4z9O/f1RPk0/rn4VhBT0RpKoMsYX0vEiJVVUlR0qM4UQyrb44TvSUEwc42KLTn9fVLnQJLHSYHMEc2/hjPrZFB9+dLRxKi15lI7a6HF6FHbbBcbENRY5oi+4ld0FsogAk9UzBjyR6esQZLykrOrK29VfVU8Uho1fKSd3ii7gQV96X9vWKTOvgGI3lRFm67eBX2X6fSNKrsk4TU/k+sSoy3UZ471XaNvLYxD/+IJWeO+8G+gfmTOhffPSMGTO6eoRpRsZwQT4ynzGiMOexpTj9sVjIQ+KPdQpgAQUwC1UWfsEpOhAWjSDp5Uv6InaxyFLV4NdygQixmgiV2wh+08YqjoW2G9C62i6AQdBLtqOciQuSlGjbBK6jigNMHQUnWWlbhHS/oveKZXd141W1L/Z/wxRlkK2KozqkISts77NHsTQhK2zoybWdYXveb3XrV5t0KQ+f2JJIt0elwqQEuo3xutoko/YoZ232azk+wma3Y+JYt3GeS+KK91S49EijtCeUx2Pljp915ayjt9RCnrY7jfqAE3Dn+qF4VH49vYFv+8l3w0IeeHDZs+7cX/2Xu/OZhcoIsEA/48bvhYU88MjyJe5CWpR/9JafKRPj83N+bRb+k91u4ya5+SuWuZP+6xuBRxs++4dfucsothv48mizXcgDt9Hif/aPv1Vq+5ZA/6MLXGvxMvT501qtFt+RfnMCZ5LQZ3n2hlbzAPpsX+U/58V30H8Hwudfbf5cVn73wvfHfs895xOVs3HJd0xTYRftMX6uX227Ldsm1o3NfZTdv8RfaatO75e3q9qLzOuSyK54D1ARacrHvsLGfwexOo5xUhIcS82UjsYW1evHm4KTsQyqKrZ+pbquO+HCOBkEZZAhLtkXQqleQsGpbXSWrKpUvTxGi9Qs3o6qoU4Q9NLlt/EjeU7bDigVbYNe6TaidhNh3x+e2+lcj+eAarOO1HQzlzWnnMPBGRkjCPy9yMgYCbh97pLJPaMa9zYbzWncgbe9e70fBAg6MPCg4QcGesWDiOjRgEivsABlWus0MeXBUHWV6Tb4C2nKc4zXVQ62TiBqNyFtJ5fzukqxRWcETuKB9P0Aou1TVtoWodM+AN3UjVen94wpykQyE3RJxcQvnhBS0m2IrT4ObGMzJ46ubC5vy0KKIrrxcyxMrkF1CM4qY8CJW+oAhDN+Ly1HiV1VccTYmIiDFqQoEI2BxjWtgRaOxBcr1i0EaseFJC5Zd9tdbs13/kvITYxu72aPI+M3zjrTbd+3Hds4Mn/VfbfzkfHLjjmRj8RvoIX1e3/5I3fz/EfcK3ffq3SEHEftP/fyE9z+U3Zk3h5h//uXneBOnLE/81j4f+zWn3Pd33zNm9yLd5AD1bb+k/c+0H388OPc2FGj3K8WzHPv+m/5faVqu/bIvG/3WQce4d5z0JFcHkBb3vbT77LcWvcP6HvNy90YSvR/v6bZbJ6q9BbBd0//0bTRjQ0XUCd0Fg01fNMtGnW4U8LQwzZLjEVssqzkVFFXZ44Vz4nD+2Us9DoyvLRM4EURXTKlhIcdfBU2/oKvsFO/JCbwqrUhhbPlxAd4veCZNbbWwbQuK2F70nLIlG5/xFkzevGICFs5OUoMVRXUrz6J6a7u9Og1eGlnwVXui6qeq90WqyJDvcql265/z8hWqlyn2sqV6lTexxTxyLQ+INTbbhtMFtugwYbHPv0RSuwW29BpDFrbv37ggENmTJnHBTMyRgDykfmMEYPe3uYlDacLee74JYnwOjp7LQCgs7cSzsgfstLikmoSF9PlRSv7AaV4CNRYvGI/ZyS8lCTbKHzRIpiQ1hmVlyxZAMOG7jmNMTpvh6XojIiDUq4XSBfb8bZEbM2FfKwbm2MTn25D7MInnI01R8iQ8Bd84q+3oZePcoXt6oREfOK32yqObsVH3qL2sG5tzxlbt8N1tDsa6DmNKbZv4vzRPq7TrSX7KtJnnHTVSadujYU8QO05HXL97+5ieyjiPbQo9qfU99Li+10vOox1i5899hAvzD919KvCQh7YZdwE99XjZ7H88aMPKFsAdfuFPLCIFtp/oAX6i6bu6PxCHjhm1+nuU0e9ivVOuPDwY919p53jzjnkZaE8gDZgEb81sa74P8+i//1k1bcI3nz16xfNumrWufSZx3X1n6DvwKLwHQnfLf2OcFLbf28MV/p+UUzldy5wqV1w0ieILXVITKHHMZJIl+8xGWpzMv6S7WMLOyTTN1ZtqygnNiRzplzwweX11JfoDFKqxzUEsqEyGWtUrx5/RHpOxjaoqqB+9UlMN3WjXoKpA3zKsQ1YTlXPhXoB62NdZPGeiBKP2bqdhFNFeEKIUY7fFzWBUttZpQySUrqNot0kvQqw7jl1hFgCVDPXg8qVqy2y2UdzxSsQnpExUpAX8xkjAnc9vuQ46rRxJKTovPGnHTg42AIzmLCwAxYUisUA4WPo1XawJTIMogDiVfoClYNT2234NnlObUCptDwQbZdeaZ0sIw4x0D1n3gsfYDmNq6q31H7IKg4G+9Be1YO09VRxmtFLynrec6p7ijKRqgfe+DS44NUXJt7GR6HlhTLKGzsqV8SGyWtoQ+FL7TBhD7GFP9qWct3ZyunknLfBekWM4UJbkLpfjKxtDTQuXdfqnUELmzNx4zBq+VZBq9U6ivqB/XHq9YaHH1N28wELWSxy69Kct/5VOCrvgQX6n+42XS3BzmPHu4mjx6glR9PnrVzGp8O/+YbvuP2/cXmUZl7zJT4avnD1Crdm/XotJZgxcYpqgifXrHTL1z3nXrHbXtFCHHjpzntE2+0EtOvhZYvdL56Y6z7z+1+6d954LZ8NYIEj+2l7kf5r7iZ54mAJ/n9N//fNciO8bkCf+aWULl7SmjSj1Ro4l74TG72ol1TD0RdUvqOUuvg+t7PjvkV10KSEbXCy5Y0dYq0futph36q3xeW4jsRnyvmErLCNrm0ItuoMUqKxjGWncQhJ+PpxqODCXCDIZNwjhHqAlPPb8rqXFVz9tqCL4HpZF8l1AIbTLIjSdkQr/EmdRWzIavaHGYJ5T1h03kZRn4iojUTa+niuhwBevPNMkHURLE+449ElZ3BwRsYIQF7MZwx7yPNDG1f4hTv/kaqZdt7cgXPnD8FAv0+JbTsQhAGC4P2Aj4EMA4tKwAwscSx0laoX2yBJr/iX7HSgE8HSbDdul9bJusiqdne9HWSQlGrfH8/RK+W43ioOhtLtJ1BVnGb0iiZQGivtBKEUZSJVZ4fnjY8nwKozrzbXU+PzdtiW95Pk7dg48cm2KVVMTFMbGes66beTY5lUtymv9XOcLR/tp8SU7YIrtkNJ65GUTNbD/gjXP+AuxyJ+9lUnfQRHKfF2bGUM+aPy3QCL5vuXPK1WPR5ZvtSt7o8X85sDaM/f3nazO+hbX3Qn/vDf3Htu+r678t4/uP9Z+KhGbF2Y/zf//7cWzrz6+LW0qL8ci/r+lvsIfUeWVn2v5Dsl3yFO5nsl30WfkrjAGZsKhO8o1RO+y8n3uNDFttux5SGRsR1SYaf1F/2s2JLIlmpYj/oQq1Nlcdm4nPeFbbIsfKGfZTvWGaRgrIjGI0rtx6OQdR6PKEvHOt5mwnE9VRxDODum2bhCVmwr6AUXjeH0ivcBNnTPkVQ1SFJK7Q+6EFGdqpbbrrahy9v1Mmk3ofr90UQI+8H/YJ37wWAdGpdgHk88unvuymlMZGQMc+TFfMawx/LepRe6RnP/0HlrEoHOW3nt8KXzNwarKsPAYnWVGoMaGUqnA6H4JRboNOhxvOqcWal6GEhZ6DYMlw5yonpdZLqdaHCu4UoTHNt25eKJgXBpXFQvq14vuKKeKk4zelVNnIRjQopTJtLoYXLsebUrywhZ2IUum1I71BnH2kkxeSJfyebJq7EpFeXFlm1SqproprbWz2V4N9Qf7adymuzEupgkU0om/9EEPNl3WsTz6fQnXzXr3CGyiPfgI7Pm1OthCZx6v9+UHfma+1+/8d2VR/2Rqo78bw783R9+xTe/w1kFb97nIPfxI45zXzn+JL4fQHqq/mE77VbZVn9t/+bAutvvdQPrN6DvP4o+o/FpD1sBWNSffPWsS/EdabX49Pu14ftjvmfyHZPvFCfzPbP9SrwYLmJYp+0FDhtnHcLEeH9qa38kZQp/1C+wTkn7o1A/+9L+y+uUtG6kon71sU7Jtl19yLwuCRm/WLe+2h8JVGew0sV4R4jHa9FrxyU1kVWNeSnH9SQcb8NwbcdtRtV+iCw4NgqOEI23BCmjHMWkdVZxcdtMnRrDfoBpKs9CY0jGfsRLuUCEWE0AONaNZKESINXPBSFlGkhZuI8SSdec1urdcIkUyMgY3siL+YxhjTvnLt+fOucLpLNG0s4aBnfaIgRmMGJRNZgQTEzXA56KUF6pdLCOt8cZCZU2xlOkDGqgVrVyUK1qN6TqEUcoTWyofLrtdAJTxaX1cj1BFxG9zyVOM3qFNiln6+ainGomc/gLfOGTstW+SEcoKdFksWOd1q+6TtxDPVyv8YdU2GEiHWIp6cSYfTrhL3St30ye/cTbxsg2NEbrgKFCU7LPGufL0SL+Oqr7EFrEb9XT6atAbZxJ/cFknHaNNJyBxfz08ZPc2g3r+dF0zwf+FP7/fuKR0in5v3nycT4Fvx3WbtjgfvL4Q3zN/W/fdLb7G1q8v32/me7Y3Wa4nbeb4H42/xGN3IqgNm64P7TjOJVbHf70e5y9grNY5Hul36fwvfT9g3zHipTGmRji+LvNfuWYN9/fKMbrEsMSidoIf/BxMn5rc6xva+FHxrrWFceLXtQfl2Vb641jy3EI9LrnmcNfhQ96S/eVN0JZOhYWYwwklGQsquJsGTWRVY193ue5dJwNY3XEsRG4tM0Rx4JsliFL9kHU0F4Q9AplmE7rFOF9jKQ8UJojJNst/EB5G0UbhAvlQXo/oLTEFzG2PizZOUDnhGILx6LROIMv0czIGObIi/mM4Y1RA1fghibomflP+mx00pyYQKodBELWedCADAOTxIguIhqUWfgAgldDOZHxIK3bNNuQgQm6iHTgB2r3I/J7jiSrXgJmAFSO60g5ZIYLdsSJFJTrjfdJlKK9RVy8D8KHupWzdXNRytKJW9DbxMUTUfWh5mCrbiaBwVc1qaaUTm6jerhuUVhwvTa+bEOxdqf42PZcalfH2El2tB+8r0U5WojcTG0/nhbxs2lxslVubNcJ1FaeqG2Ja+W3BF695z4sL7zlp+66R+5lHcAp71+/73a+Dv2vbv6BsvWYNm6CO3Sn3dwfFz/tPvm7m8OCHnez/8wffsV6N3hw6bPu14uK9xbX7J954/f4LvlDAf0PP86SPgfHsjKEgLNXcBYLfYdmtAYa18j3TL9foV/xfYl854pUZQ82pr2NrGN81CeSLsUKf9BTWxRrQ8Z9YuFjnusGX/gq+24OxCv1iQ7YOGTROEUJ4w+PbwD7kjFJ9Xicgg3dcuUxsDSGU0q5eNvK1dUbBGWQIc7ug3ChDo2VMVz0gmNDOZSB7rma94V1lSFWBMNzGpNug2W7bSBjXYjq/dBECDYUnQv6+SALODznGlfIpZoZGcMX+CRnZAxLzHl06Vk9Pc0rikfQkbQ6HkmHx9FxB6+DXzpgwFYqDEoaUwyewlcuJk1MNGhTKg3QpfoKHVlt+bptENKBtNiGZhEnstP7ULsdQONCGS8rOKlDdC9TLq0XqNwHlZ6z7eOiWkZ0sYOexAWeac5KPqnLxnKk+LwNqXFFHVDLNqRwtpxkhQ5Z+IOd+q2Nv6CDF0V0yQodrzSeMuVEV0lZ8MMnGXM0z54zMND4yClXn3QDmUMarVbrWuoPZuFxdHgs3eZEt4+mA3BE+5uvfjPffA6PePvmA3dEj44D8Bz3k6//ljuCFt3+EXEAnhn/z3ffplaM9LF3/tF09nF1Hr7+uqPw3T6arh1sHVsDPbvu7MafdyZ9jgfmNZvNGUoPSVx7+rUzadC6hIauE7gvpYxGMZEiWIGuqurCqaq6EAWfxnCE6hCchRgZQyts1ss2MqViPwv1UWIutUlhVXXhWIjP28hCXOHjePwFvp2v0AEbh6z2kWlBEhcKI4kePUqNED+KTbLS49lYaqa+wIV6RNq4dPtSxnN+H0T3MtovQukxbyFWsrStHGN0ZFGdxNe3XWLCe8l0eRtxfTYeWVV9hc7lva3S1ic/DskvZDyG6i/WQXcDlx68+6SPoERGxnBEPjKfMSyBG5f09PDER4A+mw1WWA8+DAvc03PGnTi7uA+HQkWIE12I6sWrJsq4PhNjNsXgoUVj8Sr7Cb58EhvrbLAs1ZGUj/2eY0M5lIHuufL70HY7kCYuSHpF+0MyXbRXcfGiXRBzlNErvJfKhf8lXpyYUF3soCdxgVe70kd1lY74hPrBG190BMn7ecGruvWrrnUhY1uPwoVtsquqLKW6dpRs4bgdaf2si5+TOQpYrod0/JHejxt3tQbOPfmqWYcMh4U8QJ+n4yFHypF54LyZL3NffcUsd+DUnZSRu+HjefG3nPLurq+X333CJPf9E09zR+y8uzKOn19/xbF/3tXd7D946DHu3QcdEcXuNXGKO5/a90OqF3zVnfW3JPoXPOkG1qzFeDCdPstb/br5dsDZLbOvmvVn/a3Gn9F3bV74/nGq+X7yd1c4+U5LCt918hff9cJfqsfa1JZaP/vivgQJGevqrypbtC8uG/ehEhvbovM2Q/3GF96Dsg8FUCrl2cd1FXHI7NiClI7jQDRGlTiR8TgrIuZ0nGWz4EQWemk8ZGE4SvVjr0oorHvpy2hGr3g75To9z5J1z6kD2xUtUKFOjS3NRZCZbZTfe5E+plyfgmOS+ogI9REwF+T5IU8KZX7IBZSiT8E5t89fMpODMzKGIfBxzsgYdrh7/vLLBhruHFm008dYj8iHo/Ge506eMvTpdlBgVWQ0kJHOXwoTUxqEVfUx6YBf1Of5QWxTZTyweX/BdbUNVguuPFiqHjizHa0/aqfGpdsutZ2l6Axwqnqufb2agVPpObsPCMdkjBljW73wWd7YGhB4NsWWbVgfZ4UNn9aPjLnUDpwowtlyhZ36g40/1ZlTW3TwooguWaHj1SkeL41RTnRbrvFlmjV/BNf7wjMcQPuJydntWNCt/PyVQmZ0RNVR+OGMsW850Y0+4mCoZ9KYcBWTQxxXnn5l32Q3+UJq7wXUCfZhKENvCCm6SGKQqQ4SOrOG58zEaD0hpk282pBKS3xis27s4IfOnCRkrCsX26qzgVdh120DCZmKiPc24HXLe138YnNFlNUeJQ6SOK4AWsIBKtOjz4jjrtVwYosOpEeggdqj0l4yJ1LKpPtgtqNcUSeS6Ok+he0ol+5P7K8oH2KRRC/vi0hOlJW2obzEmP3QmPptqu15Hdjkx6OW2KxLIv26g/eYNFsKZ2QML+Qj8xnDDvgFlbrfYiEPiT/tvJHhT4AOXCULlYFXtI1JeUJVDKShvR4WqRqjw5H6eagh4TmyVfVh4tcMMsSKAMrbgFpw6UI+6IYL29FynRfcyXZIpnUEDlCuc73KqfTcYBfykPVHpUhq4YjXo0SyDePDn9dTn9X1KJFs1/uSWG1zuo3QVvVLKvzI+M/6tL1clvVujsZ7XezoKJs50qd13No/0Dh69lUnnT2cFvIA7cOIul5+UwKn2B/53SvczGv+0T209Bll5Zr3y++4hfX02fTDFf2PyP+fPg9D7rr5Opx59Zl4nN3F1OYD6Dt4Q8X3kpN8d5HS73QaQzqVC30AKSGGFF8HJ+mYCjvSxbb1w9YiEGxbn7eLbXuf98d6qBt/xhe2obbXkamI+GBX+kx59ovNwZSl42UYi4LUMauKA1Sm4yPiKsdMQKlQR1299IrqCHEqVQ/7wEK3Y7hozFXV188ZvUIZ5lAGuhq+To0FovcJduU2VEJhXYnAE3y5UoyXmjwqY0ganueHaDFedu4YdDfrzseWzOLgjIxhBny6MzKGFe6av4yvg+WOmI/IN4tO2Vwzz4ON78whKRULRGRk2w6fXtGgSQiDF5tan4nhL1Dwt6sPKY0vty9woVwSQ2i7DcrS8hzjdZWd6uQYNT3XcTuEUttZig6kdeBVyan0nG0vwjH5YsbYJV0DCr6dr+C57sCLLXxFfRzobRunNmRVWTZFEWF1SIlVutIu9LKNrNDxSstXx+gL3CLKcCR+WBzJrEKr1bqS+oIzVn/j+279nOJmcRlyw7z3/vJHtTeq29rXum9KmOvm5zSbzUOUHlb4z9O/f0KzMXAZDWv7c59KGY10IkWwUuieF6I+psIOehc2/kAYn8SJwnrgxCg4UxZ/3idO0dM4Tog2uvLIqngkZNU+sF4vfBxMWXxUGH2j6kESxwWhJRygPvSpUrFIqVd0L6NtEWrrNVxoj3LxUW3r91zn7RRtlyyuMymvesyRzabahLbbsPEqq+sTHaivT23lOVEW9gFjHpL+gCV2i23ordbAnBfvMWlY9hEZ2zbykfmMYYU5jy09gXplWchzx42kItiUuPdXBB0dtkoWJsioXo8WpkTKglJBOm1FYpVPF8TsBzzHQqXGeFXgt6EExcZ1dLENSL8NFdJOz/k6NZaQ1hliDKfDacSVtuN9LEwdIc5LzehVvZBXW7lNs5CXwZv1Sl+VHtvIvM4Jf8FWXY86RUe7rR+Jy7ES+cIRKZ5oWJ/YEl/YHK+TEthFIluaW9hB97blEC826qR0ORkHDOeFvILv+NZaMrwfSbc5gMfcfelPX195zfulf/LaEbOQB/qfelY1+TwMR+AeFUsHlhzSarmP0PdzLX9v+Tsr31tJqe051ameSj9ViO99sFmJbdEpUWDQgx8Vq85tin0+2TMEhDPbjcpxQ40tumyjsFMdmQrl2/kKnXJKAu8TKh57kNJxESiNn6yqoj4pF5xaL6sqk20ReMxNOF+f59JxOdoO+xWBI6mxIsvtj8dkrcNzRKbvCcNzLAypavq+RduA7XWG2QYL3S9AqTje1AeSXvH7ooCu80P50Qa6cH7u2Gg2Zt7x6JJzOD4jYxiBvxMZGcMFdz6+7PYmdbhyjXyTO2F7jbwcpadADADckVMG6QcE1YH6QUxt5TlRxvWZmEHXr9Jz7esz8SrT9gGD3gZL0RmBI1upTnVWcZ3aDpTqDW3QDByrno/r5eLqE13skq4BJb6TDzr7Ex8XET3ySVWcCUdJY6vjBmeHempsZF5PbYmjv6ALz3UEnTUbc2v/wIYz33j1G++DZ7ij1WotoT5h8vKPX843QcvYdjHhw+9yzZ22h3oAfSaG9ef7u6d/d9qoxugrqa88AR0m1iHoOSFFh1SbDeGJMToHiZ7arMPswoaqmfexVKPgxJ+WE86WtXFqh1jjM7HWhwRvwSc+6CIiPi5f2BxMWenoNEvNlC4dLWY15dRWLj3KHfxtuOioNmVp2zjG6yo7b8fsk5Yr74/aypXeE+XFX1HexLJtdGRt66NUbB/Z86ifHOGaeUrFD+JyHUproLVowvpJM2bMaORBI2PYIB+Zzxg2uPPRpWfhl1N0yPznO2fWSXIikzpmWQRClwRaendxhIUk9+zGVlHEA1pfiOFhBUqI6Vi/qj4mLFJVSH0EpVjxMZC2faoOdhuF9JzuB0ylOtUpnEiB2Q4kpcLvpdZruHh/DRf2UzjR1VSf6GKXdA0o8T5FR5YSXeu216FKEl3aoT6NRQbJic2kXIhLfamNSYTafOSqXazYfFTLHOUqfHU2lMKGouXXUl0fmX3VrKNHykKe9m8y9QmTB1asygv5jBFxdN7jzVe/eRHuek+f8TPpe7sU32H+LnOCzp//YBepxpY1TGGnfmuHWLVl05xZu6psVI6T2MhYZ1V8oZ+iQiw5mT4yxBY+yE77gUxFxEcx7Bebg7kxTMJgGcZF7yOkXPUYJ9Jz5XkAZZ6DZE6kZsUYrSIaN0EaVVA1RossODZUF5U51kVy29QE0u1G2yDUt1tigp9p/54WMZVtBjSmNKfwZb2tKifKuD7EwIE5pM4dRYfm9ea0VaNWXIJSGRnDBXkxnzEsMHfuQJ/rcRfJL+bS6UrHS04kdMUwuONWJJ17kJ5nXVQG65Qxrw5IVRmk8+Y4BgrZIUYk+wHvR1bbFquzwVIGMugiwjaViAZGQrqNdCCs4urr1ASYOvEqykCW2+njCqn1Gi60tYrzMuEwuRLpU8VETANKvLVDHUmc4WFEPpLCleuLJqjJxJOlLrbj0+6hV8R6HX/WLtUrdtGmst+2y27bTnZZl6Pxh5x89axLqcYRA9pHXrSZRVzGNozWU4tVG/6LeQ9cBrNhYN0B9B2+If6+e933O+b7bmxJYktfUuGnQpGtgcGO9NSOfcis7f1Fu8o+ehU6G/U+6Owv8YnN+1TBGx3wNioM417hNGMhZepLuWhMVU6zoIdFpphxHSwKn6ei8Z9eRftEaTv+s9C2MoQLdcKmV/AbumiLxIiuCZmXLMw2lCpvw8dKKvZdwbqPIel9pRhFiDHSCAbpfg4p80niIrvhWq511u1zlwzpR1lmZFjkxXzGsMDKUcsvajaa09jgfpd7YE6hQ2a0GbSUYtvEdBrEJD6OCc7AE0KIiYH0Mazb7QPt2itcx/ZBhm1IjOgqSYkGd0L5CIA6PEeonjAUnNQpupcFJyJtu6heF5nWm3KRi1PFBEwDSry1OSb1Ce918Rc2Cdbjxbj62FnobGrGNnPQxSmc8ZVs1fUHgLTetCy3KfjK/mjSynXCpiT1rx3Ao+ZG0NF4C+oT5Hr5LbSYX7thgzv+2q/x3eGfXbta2U2DzVl3HXBX+2/eP0etwQM32Dvr5h9s0Ta3Ax5PCNDn/wWsjBD4o/T95ih98j2XFC1gkYxN9dT1b/BFdto3lfTClj6PdPwlPnarLXGii0xsji18El/tg87+Em9s8iGHjPhEj0CEjEmiMyyHLPKFzIyjIuLxWkQ6hqfbqhpHy/MCtVn4sdhyKu12LE9I9yeaAxDsuIyAdBtFu6FAksK6l4pI94aPUZt4rg9QKmofofweKJRu1172IdO5JM8pmaSFUaPZ1zuqeZlYGRlDH3kxnzHkcffcldOo+z0HnW5YxOPFKSjlztzb3Hdz9rw6/40bXNRmoeV9DOpT1Yel9dlYTxW6kUaUtiFa4S+VT7ZLr2IQF1FfZz1X1EFS1cr3P4mzHFOUiazRNbDEW5tjUp/wXhd/YbPUyXHkwx9J4Wx9YsuRJvXp5Fc4Gws9tVXnNonN5XginsaqbSbv0XaRwr55TvWWPxp/8og6Gp+Aj6qYI7JbBX5Re/C3vujufGZhWJif/ONvujXr12vU0AIeW3fSf33D/e/CkfNIP1xuoRgxR+Yt3uiP0rca11R+5ykm9AtkFP0RpWiBLv5gU2DUr3A9xo702A7lQh9V+Ao9sfGnOjbGvqh9iU/tVGd/2GfPiy1lZUdUMC+yWmeQImOT6AzLSRaPnapHYyGBx/2UMzok24BSXAfrXkKNuWjblHWqkxWNZZmUB6rHbE2EdF9kG2R7f9CFqKwP0JhSm5VnhPoJSkXvi7cZwpfaiwy6zhv5DyQnv6hnY9Ydjy87ipSMjCGPvJjPGPJoje6/rNlo9LHB/az2vNzp4gUbkM47DAS+90551kWNYplXG9K4AN4K60JEgwi9fCvUXcRrTDwoiWCUtuml3aag/UCl2wj1Wb/nVIJUtVyn2izSOo3PcOl2Qp3MiVpwJOklZeo5pigTWaNrYIm3NsekPtV1oil+n0wc/iK+sOOjWYUv2hY3j4nIhh4vvo1ODm8jU6HJxlLCn+oIrD0aL5wcjf+3kXk03oL2eWeWa7fM9fJ9vb3uptn/x81561+57fu2U3bTYHPWva1gYMMG1ZyMIyMQfJT+3046tTXQ/2f0XV8k33n9/ocFMSXueIxt+hBJsY0s2Ny/WL/oUV8mRTizNvRiu+qL7Bpf1L5Cl7qqfdDZz9sGX1cH6aZ9nq/SGaRUjantx7+UU9voLOmVcmHOoFR6Rh3HA55j4aWktnUGf8iKdgJGDTFesjABQW2zDeaTbcJf1WYL5n0MSVbV9uAYUcsxKhOe547YmM4pxRZOxRUcmJExxJEX8xlDGrfPXzKzMdB4K3rW4ig8RGyjk5YBREE6aO6zlQ+278iTwYH9gNISH8dwBqk0w+ulmOBQXlSBGfBYkC1aoLh9PoZe0YBHiNpHZFyfZhGn24CpVOV7EPzCaRZEZbth2rpYhixuO6Wo7SotB1E7ucIfSwkMfKSrzTGpz+i+ro6+cpzUKzqJyJfqYbJrFtvIqmLVxTaXqzgyFWzji0+7R6yJ3zaOxlvwom1gfVjEbRXgEXBfPu4N7q63vd+9eIddwsL8e697uxs7apRGZWxumCPzcqnWCMYpV59yA33pK47Sa39AMfJDpNrlH/0iXfoutams8HEslGBrHxf6POuzOtclNow4LrHxl/Ch/gqf16XeqlTEIVMR8VU6gxQeqwBPeg6mUmHMA0zZIOkVjYMgjCrwnEpKYTuStR9bQRhVkM4V7P6I4Dp9DL2ibRDSbYT6IAvaZyQMCTWpjxH0NKaifchMTPFek6RXFO9tH0IKtxdl4NC5pMwnYeOFjPJmY+Zdjy19K0plZAxl4KObkTFkcef8ZTc1G43jqh9FRzZ0AB2+76CtjR4cfXbgkXRwAMd0+7JI4Rdxjakf7NQ2OrKu61fZqb5SDGHjt6FZxKntdZWd6uQYNT3XfjuS2bZD1E6qtHyJj3S1ubLUZ3T8qY4s8O18bIoNI9QnYWwLL7rnQ6yJCzxzSZ0al9rMkRV0yHY2odUauHR5Y+knzrz6zG3mtu6tVut66itOWHXFt9yGhzf/6eI4ff7Pfni1W/LcWnfjrDPDEXRce/61P/7e3f70AnfP4qeYA47YaTd30ZHHu30m76CMc//50N3uk7/7hfvx69/hLrjlp+62J+fT4n+U+8ar3+je98sfleoGbl34mPvHu3/LsQCeE//ug450s/Y6gG2LXy2Y5y6f87+hHaOaTff+Fx/tTttvZvhhAW342K0/Z93jvQe/1L33JUer1d02cXnBe6nNty56vNTmrYHm1EluwkfPpu/EwLxmszlD6RGP753+vbNonMS1v328VkFCD+31CpsZb8NSpdKmDFxkQ9aUgy6clGOf2iE28SHzOjxBb+sTHRV5nU2vh1TYyHg6AbuiLqszSOn0ODag9Ag1VlNObeVKj2ljKTqQPoYNKG9HbeW6qpNVlV3EdNyG8j6miEdWUZ8py7bRkbWvv31725WVH6Dkl/Hi7BOySc+PqssYDshH5jOGLO58bMksGjyPQ8frB1fNSEgnzKCONywyWfCQIVCKkcSoUsMTVOUhwsSEhajy6bbYNjFx28rxrPgYSF+WdVHT9pa2CRnK+f2XWCDaB0i7DeWiBTZs1j3n9wO6iFKdBCmjGb0qF/JiBM6+Pwj3C9uSjpgqPtLV1irb1eV1ZIFv64Oe2rFPtql2tD8aG46C2fapz9uhHOYSsY3M65ISG39eb7mlOOX2lH+b/ZFtaSGv2OqnU/trz79x/5xoIQ/c9tQTbvaPv8XX0af4/Jxfm4XyZLfbuImsp8DC+4wbvxdigUeWL3EX/u9P3Edv+ZkyAsS+67+vi9qxnhbcf0/bevvPvtv19fuD2eZQwsCa51Rzk1VuEzj56pO/jDNyXMvdV9lHcIptZMEmM7qciN02Hro4gm3OFgqxppzEko4/1gsfp7CYEhuZ10kr9La+QheFXxEvKY4TiZeNK+sMUsLYpVzlmMgFoYmMx27PsRG4yvGcOShaJ4NkUL0uslQnC8+pDSiVjt1FrCag7TZsHYB5f1R02manuRXLJCY4q9oLqC7b8o64bTyd1LklDJleer05bUVz2TkcmJExRJEX8xlDEngUHXWul8gv4dKpSsdKTiR0tTBqO+2QlQeI0OmrzbomQjqQCq9S6Vg3JPNqsy5qkKUYP6hAF1HbfpXiV45iKgdMmCGEFNa9TLZBr+4H/oLzsb4ot9NwRRnNPAdbudB2vDjVTKJqY9LEkaSobnmv4091ZIHnVOeL45AF29QnqVyu6pTQ+Jp7JLXNZJjCzQ8Ayc2oOCW2L9tq3byhse4APuV22wSfTt1asoyNrQEs4peve86ddeAR7va3/JW777RzOOE0+13GTeDF9C+fmKfRgrUb1rufPPag++4Jb+FYPh2/t3w6/u+feoKPoL9w0vbuuhPfHtV9xM67u+89fI/7r7lyWwScNfClu37DR+J9vT72uN33cg8ufdY9uOwZjj1ln4Pcz086000cPca9knyI80flB7PNoYaBNfJbFo0Z29RiHsD9MZY2lhxCfcJV0jeY/iLtP0iXPkZtiuU+SH22bxIpKV7wix73VYVe8JQ0FgmZcOrztvUlPBKyYJv6EIfKIp3D4/KxLbrElnmrC+IxDKlyQY/McMWYrhlkxPkynvNjsMYSuhlvozopFe0ATNtZmHFeudBO2PSKt6EybENiOGMeusraGM+LYDCvCuvqJBltn1LYH40ptTe11eIyHtDD/NLPMa1Neo+7CDdi5viMjCGIvJjPGJJY3rv0rEazKXce5n6Ve1hOocNllAekgLTDTm0CV2M6/MqFMRDiSTExxaAsfByvg4+JqR08NabT4MPlTX3Cq7S6ZCTsNkRUbgMU08JF22Bp9Zo6WfcSaszJdoKzeC/w4pRMmDgObhCGD3pqa5kq3uv4Ux1Z4DnBW+VTXX2lusME1/g4tohDlpZDkLpiH/5KtugoYK+7lxTbNLH+xMn/dvLxuCEWldhWsdWPzF94+LG82D3nkJdF18djIY9T1+vwHlr84/r6dvjZYw/x4vxTR7/K7T9lR2Wl7q8eP4vljx99QNkCT60pHhOHGHs9fyds7DYztj5wZg71CWfyI+xabmnRXySLazaMTX/Rohx/1lZdysQ+KNYmwXrEhx8W7I8IJDU2rZMl+yyf1NlG53ZWlI+T+CRW40plihhkdixDCmNq4HTMNFwxdxARjY+Qqpa5wlc/HxGRjrkhFjLS2WAp+wJdRH27RabbqJ/jiIjqI5TnI2qrKOKBzvUzIp2MpIwqUV1cDzKda/KcUyvHo+oGRrcuESsjY+ghL+YzhhzwC2ij0bwAnWpYxOPFKSjcB1MuQH/sbdtBJx15OnAEVOo+RomuyqYxakcxItK2hrKhzVY30oiiDsAMTpCUKt8PQOsVv3IgmFNbReXgCVPLVb2n5QEaqnKQrIpkkzKRwqtgviomshGblCnFIOFPdWSB5wRvoUcTWEjjE5n6hFTBtteReV2SsWlD3kZFka/Cjk+7L8pyag0sarn+o0+5evbFFLKtY8jctRzXjz+8bLH7xRNz3Wd+/0v3zhuvLV2XbjFj4hTVqoH65q1cxkf233zDd9z+37g8SjOv+RJfq79w9Qo+fR433XvtHvtw/Ht/8UOOed0PrnZfvfs29wTV0w0Gu80UOKqflkEaqkfyRyrwCLtWY8PRrVZrju83kIV+hEw5yq42H5k3fQwna0tsqb+stAsdGduisi79n+hqxnbJZ/mknfgLvljn7fjyldsobA7QAqxSXhdTO04ig+RgMTXrOB5LnawySkf9KdWOx1GdmiiL26l+QClWfAxkqC9kxTY0Jq0jbJNR894AIYaQxKiS8CIYQY9j2rbN26oDwdZ5Jf+B5OQX9ZQG3Bm4ITPCMzKGGvJiPmPoYVTrgmajIac0cT+qPSt3qnjBBqgH5k5Ze2XfO5d4Aqm+lA9j25TlAcfbJCWe7CheE6E8aKgNwbbqjPKAFnwq4/iq+kWVmLr2EpQqD/zqUMEw5cHXthky8nNGwktNhOrJRBWnpvcxiglSeYJlk/q4SF0Zo2u9SMgCzwleo7NR6J19oldPaM1E18R6n3CS4oW6+iMdCr1KR7PADdxAXw+cVn8rVZHh3Fa/RwAWwH97283uoG990Z34w39z77np++7Ke//g/mfhoxqxcUC99y95Wq16PLJ8qVvdLwvrDx56jHv3QUewDuA6d1wv/8rrrnR//sOvu2fXFkfsq7Ax28wYmsBp98sby44eaLUuj/oQ9Cm8eDc2TK97nrnYhhJs6KGc2ole11dG2xazg68oL3WS7cvgT302ztfFAC+CeZFVNjLRoYgUnnW1Q2Ws65jMpnDF2KgJ8BwIeoUyTKfzBuMPnErAq6U61VaRjsmdxvliLkIwaoiBTLapWRASIyrHsi5E+r6U3gMWPqbmPQGUKtqvqG1bbPPcEoV1zim2cBC9rnkRB2ZkDDHgE5uRMWSAo/KtUf1zm80mrpnH+U28mA93rmedZOjQCdohh8Wrdtw8QLAqsrzIFFnYNT5CfV1IZrBhWtsWYszgw7ypX2Xb+inrVB+ymCObTbUJG7cN0b2MtkFoWyfiWfecSLsdiHTS1LWuFZT4VMef6sgCzwleo7NR6JzYX+ODruWDT+1SmcCLLTyLxJZySMwZm7nE32oNfOKUr+ej8RatVusm6ieOW/n5K13/gieV3Xyoupv9pb/7hbvqvtv51PTZe73I7TdlB7f7+Elun0lT+S7vODpv7xTv7yT/9y87wZ04Q64wAtK6J43ue153isdZAv9B2/rtk/PDDfFwffw/HvcG1nHjvpOv/xbfcd9zWMwPZpuDjd/s6O11ky79IH1nBtbS2DJW2W0e/3naf7612ey50jWLu91TzjIk9OKJDSkce2MbUjkeq1mKXvgMrzbrnITs6PO82ZZIIbxOWqFb3ujIVET8YHQGKXKXdNG95G4bpnL1d3HXLOJElu7GrlLKdKjTxquM7wQvers7vgP121BbeU6Uta0PtvISP5j6fdlqH7CxbZWxmMbYFsbZltisS2oM9B9y0O5T5qBURsZQQT4ynzG0IEfl+6STpUESf6ZTZp17cQU6WlGUFzssKpXn4oDSbEOPbDW0THAGnmDU6hiSES+CEXQTA1kqq2BdOR9T2RYMMCIltmL/km3oUKh+LW+2UbxfhlPVF227kPdBEYcY6GJwccpEdqnjj6VUEPg63cdTQhZ4TvAanY1CL/g2Pi0f+cyRc0lWT2z8qc1Hltj2cUjWFkXq5wXr0v7+gdl5IV+Pxtgxqm1ZYAH+k8cfci+auqP77ZvOdn9z1Kvc2/eb6Y7dbYbbebsJ7mfzH9HIwQPPrp8+fhLfLA+PiRss9p401V1w2J+6/3zd2/hmd7jWve70eI/nu82tjebEcaq5bfk+EiWc8o1TrlnfGMBp9/O4ewmn1cf9TqFTor/oyHrUZ6ku1RS217XvEt7GJnFer/CB9HrBxwlZsPEXfNU6MhURPxidQUoxTqoSnARVO46dkEn5aI5CUsZojSXwmM66EFGdlMKcgOHbaWK8tNtl1UuF51h4h4/xvAhG0NMY7/C8om1MwRdzFEmRTYjeY28zYt4LBuk8x0RteOkcFHNRpSgkH53PGHrIi/mMIQM+Kt8YOAsdJ/+h59SONfr1m7rTeCBKOnaPSPcGSajGDoMvQHpaF9usC5EOCvHC2MYDndsax1fVr/DxkD4m1CexQKdBnRF0yrw0gmVpGwTl2rfRc2wEzrYbouuJko+HBgNIY6wON6eCR+Z1SRrndTYKPfAhprXbZfwAAP/0SURBVJ0Pk1vjw5/XPd9xWxJQOdkNtl/wU2oN3DfQaB39xm/Mvo7MjDLkNvGjellsLeBO8b9eVCx+cV35mTd+z938PBbzwKv33Iflhbf81F33yL2sAzgi/vX7bufr0f/q5h8whyPtR373Cj6d/qGlctd6j7krlnCbqtBPHzi7wB/MNjOGD9589ew5zUYDd7u/GX1LtFCPdLXDgt/7xC99muhqxjZz5XLCG93yNT6QXlez0DUhCzb+WMK2cYWODALoJr5KZ5AS5hQqozE5cATPEaJxmiB+z5FUtZCeU0kp1Mm8qVNjSmMyC8/ZcV5EbRsBUqvjfYx/H9T28TCV6jRXGVz9JK3tAdNSqrerC3PNYlEvc0/MSdUx6+587XzGEENezGcMHfBReT29XpMIynxHWtsph8wMOCTpVQwQaovlwwVJGe/kst6mV1TW26ojSweX2niNqW+rCIkvYjoNjn4fOWNeHZ4jlLapqqBmH2BqufT9jHWRcbviOjmUMpE1ukT64pLhxalNWUSq7uORCedTHAcpsXV1tfOlfGxLvZTCaXqFj0ShUwoLdba9L7a5vlbrOvoqHI1rX4nJaIPmhHBEdoui6qZzSMdf+7XoGe33dnEdehUO22k3vgYe9eMZ775+XJ//qd/9grY/is8GAHafMMmdvNeL3IPLnnWv/9E3QiwSnj2PywAuPvIV0R33gZufmOsO+c4/ui/dcQvbg9nmUEOjL9wPcanKDIPZV89eiidg4Dr60GdxquiLKF4W/NJvMc+cjSWd+zxyeNv78GdtryNU9XKZxLY61weZ8EIUdm1coSMTSQmZvCRG3KKzrNYFZsyDpFSMs55jI9LTsVXKKEdENDYTojpZFLEhTOsKXNiGpKIOoGb8B5TiNvoYetXOJ5Tm+kyM1Ee2xpTiRRAkJq0/oEIv6hKi1LaqtgKeBqDLxJPnnlBjGz9B5KPzGUMLeTGfMSQQjsoruAPlrhadqLeB8mCjSqAY0FObwNWYMtUDF9mgfBjgdZRlXYmq7UNGujFYVel51kVlsE4Z8+qw22Xe6JKRqBh4kZnY+Jf55P1AeVYpg6QUlWfhpQigejAvOFsn6NIECF7orEEKAU7KJPF1uhRjXcr58jbFcZCV2wgxYhf1lMsjIWM9OrJu9KS+Kp23oRPgIsWxuD6eJt2zMfmmEhk1oAmX3GWOFtVbC/6mc3hmu8deE6e482e+zP3wxNOY73R6ezucR/V89RWz3IFTd1LG8cL85L0PdLec8u7oOnU8Ji+NBU6asb+79nVvix5Nh8X/Rw8/LrTb/uAwmG0OJZjLLfL3pg2obzl3fX//qdQPrbX9TqFT0l8dC078wplYUKTIwt/4tI9EJrzxGb2uvmBX6aUY2Y44oNbF1escDID3Kv5MTKpLYM38wnDF2EnwauBI0iuUYVrr9DG+TkAprlNj8Sr5kSXbCDLS2RBpeQ/PsfA+I1moBKB6n5csVHo+bFcEg3lR0vZXz+EIPgSIdDKSMqpEdXE9yHjyqYt6j3x0PmOIwX48MzK2Gu6ev/wy12ycw0fhKeFmd/IraNP5m+Chjw2nZWmHHJ2mBdt21N5mU22jI7MDYyib2sjoVa5LJCfKSoOs8hKjg4yJeT5t5fqUZz+lyveCTbWNzhk4Wx9L0RngWKVMqfo2I/k6PKcxqrMZpOrsq+C71VEcC2DZBPNSX2FHuomDrNx2iBG7qE/j2F+UQeb1Sl9dffgLfBorPo4lgevjB1qNM/Np9d2B3i/0JZc996vb3Nrv36js5kPVDfA2FTZn3dsKRh20r9vujJPxvbqu2WzOVjqjBt89/dqZPQMD19J7NZ37b8pkaC4WNV4PCX/wsa0+jpOMbe9THgmZ12Of8FX1BVt1iTE8x8UxXi/Vh/lFTb3tdBRqMsGvmhj9+Vx1RuAQyEybm7VJlt5IjmO8rrL65nKiA93eAI6B8spLTE19rIos11/oyNrXb9uDrIv6jf2861I+tXm85h/Y5UZ48kMWbOit6w7efVLuSzKGBPDxzcjYquCj8qP75/pT7OWu9U3qV0XnBT0+qdSBlha0KnnkCLbV1YfuWXkG/FU2gpnHJr2OjGxIVp9fWfabsmwbHVn7+slW08ek9UcxypW3KZITZdXbFB0o7QOrCRfKS2brbGEgZIlcFquSutGNjdJeD1J0OK0d9IrtSWzCc92FXdSncdG2JdjrMHv6et24XSe67XYa50ZPkKOBY6aMdWO3H8t+yQp47rnla93KhSuZW7d6vVv22DK36unVbjUl2t59rUb/7HxaffegxfwJ1H9cv/7uB9zqq76n7OaDvwP87uMnum+++s2lU9afDzZn3dsKxrziKNf3uuPwXbqUFqgfUTqjDa49/drJ9H5dS+Pvcejsp+4zxY3ebpSbuvdUCSBu+313YMljgYXhls1b6gY2UKdPxOqnVrn1K55zyx5ezH5eUyEWYz1L1dXneYmBSOKMHmI8z3VUx0ts4gNdu7BP7WqdctfU812bmMcA5JDFpuhAurjkGDU9Fy04Cc97Mcxqwpn6qmLab9O0WWPK21Rb+cKWmFJ9xt6otqW21sW28oOqiwLLC3myVXf5zvYZQwT66c3I2Hp43kflYRNKi03lK+PZrvERuq9LOFsXsraLcUKoX2NK21Pp66ys38TE/or6YKsZxausrk90IN1/oL7Nwtn3gEMpE7mRelIPCFynCWn5ko6/hJcyCR/qF7tUL/uLMuP3nOQm7TXVjafF+yhauE+cPtk1ezf9lUv9G/p/1+xpzqfvwR20/VtJ3kxpqz9HfSiD3qfpJOa2nnrWrfjsV4XcTPCPoAPsI942BTZn3dsStjvtJDdq5gH4XJxKi/lrlM6ogH53jiO5H6U/Wbdy3WF9E/s2+c0nNqxZ71Y+scKteWqlW/P0KrfskSVu9cLlvIbi8Z9ivA5DdKj0p7/vc1zwsTPogcdfFa96uYzKivo3RmeQEi8uMZ6orrJYvCKJPugFrUrxa3nWRabbqKxPY5FCG7VcfX1qGx1Z5SJZy7Ktpo8J9ae2lilvT2SprsQHdN92b6vEYJ+PzmcMcdBHNSNj6yE6Kh+OwpO0C3p8SqnjbLdATheb/MFWHVkom9psxnWxrTzsTVOX6ED9QlttoyNrXz/ivY6sqj6RnCirrk90IG0fx6gZxQAaW9lmGHhxKhbBg9K5GrnuUuqKdY5pp+NPdWSBT3VxB1vqF11NN36PSW4iLd6RJu09tXLhvnL9Ovf02tVu0ZoVbm1/P6UNrHeDyaP7KI11vfS5333cJDdlDOxw464I1C4s6n9CKhb2NwubYdFqtdbQe9O37MK/o5XDBmU3Lfzz1HF3+hdO2t5d9epTNtlp8Juz7m0N48870/XsujPUQ+gzkY+kGVBf4hfvx0LS+wO7hA2PrnCtFevchoWrgs1H3LvAqL0nsWxOGeN6pvS53hdMcI2K/hML/GWPLHbLaWG/Yu5it3rBCkwHaICRhbEko7Mr9oHkg+KWx5/XLZ/ovqzX6dXmaH33OldAWVeLWSDlWBXJozHs4C90rpNVypivihfJNr0KP5Md6qtpM6si6xfJrHRZf2pbXX2UdazL2oTQVi1j215ZF2zaaD46nzHUoZ/cjIytgy12VN7YXS2GUxtQvmSH8m3qUr5cttCRVS+01U+p+/qRRC/FqCz8hV7aJqHrffCSOZFsUiayS13LyqJ9kGWtjj/VkQU+1X2z1ebNqz5hxlS342G7uu1fsktp8b5ozUp+tNf8Vcvdyg3rSN8899aaNna8mzBqtJs+frKbPmGK22PcRPUUoLbiaOP381HHArSYv536j5k4Mo8j9BnbLiZ+8hzXGMs/jI2lz8Q2f1YL9RdYsL+V5Hvo/YgW7wNrNrj1Dy9z6x9Z5jYsWOX6n1rDi/hNjcbYXte76zhZ3O89kRf80C1wSv7iPz7lnvrN4271opW6SKcXzxEg2YxtoyPzOmmFbvkudGRh2xtZD8oiKy0aWYoO1C+OJatcdKoOpOWLbXi+3TbUVp4TZdXbpEz57vdBbeVjHVkXZVPb6MhsW0Nd1gaU77YunhfQhCQfnc8YquCPbEbG1gCOyg+M7p9LC/dNe1Q+tY2OrGNd1mZVOcRam7J2dZVsQuXC2NoqfZ2hfjYr6mcztTWjV+17obK6PtGByvaqiSy0j02S9PLbYDNI1eHC3Yyh0csv2EXCFj7Ed6tzvVxrzCvh9fp48YEYPXms2+HQXTnhenePZ9audnNXLnHzaNE+d+VSPgq/NdDX0+tmTKCFPS3uZ9DiHot9D9qHRSSuo+/PFyht09fY02L+WnoPZuGaeVw7n7FtojFhnJt40fvw3ZjXbDZnKL3NgfYfK2Us4E+n78VxwhJvFu+QWMBvLWAxj0V91eIep+I//dv5bvFdi9z6lc/pHIH+v0jkj2yjI/N64NvEd9JR2N/4Thb4xEPwdIX+dNpSXba88GWOVQQyUyxClRvMApbrYyk6UKqPVeVCvNqUlRbrbIsOjmcKzKkNns3Uliy0L7XZrNie8hJf0X5jd1eX6EAom9qUVdYFmyrJR+czhjL0U5uRseUxuKPySFSIJH9oVQfCgjO1KUsXm+0Xw35byhHqF7NpXUnZ1Ca0q4ttoyMrtV0l+ylV1g9oTOFnslyf8j6mU31AaR9Ues5ug0Mpi+Um1PHHPwwkvDjrj+yX2ib6lAN2cjsdvSefRu+xdN1ad9szC9xdi59kfSgCi/uDp+zsjthx13Rhj8U8FvVXUdrmjkbSYv4S2u8Ln/vp/7i1lDK2TZg72d9Ai/k/U3qbAe33TEofIPWt9H3g1TEW8M/d86x77ndP8QJ+qKJnp7Gu7/Cd3ZjDd3LNCaOVdW7JH59yT97ymFs5bwmvtTgRX3dKPDJZeMc861wOroTfpLpIBinxgpP+H14PHI+sQQeKBbLEhDJMa50mpnYbm6S+mvaxKrK+fm8XOjK7ve7rEq5dXexXHq9SXaltdGS+LswRKJODAGYhDz4fnc/Y2uCPa0bGlsaWOyovkhNltq6wME1tZPRqWxdx/OUxMe3aGcVriN1e+7J228jatRUp3ZZIuz/iF50BjlXKlE9jyu9HoSOz+8A0ZSK70buMbVM3nG3LQiblQUw9ZBe36/F7h6PwuM79riVPujnPLnKPr1rO3HDBDn3buUOmTnOHbL+LGz9KJr+0r4voO/UVUi8nuc08Z5v2exaJazc8/JhbdcW3hMwI1+L/esE8983XvMntO3lHfvQd7tEwEu+W33fSK92YY46A+gn6/F/M5DYA+vzjOvgLaJ9PUMqtu3+JWzfnGffcnKe7vt59qGD0flPc6Jk7uDEzdwzX269euMIt+tU8t+TuRZg+6NxBxqbINjqc4ZFyhheK/nTqUVW2O729n0FK7eJYuW4XmYw0RmXtNjRmUItmytJtDqb+yrLWVinl7baRddFWY0u7RGeflmlbl9q17aQG5qPzGUMV0iNmZGxpjGrRJEMeRce9KF4sgsIdZFhgsuAuWaAUA3pqEzg28FoXOl02SbLqbRGMCj3UxbZvhzq7aGfcFrJ9O0CyqraJKfQ0xjs8r2gTo0NlcLP0MWiv5QlFe4WoXcgz4v3nEMpEdqtXJF8X14w/tZWEMAHMiz/RbRhz1N6eJh+Ff/EFf+pmnHwQL+Rx5P3aR+91n73r1+6Hjz0w7BbyAC4F+NmCR3gfvv3IXbwP9B2bRq6LaL/ntlqty0jC3hbANwbs2XNXf710xjaIUQfuq5p8HkY66Ps9i77nt5B6E333T8BR+DW/WuAW/81v3fJ/ucet/d2Tw24hD+CHiJXfeZD3Y9UPHuHr+LfbZYLb680Hu4PPe7mbOpO+5z000iV9vchC92OFBEmg+GGqzi78KW9jOiYbW9YFNXMGw6VzhNKcAtLHQKoapJYLRLFxE0OojCEZ8SIYQU9jTJBRvV45Z7C2So6nlO4vI9K9QRKqt0mG+QxAese6ALVr2wkHzU3lRxkyjA054JoXoURGxtYAf24zMrYktvxReW/X+AhcllWR9XULZ+tCZts5qLooq9xHa6uUeFO/xpTqRwaKkymv0r6HhV90oFxfoSNL2ycxItmkTGQHHcX1+vlwujxOYfPVhniRcMTX1Be+ko6/mlPwMenb7dUvdKPGy5Fr3Mjulqced7c/i8vNRx5wff1x02awBOg9wCn3OEqPI5Uj+vR7fxO8fN38tonm1EluwkfP5s88fQ6mjOTPO+0jjsRfhs8721jE/88CXshDH2nA0XkcpR/7mj3CtfXrV65z82+43y29+0lMKTTRnALxPK3A/MLwQS9sBFcfuVfJdZHesc72Oirg0Zd1ZCLlqHLBYwyzMaUj0kZHtlFHvAGNKfzChfIqS+1Tl48JR7lTW8vY7XW1r1W2lrF1sa18qa7EB1TWldpsajthU6X56HzGUIR+WjMythyqr5VvsmSbO03qerk3RgcJwV1x0IHKRS2rWlb5UFdqI1h5qVtsq6c+ZN3VJTrQrp14lRfPIjlRNpjtdWwrS9GBtC3lOiraq9JzdhstDGoskZdvbCd2vLiu033ZdjGRjnD/40BFzNidx7s9Xn+AG7eHPCYJi/ibFs519y59hu2RDlxPf/wuM9wBk3dgm94b/HpxZrPZvIGJEQjaR5xWfdFzv7rNrf3+jUIOU/jT429d9Lj76RtOd9944A73z3ffxr6T9z7QffroV3PMpb//pfvG/TKfBP/xw4+LTp1fuGqF+9off+9uf3qBu2fxU8o6d8ROu7mLjjze7aOfj5GA0Ucc7Ma+5UR8Dq6jz/mIvKaV9m0aJdwf4gzYOGK95qb5bu0ti4blEfiNAa6r7ztmV747PrBi3hI3/0f3ueeeXYUpBc8pRGL8wpwDMuErdATZm911EwNSZMKTwiYnX1YXighim/6fXldZLCqRRG+38ATC4hMgWb1oVpvQcSGrPPuCjqx92ZJNCG1jU+s3MW3bGmyrq4+yjnUZu207YRsdma+bvmvkpHkFTVD8wh6TFch87XzG1gJ/TDMythQ26VH51GZTbeULu8ZHCHWltsbV192mLuU711XoyNrtM9tq+pjBtBVZ2/oJz6e9TFMm0upV3CbU8VfFc0ZtHtPrdn7ZdLfzMfIEJtyF/vr5D7q7lhQLmW0JeLTdCbu/MDzijt6nG+i7dzaleUyMINC+4a7dN/UveNKt/PyVQg5T2MX8q3bfy/1o3v3qEVz6J691Nzz2ID+X3uK9B7/UvfclR7M+f8Uyd/L133LL1z3HdopRzSZfR//iHXZRZngDC3ks6OlzcC4t5i9XesSg1WqdQ/t2Me3bJCzcsYhf89/zt5lFfIq+o6e5cX82nR97Bzz5P/Pck794xA30t3R+QeMBJ6Pjr4rfrLpIBinVC1jRgfoFs2TtF7EYBr2OrF19ahsdWfv6u2yvtVX6bRR24iN0bGtqaxzsqF2JD+jYTo3juqDCpkrz0fmMoQZaOWVkbEHYa+W145SBrbDRIYZFJgvuggVKBVhbdY41vNieIMmq2NHi1dsepKbbjesmhXUlbF2QpW0qVE/b1Wmfi20LUbSVJL106KqIB7qoH/X5GHoVC3lJ7drLRSkTmeqdUl25NrrfJv4sz47gdBP23t4d8N4/CQt5nE7/xT/+ZptdyAO4jv6r9//eXT//Ib7ZH333TqD37l5KF2rISMKttF9re3bdecRcN792w3r3c1qw/+j1p7n7TjvHffUVuM+fcxf+70/cU6tXBB6Le+C/n3jErVm/nnUcscdC/qwDj3C3v+WvOA7pptn/x+0yboJb32q5Xz4xcn7TGbX/XizpMz6irpenz/RMvYTkMizkcT350s/+wa3+6WPb7EIewNkIiy/5HUtg55dPdwd84OU8DmB8wJhgxwqhVKf4iH9eeqcksYKasRmmUm3HZkK7sZnjRTPxpJiY8lxCoTFR/SQHO1fhst6u41V0qqvU1sT2caV2UUrrZlgdiHze0H2GjUp0zirz1sKGzNfOZ2wN5MV8xhbD3LkDfdTx8amA6ACp+/OKUqp4aD/KLOtCRAObtxkxXwwUCtLDFiwPJHGBSDvzwCd1pTahaLegcztVKh04FupDBunrUsFgXhXW1Umysq0mptw2BevGx8IEkApz8JMdq2tCdUGSX6qnVKFTxjpkQXBCWdfTdLu+dl+312mH8LXxWMD+0723hQVsRvHDBu4VQBMRrHQvoQXCTfT+jZgb5NF+4RppXsiNmnkAxIjAp176ynA6/BE77c4LcRxVv/jIVwT+hD1fyPwjy5e61f2ymL/w8GN58X7OIS+LTr1HHI7gjyT00kIez5inzzOe5jBijpThaDylW2mfZvYvWcs3tUOCnkH9/5oNbuX3HnJLv3SH2/DoCu7/93r7IW7X1+xL4wKNfDpOYMzw40cYS9iFvwqelIJXWZu0XBc6V+bBhJFwqlrMJ4QIYzYkvYoxHYq34xjOIJWOdfUhY14drIsaZBrjbR8QeAKp3BZA6WJfBGGhzEjnWibQqCVd7bRu0T1B0tjpvKdkq6XhAvBYuMPLAZi5ep19s3AGqlgZGVsGeTGfscWwvHfpWdTTTeaOkBN3fNIxqo2Ou6uOHLC26qiC9cj2gSRZFZs77tRmCB8d6TYuASnMGwerYncaFKrbySrBvAcaU1teYzoOQpA1bQ08hKqV9UV+6GooxJQJj9fASajwYkuEz0XaGBMrBVhHJrLgfSCbyo/efpzb+/TD3I5H7cmnJmMBjyPRuEY+IwYuOcAd/L/+0B2s03cRN9G6nRJOTx8puBrZSFnMY9G+xwS57wPQS/Z+U3Z0Pc0et9v4gm8HfC8eXrbY/eKJue4zv/+le+eN17qP3fpz9Y4MjHpJ+H9fpXJYg76Tk2kRfy19R3E0fgxubIej8Tgqn1EGFvJY0OPO9zhbAePB3n9xGI0P24XxQhRIfn9VCq+CpI4vbHseecrBroqNebZE4RhVdMyHLiIa41l4qQnwHAhW1QZvXEBaX9dzFEY6L0viU5vQaXshMPAEqN40euczCWLbx/H7KppQlOrbaWBts63oPaCCxfwVtpnLjmpdIEEZGVsGeTGfscXQ0+j5ACvc93Hvxy+hSIk6UBHsNh0od+KpzYj5wlaQrpuKeSCJA8J22fYDgjoxQCjPSAcMj0gnw5eBrGs3ibSuwZ0S59texHRqq8SHrKgfkl7t6uMQymwRuHiSolzh1Awv6JSV4itSEeMlMrH9tr0+6cCd3Qv/zxFu3O6T+DFt/0yLeByBzmiPB5cvdv90321u7oqlmJDgqAKO0I+IZ3LT/lxH+7K0d+89+e7mwx2DWbSnwCL+b2+72R30rS+6E3/4b+49N33fXXnvH9z/LHxUI0YIenvDjzf0/+cfc4YzaBF/FH2GcVr9LBx5Xn71vWGRmtEe+NFj2T/c4fqfWuO2o3Fhn788wk160U7RuAGZji3iFL4q+VgGF4DUrA0fqETCWTlWw9SgTT/2k2JiyvWrrSK0h1GuX1SVoS6CUb3eXVvJBkUpbTsj1dnWsqXte5uktU0b8Or0HjPAY9EOL15YyKvO7sbAWXwmakbGFkJezGdsEdz52JJZrtmYXuoAYXNCVMXg4GE7UgCdqarep1Ukti9IklWxucNObUbMM4zL0l4P21WiNBiktloabsoDEhOItF3e9jRQG+MHRIJSHduqVhyvBiSrItmkTGSqV6W62MHqFYlatduJ+7sXnHKw6+nr5WvisZDPR+O7B47MX/ng7e6mheGa6Yv0tHt5pt0wBfUxOP/4GuijDz8YYpvF3/3hV3zdPI7uv3mfg9zHjzjOfeX4k9yNs850nzrqVRo1/DH6kANcY1Qv9Q0DOB39PqWHJXBaPe3DLZSm42jzks/9wa27+1n1ZnSDDQtW8VH65+Y8zePDnjRO7Pq6/cvjSG3axOMVZalux1YhRHY9hkPSq+sx3AiG120MpC/rbcmCYKhe2bbUZgiftpVR0pXoWJe3CUZFuWg7HKvQuKLdimRb9j2I5qhUkOewrEDInBb3heIzUTMythDyYj5ji6DR0yOnHaWdH2uqeBT9pOpCpAND7SATbAXpsgXlE1+A6mG7bOtAUNeZB55gVNZT26NNXVE7CXFb/H4AElMM5JIKv4J5H0OSVS8V0L1dilGHitAeCIrlcE6kM1fBB72K66D77fi6+U951V1v0804dabb/rDd+cjjDx97wP373HvytfEbCTyuD4t6c9r9SLiOXk6134YX82s3bHA/efwh96KpO7rfvuls9ze0eH/7fjPdsbvNcDtvN8H9LLkL/nCG+T8P66PytJDHI+cug4471WNBikfPZQweOKNhxTfv5+vpcUbD9oft5qa/bSaPH6VxhRRJz0ev4trraEAYw2EzEGAkB4opvEUaozbrIoo5hRDRvIpe6faLeFHEVids5RnEl9tPgJ7ayJj3js511dbtAZ3tDu2EtLaJwytsB7C2DwPA81yWwAIzWVI81WzmU+0zthjyYj5js+Pu+UtmUqd3lF3EQ5WOT2zuuLmj1N4ydK4EqImNIgyl2eY4KN72ZUh6ldDp1LIiOLFJ1G5XifQHh7TutDwDugkLqKtL+biuZPAi2XFg1Ho8UdlWUExrfRoTQhlqaJzNfRg0v7kgoySxJZ2CRSoPyUn05phet/c7DnUT9tmeF+84Gn/bM09QiYznA5xu789soO/tTHq/b6EkjwQYhmg2m7ir/X04zX7UQfsqu23iwaXPul8vekwtee78mTd+r/RIu+EK/I9xSQX9v9fSZ5fPyBiOoIX8ldT+CwfWtwawCF314xH35MitAtzpHqfdY3GPu9zvfcbhPI74MYUT/0F2oVMWpNXxp7ZYgkIDrK6gQmHshqQUxmKNL43V3lYRzQWI7DgXQGZi0vpDIIRxBR0o6ULUtlURzzNsWwBSWFcCZY1dqtvHAUYt6RyrUF+8XUKyrdr3k+awmNv66S0y2M1GcxqfkZqRsQWQF/MZmx32UR3c4aHHg8IvJgr4/hGZ6TBT23asEZ/aFCdbUF5pRoUetpPaDFJYV8J29pBJm2S7BKWlriLGLo7ZVsnxlNLyjEj3BklW1Sa+etshqxgEFUpLfBFjBy/Q0cSnIiETCRUZF1UnpOhFjJfIvC26j0310ZP63F60kMd1kEvXrc2n1W9i4D391wdu5ycB0ORkOv1vcGO8meoejvgKsjGveRkb2xr6envda/fYhx8/995f/NDt/43LOR1/7dfcbU/O1yjn7l3ytGrDE6OPOVw1dx19bpeqPmxA37E+WshfT20/o7Vmw8CKq+9t4PTwjE0HPu3+sjn8BICx0ybwgh7jiR1n0rFIZMrzSw2F18UhL+iUhTKVSf2MeMyFY1OP6cKrXWw4UAzVi20BFW1LbdEClbaVt+ftOl5FZV2A2oxUZ1vbEfat3E4fxzBxeIXtANb2YYowh9XVvMxxFT09+TF1GVsEeTGfsVnBj+houBO4v+MFvHR23AGKYjpK7SVDp0qAmtgSS1CabY6DYmwPo3c8Kp/aGgcRbTe1CeXteoMkq2qDj2wRLFXv1M7wCzQE26p7sO5jSHpfKUZh2+SlEQy4OMmko71elcqxUicy4VNZTlJuFE28ZtBCHhMxLOCxkMcN7zI2LXC2A065xw3yaHGBu2nfTOkEdQ8rUPu/TJ+fRXjm/LZ6dP6Dhx7j3n3QEW7i6DHKOLfXxCnu/Jkvcz888TTmF65eEZ5LP9yAR9GNPuoQ0RuNz7AyjECfz8mUbqK2n8A3uvvyXY18t/rNAyzksaDHwn7MDuPcXmcc4cbsNCGMMZ3GptTvy7XXq7iyjjoDmGBFeZWBJxi1OkZtD9LDnEH5Qc05CPGcQ2Iq28rC8wRSO82dKuv2BOoydm07AaNW6Z3aUWxLYbbFPwzARiHMa/GnuiReYM3EmakokZGxOYGPXkbGZsPd85df5poN3MDHNZro4JqYZLEOyZ0edYihYwS8jV4UfSX41GazbNtybCsvNsUaH2DrDm1IbTYr6jZ2qU1GRzboupWPbc3oVdluNtO62u8z+01Zto2OzNbPNGUtvokySfY5kjQJIY5NIkVSAs9lrF7FddB9ffQ3aiIW8oe50ZP7+HTwbz9yV74+fgtg9gsOcIdsPw3/D9xQ7nicui6e4YOW3Ezssv4FT7qVn79S2YyRgr6TXunGHHMEPqPX0edzttLDAtTmPkpYyB/Fz4+/4u787PgtgMbYXjfh7fu50ftNcf1rN7iH/+U3bv2y54o1GeYrG6XX+DH3wXZppQcNElMjWE09vNYUggsMqE8K6VJVdWCAK4Umkm021VaeE2Vcn4mx9ZfqYlU5xFqbsnZ1Vdpq+jJ2e5V1pbaty9ht9xmxxofM1h3akNrI6FVps2nqoQ0M0ASF5z48aSn0gVbruoN3nzSs+qKM4Yd8ZD5js4EfzdFwZ3BHyB2gDGjB1k4QZoC1uQc2qPBVxtbo3KWzLWRYxHo+tTUOItpOantEOhlsq+y2bgLb0K3NIALxbeoKCHoa4x2eV0R6GiM27xJl3s1SuVA+OEMW8hASknBBJ4V1UkQqb3Rc27jnm14cFvJff/iOvJDfQsDz6G9/dhF9bRt45M719H/aXzzDB9T2q6jda3F0vucFuyqbMSKAx9G95AB0F/g/f4K5YQL6TGIhj2fI54X8FgbfGO+qe/l5/bjT/fTTDnM940fJuMOJ/nj84f+TyoTnP69LEtaj0LgQS83w8lQi4Qw/zrPgZaogxBCSGFUSXgSjJib6oR825wSYlGrnKoxyW0VVGbZJMKrX47rKdYuuRNrOZH90+S5uthVKM1Rvv0+KqFxhhFgoNJ/1P9owwXNciMYsPkM1I2MzIi/mMzYblvcuP4t6ssn49Vk6O7Da4UFlUE/IfaPvIGM7HVxKg5Cxqwc9H8eGoEIP7bF2iCMFerptDSgNJKmtloZX1+0JlE1tlpI61dVp4I/jye6yrdwsykSmelUq/MhECs91sx5zbCJWipBU3hM9TTf91Jnh1Hockcfd6zO2HLCgv3fpM/gO43RgLOiH1U3xqN24hvrL0MccfxRExgjBmKMPcc2J46lL48fRzVF6WIDajJvdnYA71eeF/JYH7m6PBT0e/Ycfiqe/daZrjumRcYiHIR3PEEsKJI9NkrGPSU6W03KcrF6VyrFcn0fQEaCSUIzhBFKrx3Af4+cIitp4TYApK3xi+0BPA6qHupTgtqY2I+Z5G5Fd005AbUalrorZVu2PDixUwqZXuY2KpBy3x2d+Ie/1Ua18Z/uMzYq8mM/YbOhpND7AinZqWMRDF4JS1DFKYjdgfUAaS6iMTfUQSwrrQpQ66FKHrTaJsB3A2hrCsDoQ+bxRt9gmGxSltG62WVeitp3Jwp1SKKtl0n0ONgRs1pUjgtsabIGYPIVhvWoCEqc6PzLRrSwSSBHIIF/wphe77XaTm93920P5iPzWwr/Pu4fPiqDvM26KhwX9sHoOPbX7M9TmtbhuPh+dHxlojO1zo49/KXoL/v8yOUzQarWuoDa/FTe7W/4v9+SF/FYCFvTLvkbv/1NrXN/OE9yeb3yxa/TQqMhjEBJlQRczlvVjXaFXcarzJkSPQEQ8b/BjtSYCj+WsiyzGdrVZ10SIxnpbloVK2PTiWEDpuC6dd5gy1XMcgg8BoKc2IdStiG1SWFciaXdpfhPiJNW2g9DOF2BjjS/YmNPCwotFUNxAY+AsPlM1I2MzIS/mMzYL+JEczcZ0WcBLh8bdW9CBpONPZNQ5E9LO2sbXLpKNYFTopjkMtkMcKdBrtl0aQFJbLQ0XQDdhhY8U1oVoOzgR4nYSoNe0M/AQqjIqY0gank3KrDvya65u1nwVQVqdlGBDZ5nqcdr1z/bnxwhhAY87rOMZ6BlbBzgbAmdF6GPr9qf/Gxb0w2aiQm1eROJy6GNPeS2fnp0xvNH3umPtUfnrlB7yoPZeSO09i48MX31vAzdjy9h64JsO6g8q414wxe0+6yD8j6KxSFLduEU66oHupdXxp7ZYHoFkSDmJFajfE8GhvAfrdTGG9y5FmEso3+ngR7pQZlgdKOlCRHUR0ro9X7TT29iuQqm03YxKXRWzrdLc09hdtzGxZbqLVkHxAvPeZh+fqZqRsZmQF/MZmwXNnh45rUg7M1VYcmfn+0JAdXZDT32DifUwvi1yVD61CdJG79DBw9oqvait2yPopED3dZHs9Gu4tCVkpfegLh5h9RMXSchEQkWGwrBVYZ9MXOLJjuqc6vXJL9nFTT1sN15EYiGPI/MZWxf4UQVnR+B/Qd/no+j/eom6hgWozZ+gNs/DtfM4PTtj+AJnV4ym/yH9P/Fc+bOVHvKg9h5Hgr83OMV7/cPLoGZsZfA9C2hBj4X9xP12dFOP3CMaj/wQl45TQdcxjgM9vC4OeUFHrOpFspzoiO9+TCfUxvuYZD5ieI73JtBRr5h/pLZogWJAT21C3E67nwAprCth200oz2vUhmBboTSjC1+A6qFNqc8s5DHP5bkvB9OcuOnyqfYZmw15MZ+xycGP4qAJPi/abccGWzs29Hxph6+Kitju/MuoguJkE0pGPpUAdEqmOQy2QxwpHOcJtTUgahOh3EaF1QET5vXB/hKetptR0oUo16UA7W0TE/1fIuiEhTJoLGtT9YSkOlGmOmJFij566jg+Kg/88PH783PkhxBwdsS/z73HbWj1D9B3+xz6f81S15AHtRcLv3Ohj3ndsfxIs4xhiN5eObtCcDn9T4fFtfL0XZlG6dvQV//sMb75WsbQAU61X/HdB1mfdvw+buyuE3lM4rFJMrVFr0p+DBOZ6hUJfywByWPULJJhKlXMX4RoO/Z7qF6UFXBZtoVsOychxOUlhneIobYGRHUR0roDkjZApPsQtpvanlBR2J4gyWq13baNiYz+L9QAnuuyAiFz30ajOY3PWM3I2AzIi/mMTY5WQ4/KE6JOjTVVPIr+r+gbCanNaBtriMhHBttCljrkuo6dRNRSa2sIA3pqE+I2aWef2j44bYO3PQ0wL0pl3T6Y+I7tRFnWA6HC89DVpEykpFCOJYApSKHZWEmWq9OLhMpE0n70NN2esw90zd4m30UdKWNo4fFVy93PFszVj+TAFZSGzV17qW+6jtp7XWMULQhPepWyGcMJY/70cIezK+j/OI/+n8PmDvbUXtzwbhqOxq/+6WPKZgwlrLv7WbfmVwtcg8YfnG7fozfEkzEKGaRNgxjr/FjJW5JchJBxvMRavxBGlnhNHpHujbq5A9k2HghFvE+JdPuB37zzJ4lT2/IsvE0gNfzoABhVfAbWtnFAUq42lnn1sIBFiqf8GasZGZsYeTGfsUlx+9wlk6nznMWLeE5eFDY6264WswCp9b/aavIgHdUzKnwB6otiCWyHOFI4zhNqa0DbX229CoBnW0kStdu1NoMIxNe0IX2fgKIuIbgsq8ZmCF+5bY3pOCHRxFWxwcUImKp4zSfhgk4K66SITHSSOx+/j+ubNsE9s3Y1H5XPGJq45anH/R3uw9HG4QJq89nU5rWjZh7gevffS9mM4YDm1EluzKtfjq4C/8dzKQ2L629ardY51Fa+c/2Kb+Z+bShj9Y/nhTvc7/r6F5lxyyY7bpmxjf9EB0SqxYIyvGqT1qU6g0SYHygVxnAlSmN8KKu2WD48GvOZZFXs0vyBcwJMSvVtAUjhOE+orQFROwlpuwOsDpBdu93U9gg+/cGi5DOExgHp/kf7wqKww5wWG6C5Ln3HIbQx3m4cdecTy4fdI10zhj7yYj5jk6LZ2zwDN/uAzh2Z9Gz6YqKA9oPM+j6RUNiGtLAdKIvCtuWe11H5yNbtAEoxoKc2IW6T3R+AFNaVqGsTBKV0u3Fd5XaKamwPo3o9bmf8A4stGgoQoskKKaxHSTgE8AREdZ88xyZiWcKO9Qn77uh2eOkefJ38t/Ij6IY88Mg6vX7+OPq/Xqz0kAe1F6d7fAT6dm85MZ9uP1zQ2+u2e/tJrjGql7r1gWvo/zgsbnpHC/mjqHu7FDoW8ljQZwxd8I0J6f/kr5+fcuiuOkaZMQtJxzJkrOHFDuW0EAvEBr2C40KQRQ7AJ4jHajjSeQIjiVFFqNT2IL12zuHjOtalNolQF2BtDWFAT22CbNc7dJ9T2wfbNrAwNr3KR+fVpri4jYltwfUYWNtUD4S5rq7mZS4soL7qdFUzMjYZ8mI+Y5Oi2aSOivuvohOjzktsUKEDLDrTgKRDLHWWqW3RwRegehrLdohTpVROiM6/KKsNPrLbbDe1PdGm7qguSrV1K9G2nR5wcaqacIifwYYAkw/2Q4fkZMsXuq9fgn0CWeg9Y3qj6+RxZD5jaAM3xMP18wAtWC6k//lMNoYBms3m5dTem7GQ3+60k5TNGMroO/FYvvEd/d9wev2wuOkdtRU/cl/RaDbG4Dr5fMO74QHcEG/l9x5mfZdX7+t6x42KxqtCFzOW1eNgSFzQQ3X1eVkkKR8X8QYCVBKKsZ5Aau3cILLVgGTV2KLwq7IuwNq+iJbp3E7hy3MUhdWBCl+6T4yacnEbFWk5bUspFnxqi0Lth6AMhWjOy3+qF3Pg1hn5MXUZmxp5MZ+xyYAb39HEaiY6MN+ZsaKmQDtC3/8BrAvBnbmxo0GARWGnv9Tacmk9pUGiphz4rn/1Tm0Cxxo+tklhXYkObQy/JqtI62a9zX6owq9oH7ztQwj2vcSkQaToIlO94EI90BXQJMl0xceKTPWY2/GYvdyo8aP5eux8nfzwAf5fOOWeFsdj6H95mdLDAtRvnUptXtS7956u7zUvVzZjKGLUQfu6Mcccgf4Cp9WfSv+7peIZ2qD2noXxEYvDNf89X9mM4YDn5jzN19Dj+vldTtg/jFVxqhjfqCxpKi3UQkxUzqeKulSXcn6eAl1SGNOVL8Z4JXxZ2CnvXYpyXT5GiO7nU1qXh7U1hGF1QG1ph3e2n/NFPKE0n2pTLp3zRUjrUcvbAVYnhHkwZ7Kol8V9c9qKnhUnwJORsamQF/MZmw7NHjl9KHRaogtBKeoICdZOOsIqX20soV09ATX1sN2xnBA8IKQ2I+Z5AIjsmu0CajMqdVKg+22R7PSDQ2mf0vaYspY3m4gg0xGJ6mbyIYFFQvnCrNOdG7PzhHB6/Q8fy9eTDjfctHAe3+WeFi043f4MpYc8qL2LsKCHPoYW81jUZww94Dr5sW95HboK4CPNZvNW1Yc06LuAG0PyY+hW/efDfPp2xvACjs7j/4bT7SdQKsatuvGM8sLglI6ThW44CgUKLQbiBCigkoV3KF8Esl09R/AxyUK5VJdYjAq9/fyDFOhpnRrQadGd1h1Q4auMrSgHhFiLmnrYbldPaLOJhaJH43kuXCiu2RzIp9pnbFLkxXzGJoGcNtQ4gybEZKHTAosFvdcB6uG4z/MdX2xHnTgLY0M1dumX1NQWhfPaBXdqk5Cmeru8SA6wtuoca/jYJoV1JZI2lwcwtSHYVijNKOlCdDU4glLa29wkykTGuvdL5iG6pzlZnTKviyNO8IuELbG7//kBZDh32zNP5MfQDUPgdPufLZBTUun/ewml4XR3+5tJ8B3Rcbo9Fo4ZQwj+OvmxfdSlDVyHyyPUM+RB7b2CPl99OLqbH0M3PIH7G/gnD0x71b7O9dAozWMX/39ZSip0VjmZcdWHqA6QVzWCxtaWVx3+dF5QzDmE4LE/tRnCt5tXFHUJNsnReVCp7WF1IPJ5w//oIBYrrCvRbn9ZGBtqWq+NS21R+FXad4+kHPYzmhNDkD3QbJxw99yVw2ZszBj6yIv5jE2ClaOW4fmZk6HLj4/aebFGStThSVJ3pS9A9dpYQupjG3pdrPEFm0GK8TFYF6LTwOj58kCg2wGUSm1GqrOtPyiYbXU6Ks+AntoedXVFkOkF7wplIm0qOMkU4CF8ea+TIqnQ4RQp3NRDd3Njp03gI7s/W/AIOTKGI3BpxNwVSzFpwd3tL1J6WIDafDG1ma+fH/fON2PhqJ6MrY1xZ5xsr5M/U+khj1ardQK1dxaO6vprrzOGJ9b+aoHbsGAV391+p2NmhLHLj2Wl5Mc+DsEfFM4FpLOJGNXjVJRHDj1GxSLUw8ZCT22PUKZubkE2KB8GVOiVc5wQRwrrnojtdC5Vv1hW6RUSldsF0nKDiSW08wXY2CqfTIY1gM9XVbPR1+rdMGzOXMsY+siL+YxNg0azfOM7EKIQ0oVjLKPOm1C7UCZZPXhV27xpBtlMeT/BqNCLWIK1bRyQlAN0F8s2gxTWlUAbjV0ayHwcYNQqvdiuEFwXq8ZmCF+5T3BxiicTEsNZyJmmrDrpZKMiidDyVlef62m6nf5UHg2Gm97lu9cPb1w//0H6H/YP0CLmLPpcDJub4QHU5tnU5jnNnbZ3484+lY8IZ2xdjH3LifzoQPq/LKX/z/GUhsV18go+vR6POct3rx/ekB9kHmJ9hyP3dD3jRocxrGp8Q8Za4ZB4HSsrE8JIgRQICR9brEt5ExT0Yu4hRGkOEFVUnhPEcxeC0bfW0XlpU+GM20hKVM7bQobt+CDbRhaFXZqjGjvaV0JqWxnVQ3Ng/kNDOFFGr2a+q33GJkRezGc8b9y+cMl0mlydIIt3InyvpWYE378h832fR40dYq0/1dNYD3S4aSxDf3W2HTKr1TZ33KnNiPmSTSK8B0qlNiPV2S63sfRDRmp7GNXrlXXZMgSukjKRRUImkqOQhdzTHMvSljflQoLDC/FPPWw3vukdTq3HM8szhjfwf7ztmQX6kRt2R+d5wUjtntez6858RDgv6Lce+l53nBt9xMH4HK3Vhfw8dQ15UJtnUXtnYhG/9pZ8M8+RADx33t8Mb4c/mR7GMIxprARdTC8lSSynUAQ1eKiDVRMbkm7Lgoh0XlA/xyhiVBEqtU2c1KW80owKXTp8TYRgM0hh3ROxnc6pynMsBXi2lSTRto2+HvVF701qe3ThC2gXSwjzYs5kUc9cs7n/HY8vOwqejIzni7yYz3je6G015XQh7aTCL5BMULIdHRA6aQJ3hLHdeaGsIF3qVbLSp7A24pLYAPVFsRYV5ThWywHBZpDCuhLJQFQawHwcYNSSzrEK9RXbFaL2fbTvN4GbRFlCU3TVZKJIyESqLoXE5KTl2V2uSxRqJ47K06QIuGnhXJYZwx+/evIxf3R+Fv3/5R88TEBtDgt6HBHe7rQ3qCdjSwJ3rR/ziqOoq+A718+m/8kc8QwPULv5h6w1N83PN70bQcCjBYHtD93N9Y4bzWOZHdskyZjIOv9BFro6BIiFWZdCoEB4KSPgIHEw1NZyxVyAQGrt3CGyfRmSXiV0PDqvfMkmEW03tT2sDqgd2qhI7dhHRhrLUDL4vG2CWfU2SWNH+8qi3g7tY4UyvIwO9DYb7xEtI+P5IS/mM543Gq55Ok2yWJNOCgv6osPiHo37ON/REYzNYalfUfgEYnuCZOTztpKdOlrPw2bVxBs77cA36+ClccjSfW3XxvQ9qdyuDyHYo/J+UiCp0Iv4oJBmY33SSYXqHO5tLoRSnrI6u/ha+d58VH7EAfc+MEfnP8DkMAL1Ybg2e7ZrtZbhcWg41Tsfod9yGH30Ia7vpFeq5c5sNps3qD4sQJ/5fFR+hALXzYej80fj6LwZ0/hPdR37CqJIPFTCH3RNHOChuvVTZnXvrx3zNaSYAyjhy8K2fLAVpEvdyie+ANXj7ZbnMZ4XxPbGz7WSOZ0PM/4AUusPmvh6FBxbg9QX1aNJSZ4OV8yRWw331vzM+YxNgbyYz3hemPPY0hOoX+KjbtxXhc6Ku6vKDk7dsQ9IfdZfYbeN9VBf5TbVF6D6oGONL9gMUlj3RGynA1V5gFHbDjCgOFahIfF2CaibbU+qTPjQBEYxjYDGoVFCpgEaGyXy21hIOLwUR6EzT5OhnV6Wj8qPVOBmeApcOz/s7t5LE645rtk8Dgt6nOqdT7nfMsCp9WNPea1avJC/RvVhA/q856PyIxjh6Pxhu/G182FM0/GtGOvUVH/QCzcnn0PEsT4p54MU4ATeqURwKF8Esl07h4hsX4Ykq2Lz3CW1GTHPMCr0aLup7aG+ANXTNjJSvSY22B7B539wQKZgnyGMXYoF1K71yeRYA/Rgl2h9y0ctfysbGRnPA3kxn/G80NuzaW98Fw0eLApbqjN+VsVue+oXi8JO2xPZiEttUTivH7QSmwS31/PBJmgII9XZrhlcAkHS2kmb0jaGupT2Nu8qZSIled7HQmFTeUlSpnCIHij+Ux2xLG0qyk/Ye2o+Kj+C4f+vNHnpo//7BUoPK/gFPbV/EU65H//+d+S73G8u9PbyGRDm1Poz6f2/SpzDB9T2fFR+hMMenZ/8op11TJOxLU5mPOQ/0YPCQSoQG3SmNcjA+jlJGfDpHKOYRwjBc4PUZsR8YStIT+sOSOKAeM7Rfu6W2uncrV0bS3M5lSIKXoSx6dXVwRMglFMk9abttTJqH82J+Q+Vc6KMXj2NfKp9xvNHXsxnbDRun7tk8kDDzZLFOxFIqrNq4fszZL6v86ixQx2pn1Drs3a7emrKpe1u197UF9ukROW8LWQ6QNUOWMRH7acU2YR2bWSYuuPBz0InGZSlEwoJ5yyU9HQRh8w6xKmCpOpJytfKj3yY/+0Z9DkZlqtgLOgpHU3t55vijX/fO/Jz6Dcx8AMJznzQm93hbvW4Rn7YLeQBaj9P0PNR+ZGN1TfPZ7kj3wgvHd+KMU8HwShhzGQaydOqC8QIMZy0DLyqx0jGeBuQxlpb9TCXiGwfSJJVsXnOktqMmGcYFXqYwwDWtnFAUg6ojIVeF1vjC0hjLawPSOupsOv2hfmQUeIXssZRdz6xfH94MjI2Fnkxn7HRaPY2z6DOqC90SqKopGQ7NiAdWBK7fjCoGKDa2KV66uolvnrgIwk1scvtU0BnW0kSYb/VF9keVgfU5thSnCdIGjttU8lWS8MFcHEykwn4kTSQzcQvMTqB8DqrKimrrJONQvf86O23c9vtPomvrX5w+WIiM0YicHQeiRZmk+nzMUvpYQdqP66hP4T2gR9bN/59f8HPPc94/vCPAdTHzy2i9/n44XaNvAe1fxq1/wQs4vNR+ZEN3Nm+f8laPrts/F7b69hGmY5xXmcRko6RHCJjZyBUlzibNI4BQlVC8IMzvNeL+YQQPEdIbUbMS8WiMkivnE8ASRwQtsu2HpQIcaSwLxDqEzttYxGnvLHjAxTq97YtR+g0X/JxkO3qLcop2thhv/0hebxYiA705MfUZTxP5MV8xkaj2dOIbnwHnW3toLgH4z7NdHTG5rDUryh8BjW23VxAja9dvamvYxvMQBDHksJ64bd21wMK8VH7KUW2h9WByOcNHZyCLYAZJhcmSeYhuqclmcmDJj/dEFOsEG90GCg/9cW7kOHcXUuezM+VH+Ew184P60kL9W/+Lvc3NCaM4wU9TgnP2HiMmnmAG/e+dwzgjAd6X++j9/doSsPqrvUJ+Okuz815Oh+V3wbw3O+eYjnlJTSe6RhXSuQPY6LqxtA4Yr1ONCAlFNYfknDiDkq8EIUtWqACrK16Ou8R2xMkWRWb5y6pzYh5hrVJhDYBHdoYxRK6ilVfZWxFOWAwbRCQI/KJXcDbSlIgz5FZEQJ2a2DgjHwjvIzng7yYz9go3D1/yUzqhmZC574pdE7cPYniUfRjgqizI5DdzhchxKoj+EUptkw2Uz4gsUlErQyDEMGobJRi27c39VXGVpQDODaNazeQMoQv2WppeADC7CTAAxMH8VUnyQRsIhEXXJS89InrVH/Q1Z4yU45qmoVexgiF/8GGJi4n0Gdm2N0Iz4L2YWmz2fwz2o9LYeNmbePe+WaHxX3GIIDr4095rdvutJNcc2wfdV8D19B7i4X8sHmOfBVoP/gHK7/IyxjZeO42+T9P2m9H1+zr1THOjHXICyMkHhM5FbEB4JQs4kyKo5mzMsDarAvR9SI8xClIbzf3CVC9ci7UsZwQRawGlNriDX+gQixWWFei3b6yqLMJUI1p7Xb7EnzWT3qYG7PAQp4tjCnTVoxecYJYGRmDR17MZ2wUGs3et3CHpL8yQnBHJQp1XOVfh1XhvG2HCtXY8RFl9SuKG98pEBfZmghoVuHTuFAvgVWxi8FOEWwlTXuq26d2Ui4dNNsNotxeD8Sq6kMYVgfUln31zriNPHkgVVKhF3UFhTQb6xMydgrYxJ/S5Pexhgw6/BP22d6N0hvfIWWMbCSXUvCRy+EOWtB/hASO0vON8Sac95eud+89xZnRFnyZwvvfwY+fo/dvLaWz6f08FT+UaMiwRKvVOor2YX+cer3+4WXKZoxk+P81boQ36UU7h3EuHvN8MuMk56J7kv0sTdI4gerWT5nVxV+ef9XOH1KbEM+VyvMJ8YldzJWMzVC+plxVGwOgJnZoPwzjKnRVbKyNAyrsol6C9aN9onAe7QeL2I72O5FhP1EhzZH5jyunTOfMtBh7C5iMjI1BXsxnbBSo33qrLN7JQFKdVQvtz5j3fZtHjR3qSP2EWl+FHbXF+it87eqNYgldtUH1ytiachybxtkBglWxO/8ooLA6IYQZgMOEgWWU2KGQKUWUyO9jDWlikjKU+TqnvCQfld/WMGfxQpb0GRgx1wfSwu1mSriOnk+7H3f22/hoc77bfQ16e/myhPHnnmlPqz+EFvJf1ojhjnxUfhuE/39PfckuPMbpMFdI/hPdkKyK1DJIPk7zkj+kYjs+B8BFsDbrQqSLz/IcQu1iIwLSN+scyKA0JwJsrNnZOJYUUy496NOx3hSpr6ZsANl1scz7TBfymEvjZtL5VPuMjUVezGcMGnc8vuwo6num+05IeyOVlGxHBtjODLodbRBbN4ikto1jEfvTwcnGS3uMn9Vqu109TNl6Wa2xk3rS/SwejSK2j0O59P0Lti8CWB1Qm2PTNqodTwpEF4dKUqAWMUgaFxyiBwp/sDUZhyb1q8lHMPbfkTQ5/XoootXf737yic+5r77u1K7Ste/7iFu/9jktvXng2/SvJ5/h1iwdfkf9cGQeR+hx5JI+U3yJzkgA7c8inHZP6kdardZzONo84aNn8VHnjAJy9sKZfFlCY1QvdYcDV2EhT+k+DRkJ4GdG+1OvNyf+8NS97uCvv9H90x3fUaaMax+8kWMO/eZb3V1PP8hcVblu6uqEhauecd++73q1Ng6boh1bA/7+CLih66jJY/2wh7wY+HQQZOET/zFdIIqLx1Z6IYDzAOvnpH6S6Xykdh6R2gSZR7DKSOcV4hO7WCyrbeNYFHbHOVNqi8KvdA4VUCqn7TW2wNueIEmvUr3GTtsrqthczruAKlsR3k8+JE8JLxaqu0bfylHLhu0NYjO2LvJiPmPQ6O1pnoTOR3sg6ZD0F0aB79B8RxbbHBb5Exi6iFVAV9tuLqCTr8LuOpYw6NgaH8P4QqwH+zxBklWx04GnfoBTqTDjCkEnEShCmUiNQdLCkovkRJkkZIVDRDExCTp8gYTh3NjdJuFJCHx6PRZ3GdsGcM28P9WePj/HsTKCQH3gpbSon0n7dgOOzOMIfb7jPb0vE8a57c44me8rgNPr6f3B4h13q8cz5PEs+REB2q+ZtD+Tcdo10tYGFvJ/fesVblSz1139mk+6g3d8oXo2PZ5Y8aR744/Od7cuvFOZbQtYyK+/bwnr418wJYx1fvyjlx0CKcn4qAYnjKlRvNEFYgSek5bxfgU4gToLl+pCRHMHQnkuoXaxEQHp0Vwo8QWob5PMsSxsbI0vwMYC1j+YWIDs4ItAjsgndgFvK0mBPGdmRQjYjQbNrTMyNgLFZy8jo0vc/cSKuY1mYzol+gQ1pRMinToi+URRx2+PBodfLzvZlIVyFbb8+it6avMHmXVvi6yywy+tFXYYzHy51Na4ynpNXCe7KJf6vO7tZJuErt4/NmO71TKTBcrK+oCjEDfQijmRxu+5KM7qIqNYJN3+tOP24nTLU4+76+c/xG0bDtiwbp3793ed5/omTnCv/9zFblTfGPVsGeDI/M/+9vPuiTvucaf+6xfc2MnD7znnh2w/zc1+wQH4XFxHi7nZSo84tFotHKG9jPpGvtnfutvucs/97H9ca/G2cx01FvFjjj7EjT7+qAE9Eo8nAXyGEt84cKSB/ufn0L5dtvZ3T7qV35Gj4JsTOIp9+k8+7s5+8Zvc/31JfLntllzIA1jMv/nHH3aH7/Qi94XjL1B228LYY3Z1496wl1s8Z4F7/Pt/1DkRfQ84NRxPl1SPpeqYPqkusYnfyCbHxlyqN1EJQMYAVJDWxkyDXgOGr7SDntrQC76wxW/jOtqUhTbSy9YDcJuqbMpsudRuWw8laYPYRWxq+7ju7PL7J5Lj2MUZjYEtjIM8L8JkCrI10Fo7/rkJU2bMGDk/cmZsGeQj8xmDgj3FHp0S91vaUbGkfiksjlmoVDssjqtsqMaOFqber+Du09gcF9maCNxU6wOsD0jLWqT1pLZHG19lLIO7ehLGyaq3SRq74/vnEXRRbPXgYPJbRplIjUHyZZCU93FCSpJavGnrlCSKBKA8gHzc9Cmsz1s5rO91lbERmLsi/M9H3JF5i2aziTuzH0Cfe164jj7iYDfho2e7sW850eFa8ZEMLOL7Tnol9ndgzGte7k+pvw7vB6URuZBXHItsw8PL2dha2NIL+QyBv+HheBrfeNgz4x/GQjZ9YlrHTNWNoXGmDNEC0QLPSePEwzkATqDOQKitsd3PKVKbYr0CvtKnsHZFbID6olgP9QWoXhkLkN3OZ94gjY3tUIjipJ7CVkVFbKfvp5UyNyagQl30i6CMX/lU+4yNQ17MZwwKOMUev/76zoe7H+2UBNpbqWCP78A8auxQS+on1PoqbNuayF/yJYVtJ4zYxNZMpLVJSL2FHQDdbifEEtgnKiPV01gP9QWozrGmzfJjiFrEw+VTVJ4R+yWmCGITibjCX0ifyGtNiSWJDHqzp+HG7S5HlM3CbsRhwZy73Q8v+GS4pv7f332+e+DGX6m3jMd/f4e79v0f7Tp+uGLpurWcqM+YTJ+lEXPdfBVoH/EIO9zxHov6q8BhUT/+vDP5tPORduf75tRJ/GPFxIve58Ycc0RYxJMLp9TPpvdjRN/tkvb1eMiteRf7bhby3V4z/7nfXcXX2s95+n736du+xn6k2T841934+G81SrZ5wnV/5ZavW+X+e/5tlde8/2bhXe7Mn14U6njD9z/gfvDIL9RboO6a+V8vmOPe8l8fDuXRrq/dfa1bs37oHMDcsGCVG1izwY2ePNaNnjRWxzwdL8lfpBLBieM4FWNogK8nShInAGF9SJSpK573bMy8glVGasc+MiKft5UMvvQgRhKX2KUFchu7ffsI1gfU2BybIvV1UVc5VhTwVXPpfKp9xsYgL+YzBgXqM/kGP+HXRAV1QZUdWUCFryhNBvt9UGJ36MjbdfSyDeNn1dsEY3OscTHUTn2xTUpUzttCRvvJwgeX7eisBkhjp/tZ+2MDeGOHMIZOFBBCmUgbIwrywocsuBioxVO2HkOKZLWIxQ2CcL08FvJr+zewf6Th/p/c5P7ro59yi+76ozK0iJ2/wP3i7//J/eLyrygj8De1u+Hjl7pnHpqrbBG/JW6st6Vx79KnWdLnYkQfnfegCdp9uD6c1F1ony+ntHbUQfvyne8nfPhdfHd3LISHI3BvAP6B4n1/wWceQAdoH/HjBe5Sj0X8zUyOYND+zqR9nYQF3da6Xh4L3k19RH59a4N7xw0fi25s99Cyx92Hfvn5cEO9TsBi/50//4T73ZP3KOPc3OVPuI/9+h/cx2/5J2XqgfJn3fi37o+LH1FG2nX57d90p//040NqQf/cPc+yxNlnfszj5DMlWOVkxlH+E90r7GepPKPQJMYkTyrACdQZCLU1tuu5RWon5UKYKsXch0BU+ei3gn0G1rZxQEVsAHS2laT2SWxhq8J5aT/b2B3nZt4FlGyVHmzrXrDAIp4tnIqf72qfMWjkxXxG1+h4ij1U7qR8zxXLosNTPnSUCmNyddYNXe3gS/0EbUbZV2FXxgLWB1SUDaSNVV+7NqS+2lhCO1+AjTU+a0cTAnAmjs3ELzHIBGwiEVf4A1mo/Be5uIwlJuyzAykj9xT7Rffc5375hX92U16whzv5S5e6d/3425xOvfof3LSDX+Qe+OnN7uGbf63Rzj3481+6x37zB9fs7XGv/vh5If7ET3/MjR4/zj3z8Dx353/8UKNHBsz/nk9L3laAI9O04DuX5C5kfoK+G0txQzjc3R0LYdwgjhfDvb1SYAgDd6bf7rST3IS/fq9cOvCCXfFdx/Pi8Yi5GfjxgvZzjkSPfNB+8w9TW+uoPBbyWPACx+x6yCY9tR4/Dlx+3IfdXe/4D3f727/jjt39cF5M/8vd32P/7Be+0t0w6x/dxNHj3Ct2P4Lj/DX8ONKOHxj2mbSH+4/X/x37kH568pfd4Tsf6K576L/d9XP/h2Or8NyGde6Ku/6d2/CtEy6JyqMdDy19nNNQgb/EYsILJkfjHqSMh0rxn+iGDAnjpjcDwLHPJokTgLA+JMrUFeYTgLU1hAE9tQlhPtGFr10sI/jSo+iksC8Q6hO7iE391mdQY3MsYP3tfECFHWIjkCPy+YKFDHNkBOkKPhwc41c+1T5j8MiL+YyusUlOsQcsZ2OBNJ5s8akj+EUptk42Uz6gbA/mqHcxoJTteL9IYb3wW7ttvVBtvayqDT61ReFX6RdlG2fsEMbQCQJCKGNf4ve5xCAhE1IFpXhSISSMQo9MpoTr22E7smjRu2YFy5GGef97Gy/Mjz3n3W77vV6grHPjd9zB/dknLyC5vXv4l7cyh6Py8279Hce/4XMXu+lHH8E8sOvMg9zJX/gUL+gf+83vR9TR+cdXhWuKR/Rp9nWgPhM3gruYFrxT6HtxKqVrwGOBjIXxpL89hyUW9kPliD2OwONsAlwLj9Po8cPDqJkH4FR6fLfxgcbifRfap7NJzpNS2xRegmzDY1u+X/vfBXfwQh4LXiyocap7epr688E7D5rtXrnHkaz3NnvcXx7Y/VnANz72G27X3xz9f91+U6Yr69wu43ZwX37Fx1jeMK/4cbMdnlord4sHUO5Lx1/o/vD2a4bUPQE2LFjJcuwuE2TMI90m5BgHhaAML5v4j2nJmJcy4vcoNIkxyZMKcAJ1BkJtjU3nKrVzDJKluYooKmK7vh6CtUkU8zlCKKdI7K7bV+G3djSHNAJKPNdTtLOrfJTCNhI/eJlDU+IgmVPnU+0zBou8mM/oGtR3bppT7AkdO+KSX1B5TZZFFEtI3N4uWm/QKbbCn/oqYyvKAe3aUFlvu3qMz9rRRAAc8+JkM/FLDDIBm0jsNASjmHiERJnU4Y0gOPXtMI5y555eu5rlSAIW58sWLHKtDf3uunM/Hq5/9+nKWae7lU8/61Y9/QwvzhG/+JFH3dQX7OEmU0oxbqcd3LQD93NLnljoNqwtn0qKswDSbSDZI/9DEXgcIR5TR5OW6fS52qZPJ6TF7zWUTiUVC/uzKc3BkXks5LGgxxF7f+M8cLi53BYBtcEv3nGN/8RPnsPX+fO18NQGauc8SriZHY7CH03/Szwzflu+o+X+yLbGKfZ3PPOA6+sd4777us9ywoL+X+6+tuvT4NsBC/Fjdj1ULcHOY6fyNjphQ6vfPbpiER/Ff9sNHwnXu/t0+Lffxs+mX7j6mdpT5cf0jnav3vMoruOcmz/L5XC9Pa6XX7Aifpa/v94+Te2O/G9q9D+1huUYGud4zPMDnxkLWRYUJ58HghJ9v4IZAI59NkmcAIT1IUkZ8NGcw9rwW1hb9crYGt+gY20c0Kme1CZUxgJkR760LL85Co6N7VCA4todcCnmtIqSrdKDbW0ZCyzi2cqn2mcMGnkxn9EVNvkp9gZcHHTZ5asu+6ytZaPYxB98gO1kOdbbJBGb2JqxbPuLb7KPaT219RJfGiREUWFsehX7InYAdLaFDMUYOjGgzCcNU4jBtPoxCRAiCErxZEJIGF7odjwdFCFHTxnLC7lnRuhiHovzTqhbnNdhYMMGt/JJuc58pOCZ58L/nxdB2zqwEKZF8ZcpHUImbph3LqXrKC3F0Xm/uMdR8Ul/dyFfb4/T3Pte83JedONmenxDvUGcou/L4IwA1IP6US8W7pMu/WBYvPu771NbcO07Lg84mtqJRfxHqN3b4lH4KshiXhdzWxJYyH/7hEvcPlP2dLtN2Nl98NC/4MXvX/78Yrd4zda7GV8/LeYfWNL54zF3+QK3ZkP9mUfnHvoO986DTlZLrrfH9fKvve7/8s34tuY+psDz5vEZwH1h+rYfhy9NGAd1CKQkHEMdIYbNYgz1Cn3n4hgkiRCUfEqWoE4EebAqdmmeFuKUN3a7hW1ql+Y+qa1xkO3mWFE9LLytMHaYV3oYveQDauxo7ujRzgcnvaJ5WiLDPiIIR+LxxwUo41c+1T5jcCg+bxkZbXDPghWXUG9zIXc8+kx5ec48dJLUiXIHpZ1pNCjQK9gV/lBOJX8o2bZ66tM6auzQWUJ2sGvbSpndp1Cuxg7lUhsZvbqtdzD1BJvNuJ7q58qLlEeb1vuRWl6vieM6In9FWcOP2WE7d9D7X8YL+S/+8TfcxuGETs+Zx2J+MM+BH2x9YyaMH/bPmfd404wD3cFTdoKKG6ThjucZNaDvz0xKuCYb9xg4it4vfnb95gRtD7823Urbwi3HbyY54m9it7Gg92oyiSWtFevc4r8p7vK+uYEj0VXPmccR8XN+8Tn3i/m/42vY0+e+V5Wr4nA3+2/ff0PpZnpVz5Sv4nw7frPoLveTWf/kpo7t3F/V7ZPHI8vmu+89eKO77cl7wg3xqvZxa2Li6Qe40Qdt7x7+9h1u2X1P8fwIUySkptELnmSz4ErPmOf5VpuynqM4nZIZvvDXPXfePrMdr0qbzbJt6wm2LZfabJbtynpS29ZTY4dynWxCKFdh03RF+JLtdWNDB0Evu0+d7NAWnh9R4nmUPG+euVbrmoN2m4iztjIyOiIfmc/oCtS3xKfY+z6JeyjRA6wNHSs5g7D4hJPVwuZqbbxRxafJQ3VtTtlXYVfGAtaXQsuGQiG2sAXe9gRJeukQEGzNSOg+eyTvVQEpF8fW70tcDQ0MyCnzycbDa32SkLHTC0RFMUIiU9WkwqBMdX5cD2EknmIPNHt63KRdp7n+tc/xo+k6AfFT93qBW/zo424ppRSrnnrGLbrnfjdlt11cb9/IOuPOnJmRj8x3AE3I5zSbzcspzaa0C9nUhQ4cTa7ZlHCk/BpKNyNxgS5B8bdqOfyY8glKuOM+Hq82lraDdDxt6mJKeSHfBvT+bbWj8lXAde1/f8x5fF35pr5+fjBAO14wYZpbu+E5XtBvCuw1aXf3wcNPd9858bN80z3sY7vT9LcG+p+WzwHfHyYZA1WEJIgdEo4/obxCnzPx2SQRgtQvJOcAuAhq8xyCdSFSu1Qw2MlBCcSzKjbPeaxt41gUtmzT+KF6EzB60T4DtYMvLZvaBI4FKmIjX+SvmK+xX4KKfVSUbJUebGuNLOTHF4AW+/lU+4yukRfzGR1ReYo9q6Sozp166KliySGRv0DwlV2+6kp/8AHs8wEkE7vUNmO3G2CYMnaxH4D6A2I7jiVAV7vaZwhWxeb2GVfUPhaFbQfWdOC3dbJp/L4qo0gMEgcZgoVMIXx5qQMKO7mMqiZuIFwv/8zaVSxHIqb/idzE7ubPXxE9Jx5H2e/5/g18TftP/+bvmcNifvpRh/M19j/40MVu3i23MQ/gx4DvfeBjbt3KVW7Plx5WOmo/3OE/A/S52I+VjEGBFto4an4dFtukn4qFty6+uwbF43R5/wx4LNpx3TuOwg+dldEwAL1fQ2oxD+Ba80tf/gHWN9X1891gg2tFC+tX7vlSlh/73y9Fz5XHUftv3ftjvqb9Azd9RtkycMT/Zd85nU+nf2jJY8oK5q1YyNfcDzXg8YTA6El9dljUsdAS8RgttIydanCy42kBtdhvkrAEMSIfMnYlcyLPA1ATu5iHkWFckQ5EsZo82sUCSaz4lAztqbajORyrhd1u7pfaUXsAH0Yo+QD1V/q07sLnKytkaBuCaC7Nf1yAMn7lU+0zukdezGd0xOa8i32EyO8NI1lVu9TBiwAqt6+2bXVAp9gaP6OL2GibUVn9gcDDxrarB742seGtYehEgDKfbDxPHoxPEjJ2eoGo4A+kZMGMaE5aRs2+HeVO9kvXjaznpltMO3B/95I3n8QLdDwn3t+U7mt/fpr7369c7XpoUX7M+9+p0c698FV/Sov1Qzn+Z5/8fIjHc+qxkN9h7+nuxW/8c40eOVi5YZ1qrrjFdUbG8AR/hvufHlpnHB260wHuLw54/Ra9fv6X83/vjrzmtHA2ANqA693RBjxX3t+U7pBvvsVd8rt/5ev9LzrqLI6tAu4BMGvv4/nZ9rN/dF4oj+Tv4P/xI9/txo4aOgcwcbkF0LejvQleMRDaxTmSAA4RrLJZxHmFy7I0SSIEJZ+SCnAR1Oa5hPGltoX4Cmdsk4zqiW3TqAJqV27T+gDrh57GEypjAbIjX8nvCZIca2wW3iawmtjGjHRA/XVtY95nKjHHbjTzXe0zukNezGd0BPVhQ+MUe8BwXo98iT/4gLTupC3t2pbapV+2jd32aD8LbxNYNX5jd6zHyPgXaAn1ydAMOyEofEWQp+2iHkmETjBgaxJFY0hXlZMocFBn09sDxq3tX89ypOLIM97qTvjkhW6HfWYoI/u+72uOc+/41leia91xdP61F32oFD95913dsef/Xzf7Hy4ZcUflAdwEUZFPI8wY1qA+j+8QOLCmn+2hBNw8Ds9jx6nun7j1y8puemDRfcERfxnucn//4uLGdx845G3uy6/8f+5FU/dSRu6SP2ufV7hfvvFrHa+l/9DhZ5TKA38+40/57v1D6dF0AG6CBzQw3unYx8OgSYVRjMUaSknGUDU4RYt4pX0ufp+0rEfkE793VB+dr7DpVZ4bKbhS1YGgq5LYxXyMbFClegu73VH1yrmRp4Dg121GPpWE4KvxM0p+nat6JG2pn7cpEpNtf3CMBRbybMGVT7XP6ArRZzIjIwVOse/pad5Suuldk3T0ONTbSOdFiYV2dOC8D7z6Q0eHOKjGH2xCKKcy/MKLcghgvsIH2aVd2Ta1bVtCuRo7aqu1kdGrst4K2+4H0K7eunqYCrLQ294Mj+YeKce85TimHCf3ainK2Jvh6X1cWId84dtnuikv2sld+eDtbu6KbfkpVhmTR/e58w46Gp+Nec1ms/gVIyNjmKHVal1JY+EZK755v3tuzsh66kTG4NEzpc9N+ejh7rkla9ydf/8rnidhqiRTJ9ElYR5VcLFfZeT3vnIcTcdKnNdjX6EjszdvY5tNsTvezM2WY1e1zeVSm82yHW4K18629dTYoVwnmxDKsSQfSOXsPrINqX7blmCrf2PahnkSJk3+Jng8b6LJ2UCr/9SDd598DaIzMuqQj8xntEXdKfasMrjrC4J51SNYrqPfG0ayqnbwK2BaKnF7O7S5wl/sT4IQq0qILWyBtz1Bkl7URUe2Zix5AV7j54U7o8Jmtc4WINwvokNRBnHIlRdfEVD4kHnCi4qyJo63JyonUeAQvaev+8dmZWRkZAwT8NMF/OnVGRkBZgzUYTAkBhuU4eUT0zKWqsGpbjznXHm1OPcQn5SNUTEHMXIwc5CoHt4gK2zagxDBZqj0Jinx/JEU6MEmGL1yrql28NX4GakPSPYxmr+x8DaB1cQ2ZqQDaoe5ZuJn3mcaJD/G9LxWrIyMeuTFfEZbtNzACZC8njedDCs1nRUDuu34CKXBwNhcbamjFIRNGs7rwQckfvEpibpZFbs8oBgbqm0b22IFf0Bsy36wKoCudskHWB+QlrWoqcfbvIuUhaYreGIQ/Ez4jPPCh4xp4TlpfTZJVlCUhbJKRCZTA/zsXWDNhg0sM7ZdrO0PnwE81isjYzgjnwabEdBaK31b79hRyRiomRJ+rFZTU0yIn1lOHqEs+z3ECDyblBkIL2Ujl9q185DUJlTGKmp9FXaxYCawqjb7VGHh46rttj82iChg9OCr8TNKfq3To11bWNjChMRkWybZ2iA9e4JArnwTvIyOyIv5jFrcPXflNOpSZqadCyus60I39Eyx1BCfRfBVVbhiX+IPPjjY7wN851rYQa1D6le7tm3W7iK2aCshKls3ECjsQIB6EjsAPNuWVJoykSCEh8Km8uILTvEhsbMgRNSUhYSaJFEoC4RzoybItd9mIZexjcJ/BhqNRl7MZwx3yJH5xSP3xp4Z3WNgjfRtOBNNxkkkGQuDqYnBBmVKFqqMuWpw4nFdzQBw7NMkJOdSxieJiwGHSkZstz3owaKweU5jN2BU8bFaoMZuFxvmTZ3qsoCP/T4omSsm+xS2EfwigMJnoP5KH0D+qE6O95Umc2iaW/MfF6BMlMn8RKmMjDbIi/mMeozqP6H9KfYK3w8hg+77KQ9rpz4Qkd8bRrKqth0sPCyVumFTCm2O/GRYn9pFUNmWWLXTQSBte61NYLXaDu+jhdriK5w+FlTVYL1ufb/79/943H32c/e6//Ou37q//uu73Hf//TH3wAMruEopJ2WFCIKS1mcSc5YCZ8qCiEymtJ6MjIyMkYd8ZD6jGhj7IHzymRJ+bFRTU0yIv6jHK6EsEniGGIFnkzID4aUsXMX8h2DtuFjZZ/0l2xsqE7t0gCK1NQ6ydMDI2FyPsRmq+rlRCZar9Md1lS6VTPyaCdgvauX2rQ9I/Mz7TIPkVHvHZ8hmZNQhL+YzatFoNo9lWfQwCtJrOqkA2+ER6jtvrbnUQQrCVg3nddui1C8+T5JkVeyiLQrYljK6tI1VAXS1gy/1W9hYII2lVOkDrA9IyzLSQoAM1EuXrnMXXXy3+/H1C9x99y9nz8JFa9zPb1zk/v6y+9xll93v5s8vHqeEmuKFOVgImQ7w2xYSZZDeNEkUyvASwcmfZp+RkZExgpAX8xmV4LHPD4B2TKTM0ww24BC9UCVODU6lsgA49mkSknMp45NyEeCAMD5WxS7mQMavKHwGareb1wQMJhYguzaWUJpnhiD9UcCbgNHDftT4GSXbH9xR2G2zqLMVicm2TLa1Qf4IPegGz8UzMuqQZ9cZtaC+ZVbUqagukgR3Rr5HiiWHRP4CWrzKFfsSf/DBwX4fkBwx9/52qPGX26YKiWgbJb8nSNJrU934rt0AYQcn/0u7T8C//OsjbuHCNe51f7aru+IfD3df/cqR7uMfO9Cd8Npd3NixPe6BB5e7y75wv1tEC3wuo+UAnkT4uoJPAgJFWbz41zImxhItfWRPRkZGxgjCWpUZGTF47MNoGoZBTgw1wtitlMAQUNmEoQi8lI3BwVIm+Iogz4eFPYlibkUoCgkSu+OC2djWz3MiYxf1elsEFG6Psa2oBHyd/AyvJHPGpC3F++H9IoDovfJQf/CZeAbZUZ3s90HJ+6Yr+HAQTeRxt89dki9Jy6hFXsxnVIKv0Wng5lS+MyGB3kX10PH4/gcZdLUDrJ36QER+bxjJqtrJoMKwVOqGTSltsoAM+DoOTB7e7xHbYRse8Kk/vDcW1gdYf1Usper9IDOyZci/886l7q67lrrXvHoXd8rJu7tRo+Srvvse27lZJ+3uPvXJl7jDD5vq1qzpdz/44QLdhJTl+kKdyvnkM0ioPhEXyqnfh0kacBvWyPPle/GsnCGKVn+/+8knPuf+9eQz3Jqly5hbdM997quvO9X9/hv/wXbG84f/DNDnJi+EMoY7+KHqjbE9bIxELFz1jPv2fdertfHYVPUMZTT0DDT8eB3GP6vgxakYWxlsyDgaUnCIKHgp6yG8llVO0KY+ArgIaoc5i/VX2YS6eQnsyJeUDT6AfSbA2oiN/CSNXToAAqga9iOF5Sr9cV31p9qrHfwEo1ZuX+3a940gl7dC0YxePaN7jmMuI6MCeTGfUYlms3kCXx2vfYpXKq6Yr+isYqK0YDZ+ri3pOH19YUvGXfIBiV98niTJqthFWwwslbphV/hr20apvm3+12BF2pZgk0Q91k5kPLiRRqpPoB9+ZAXzf3rsjiUfMHZs05122nQ3Y/p498d7l7nly2ihrX4/UeBkFXlFqVBinikt49MGvTHQhFGjWWZsuxjfGz4Di1RmZAxrNMaOzEdvPrHiSffGH53vbl14pzIFNrT63XtvutQd+s23urueftA9t2Gde833znJv/q8PuTXr49/p2tUzktCcIH3b+hXPmfHPjKmaGGrYhX3wsQO+gpeoYES+AOYp0vgFYgSeE2XqKy2YjSzNRYKtMDbPcazfqOJjtYDatXOqFMRVxipK880QpPvoTcDooW01fkaFHdoC1L5Pqa1ITKCYY6skAa6n0ThJiIyMMvJiPqMSjcaAXC8vlioqqQMS3iPusNjHarmnCuXKrrjOxF/4yAGf6STFV9jiF6sSNb5y24rAaBtJB10/0KU2gdVqm7dhXAy163youhiQBTCfeUaeeTxJJxYAJgISL2lUb9Mdeuhkt359y819dCVXz1WFFE8wkKxRmoCwAkcQmiSuRdsZjph24P7uXT/+tjvstDcqk5GRkREgR+bzPUEyEvixj5NV5BUlaxiVkx1QC1XqDvXZBN6jnY8Arkz6OQ+hrY+MyJ/YXDkrKmK73dwpmnNBQvVmFbrxM7ySbCNtG+eA94sACp+B+ov3RqUH2aU6jWQfTFYoU+kX99S8fGQ+oxZ59MkoQa7NaRwXOhPuV3znAlCPw32Q74gIRg2wXMlPROT3hsj666sMLFXhBmebXIAM+Ow2WS3s+Bdc7xdwncZm1NiV24dOqbptBOsDKsqmhbAr/td4YNKkUSzvu3+Z+sgIRURB3qsT0J136gt+HxrKmGQnJ0HR7QaTkiVYpbQORyoIfT0j8whWRvcwn4GlKjMyhjX8EdltCb3NHvel4y90f3j7Ne7gHV/oxvSOdj89+cvuuyd+zo0dtW3eF9BfboHLyjDuFQNjMXaqKZkSKijJeGoIG0YpMiKfzwPPSTkP5VJaHBDGYdTKeY8i+Kxf9XbznAAt227eIz5PkmRV7NKPAoCqte22XOqHnbwPG3uqPSO1gcoYJanRvIz3b4hMwqff+cTy/ZXJyIiQF/MZJfSOapQeSRdUi6LfEVR0WPULZi2XDhzGZFhb/VE7Er/4PEmSVbGLthhYqsLd1g+7U4dv7EFd99XGlveNDaLLgzIG+4MOlHulXHnVI+7ZZ7GIliDkiOcylN13r5yOP2XqaOWRwcc0A/VpeOFjozADp4QKSsjVUAy3xXzdNfOP//4Od+37P8o+pK+94TR3x3e/79avjZ83fetXv86+p+9/SBnBioVPuqvf/E7307/5e2UGFwt024ahhrG9eTG/uTFw0UV9y86/5JJl511yxZIPXJRvnrSZQGPlo6yMikamEYFrH7zRnXDdX7nl61a5/55/mzv46290/3THd9Qr+PWCOe4t//Vh9iG94fsfcD945BfqFXRTz0iBv9zCX1YWxk8kq8grJDt+IokII2jsQ2JS4esziQlF4ONSyitHIp5b+Vjvj+2OB0OMbf2b90ANAb5ObfNm8Avs3CqgC7vd+9Zu3lm3D8z7TIMwJ2+0BvIj6jIqkRfzGSU0mz2vhZRfBbUnYZCe9ktpR5V0ZCXU0HYrlR0bQx1mG+IrbFa9WYUaX9hG8BeB0TbSjppzwPtFAOwzNkPt8vYIg4klxG+9Thg4c26//Sa4447dya1e3e8+ftFd7vobFrJuC/30Z4vcHXctcS89cns3qqfoCqQK+iPF18eJWTUpEx8U+JRH8pwmMQfc6qdWEuHc+FFjWA5n3P+Tm9wNH7/UPfPQXGVww6N+99urrnE/+tDFW2QxPRTasLHIR+Y3L5ae++kTlq0ccy999S4caLizGj1j7l1y3iVnqDtjE4L6O/4M9+y4HdvbCvz18mfd+Lfuj4sfUda5ucufcB/79T9UXje/LaBYzKdH5pGKMZShHKQdNoVQAyonKRvgOfUXEMPzanEuZSQFjhCXJ6gd5jDWX2UT6uYpsIMPSPyFTx2hMcNgfpdC/ZU+X2eyjdKbD9MfkmdhjtA3mzw3z8hIkRfzGSVQ3xKdYu91kSS47zEdkLE5xLgYamvxCr8njGRV7bSzAyxV4QZXvT0y4LPbZLWwt9wvt4qkLR3bpvaCBWvcl/7xQXfb7xZLFcaH/C1v3tO96pXT+Jr4a6+b7849/w/uU5f80V3+hQfc3/zt3e4HP3zCTZw4yp34+l05HlOFUI9UI5yaTLEiTstHC3gVvqwabu3iNbDctLHjWQ5XbFi3zv3hW//pmr09btZln+Tr6ZFOvfof3J4vPdQtfvRxt5TS5sRQaMPzweTRY1Vz96nM2ARY+cHPTlt6/iXXumbjeupJpitNamMa9eVXLj3v0zctP+9T+VTNTQv+DPdMGf4/UqaY/cJXuhtm/aObOHqce8XuR7i73vEf7v++5C3s++HDN7tfzP+dG9XsdZcf92H2If3Lqy7i+HsXz3VX/vH7HNuunpGGnh2lb1v91Coe96KxENDxMCzElWIowUJUSsgVgRfWeIjX+tjvIUaJQ+55Tt4bzzFS2XkhWtgyVzJ+qEl4ZKs/niupBILPkyRZFbvUNsCokQ7A7ug3JKnRmZcsYn8JKdfWTt57XcGLoAyyMXDc3LkD2+b1KxltkRfzGRHunr9kJn0qaBKonQeh4yPpgKhTIpAdfDDY74PSAYNg1Mo6oVMq6iQkfvF5kiSrYhcdvYFSXK7CHXGpH3a7jj7yqx38BGNXbl/tOh+q/sWvnnK33PqMu/rqueqQBT5vlhIeR4cF/QUXHOAOfNEk9s+fv5qfL//kk2vdAQdMdB/64P5u4vhRsg3Uy0InCsp5A7alLOE5X9YTEiIcT24IO/aNnCNYqxYvUc258Tvu4F570Yfc//nBN9yO++2j7ObHUGjDYLFDn0x4qW+5n5WM540l5376nA0D/feSOkuYCjQax7Vc8/Yl519yMU7DVzbjeYA+w7KY32nbOTKPo/I3zr+NF/JXv+aT7pV7HKke5166y8Huu6/7LC/cb6bF/rZ2dL5313EsVy5YLmOfjoVIdjxEYrBRcIWPcjWKoVbi1ODEi3g1A8DBpyaDY4uUgrmUJzvMudr5uHJVGYkdNihySJxqH+D9gnbzsQiWo21JWzxJklWx29VZuw8EnnuzIhnZfSt7Vx7FXEaGQV7MZ0RoNXo22SPpyrZKD7VDzamfUGxVnaaDFl9hs+rNKnTjZ3gl2YYdHAjltokACp+B+oPPxDPIjspZf9AL8g2v382defpe7k1v2p2b9uijq91H/9+d7lOfvsfd/Isn3apV/czvNX28e99793VX/OPh7pwP7Oc+8P793Of/7hB39nte6CZOkBvl8SQBVZvEnKFEYYcXmiJDfVI2gIxVi+T6/Mmjh/caonf0aDfj5S/lU9p/9snP87Xq//7u8/la9RWLntKozYuh0Ibng2ljJ7CkiWg+Mv88sezcS49aev6nb2k0G5eR2fna+Ibro37momUr+27H6fjKZmwkaII9jz7Ha3t2GrvN3NG+nxbzDyyZ5/aZvAenFDuP28EdstMBbu7yBW7NhqF9/45NDf+jzpon5cg8ABHGRDE4eY6TVeRlUkz4MTbA86oGgAsp8gQuoQlwiAgwOs9R0jJq185tCLVzG0LhIwd8oVEbOc+rQLltRWC0DbNtIGq3h4ZU+oCiakFSZ+lNT+MJxZxbJQlwjZ78iLqMMvJiPiNCs+Hkenm2uPcoJHU4wnvEHRT7WC33TKFc6gq2Kp06PcBSFW5w1dsTo+Mvtt4EjB72r8bPKNl+MFLU7l9n27YNg/DYsT3uFa/Y2R3z8p2YW7BwtZs0abR7+JGV7uvfmOc++OHb3VVXP+LuuWcZF0NVL9xnAqXxrndUkzidSJh6oUScNyC9yYpymkRIWYbnKc6Htja03Lrlz/H10uOH+bPmj/zLt7mXvLkYU5fOX8DXql/zlx9w/3H2h92apcvUs/kwFNqwsZiiP+j4o5oZgwduaocb3A00B26hd3Jjjtbsj9Pxl57/6Stxer5yGRsH/hw3p468U+2fD7Dof2Ll0P9xcVPCX26x6kn/uFcZA/3gKKqMlYFXIzElU8KrPrecr88TLJgAghJ4jQ4QXjkSMmfxto+ttkvzqWD7OVNhi1/Uyjla6gMSf9Q2SFbFjtriYdRIB2C38wNpnSVbRIDalfsHkF3sn3cWkn0wWaFMpV/cD7hWfkRdRgl5MZ8RgGtxqA85KnQe3I/4zgQgL/c5vuMhGDXAciU/EREX27yptIzaoRmAjSFdfJ4kyarYRQdvoFTl9gDLVfoNSWr9KfYEVhNbza72N/HHu1NMCnAju8v+/hD3nnfv7Y48Ynu+Vv5/b3nGffFLD7j/9/E73H/9eIFbvHidVMeFNBmV62ZOHJbnwd4TKngS4TmTvMpgQ8gVTyxnarifat/s6XFHnvFWvk79jV/5O3fw7BPdDvvMYN+SRx93v/riv7C+OTEU2rAx8D/m0OdpKS3m8w3wNgJLzvvULNzUjr5SFyr1PNA4A6fn06L+LCUyBg9+1vy2dKp9N+hp9rjdxsuPzdsC8HhC3AAP94dprccNZ9VBkGFQxkGbeAxVMyga502BcobnkoXBvgIyNoeknBcljhCXJ6hdNxeJ7NQHIvJ7w0hW1S5tnGCp1A2bUru2dX+qPcHYbetUlcF+H0QysglGZaQ2UBmjJG2Ml/F+o6TQ38x7Fy4p7oeSkUHIi/mMgBWjV5zQbDT7tAchiPT9SEDRzwgqOqiiDDlt50RgX9pxp3VU2p6skF6tA/ztYoLfB/kj6monA1G0f0YAhc9A/ZU+gPxRnRzvK03t4tp4bhalu+5a4r72r4+4pcvWuSMO39696517u899dqZ785v2cNOmjXXPPruOF/Mfv+hOd8UVD7o//GEx1yYJFamhIpg1vN9utY9yUaSNxrf22dWUF6dZjwRM2WM3d9S7TnOzv/hp99avXe7G77i9W/X0M9Hd5HE6/PKFT6olWHDnH926lXIfAYvBxHp004ahgl22CzdAzEflB4klH7hk+rLzL7m+0WheSxO7TXk0fTL1QFfgdP18g7yNAn+W/fXSIx1YpO87Zbp7aOnjnFI8ueoZd/tT97oZE3d1Y3u3nbMVel8g49pqf1QeyWdKqODEMATGzrKv4GJeUsQTuA7w6hOIUctpKuAXu55EgEoCz1Uif4Ewjym7Yl/iL81/QoOSuZj3t0PXflNnKkOMogu72AfAB4jseFAJSEKY95kG4Tr6/v5mPjqfESEv5jMCms3GpnskXcmvMoHdShEjSumUKVMHlzM2Q+1QZ+QXo+0vtSIKGD34avyMku0HIUXte5TaCmP67SMEg/Uvf/W0e8/Zv3VXXT3XPfzwSnfTzU+7u+5e5rbTx+IAuFP9K46f5i76+EHuQ+fv7455+Y58av4f713u7rxrqdSvSYRMGtSQpFzMx5MLJGmYGJ5DEkVIiGWPyoHY6eOH72Ov/TPfcSr7knnxRHbpgkVu5dPPqiWYsufuLO/8zx+FxfWCOXe7W7/2TdYtuo0dbBuGEqaPn6Kau1VlRhdYet6nLmz0OByN34zXuTeOajWa9/Lp+/kGeV2DJti/gRy1l9xodCRig2uFm9n10mL+lbsf4da3NrjTf/pxd+Pjv2Ue+M3Cu9ybf/xhfqb8cbsf7saOij9Gtp6RBv//53HOjn1QNRWGLroNxVAj4o0hZXSsBgJvOA+zjQCOLZKF/yGgVFHJjonSvMr4Ze5i4o0a5keG83o8d1IJkC4+T5JkVezSvBFQ1c+jSiCuenuidJyLVoFiqn11dZpKAZj+kDwLc4Re5+oZGR61n8OMbQ93P7FibqOnMb3RaLpGkz4aOKXH69SxSOdDiYVf/IrNPvDqt7Zc611lx3WwrTF4dVtnuDMq23Gd0ubEZsrUwWZcZ+oP5Vj6bYgdbz/ept2fYKvftiWUU7uuLUxRNueOpe5zf4cbVxfYY4/t+BT7nXce6wZaEufjWyydW/dcv/v9Hxa7F7xgnNtpxz7iKYZji3jmNJ45U5fUU8NZSaTfZuFzbsyUPveyi1/hNrRa7tN3/orlUEKrv9/97G8/75644x536r9+wY2dPMktuuc+98MPfcId+rZT3GGnvZHjbv3q191d1/6Y9RR4XNwbPndxuJs8Ft7f+8DHSkfW9z72aPf47+90uxx0gHvNX5/P3GBiB9OGoYR37XeY22PcRKizaRF0HZMZtcAN7gaaA1eSumWPmA8MLKKu58zJl330BmUyakB9HH6dXDKwoeUW/81v3cCaDeIYAXhixZNhcQ6c/eI38WPlcEf7c37xOX48XRUOmDqD73TvF/N19YwkTPno4a6Hxrjb/+FWt/Thxbz4wpFUSJlSkd4sOEidakW+iIMkQmzUU5RlSWU8d999K9wVX3mQ27LvC7mPZd7C2uPG9fK8wXOQkyePdq9+1TQ2BpinDBK2D6LXgErOvM2mljP+YBNCOZWYQXm7qF99kMqV2tLGjrZBsG0t2iZctH3IGtvWEdmIYxr2RtZBWdGu2Ob5E+ZJLDGXakEuPWjXCeFX8YyMfGQ+g3H73CWT6dMQP5LO6NSTRIJp1SMQF4rAiGJ0UWpJo6abCiC7qJMQ1UEysglGZaR2CvijOrh7Zymi4IFo/4wAonZ6qL/SB5A/qpPjfaXxe+YXxi8+eLL74hcOdW879QVuhx3kNMbHH1/t/t/H73J//dd3uZ/fuJBPrUcpbj6l9etoofrzRW6nnfo4eV5A9XKuGSfZVjApBQKqJhvEqpoBgR9wa55dw6m32fQLumGJo971DnfCJy8M16h7vPAVL3cnf/GSaBE9YZed3clf+JSbdvCL2MZC+6XvfLs74i/KE9nBxA6mDUMFuF4e/3f6LODQ3M3CZlQBN7jDzenkBndbeCEP4DT+ZuN6nNafb5DXHrSwWkqf6Tm4m/2ovUfW0fndJuzsLjjiL/lRc8D9i/n2AHx0/kvHX+i+/Mr/5140dS/mgBkTd3Ofetn73HdP/Fx0VL6unpECLOKRWutbbum8JTzm2YHQm4FXw6sMz5H0PPsM4VWfW27vfcbxGXkAHkGLdP8Dcbrv/iLhh/3rvj/fXXudpO9dO9994xvz3OrV+DEqna/Fkucskb9AmM+UXbEv8ZfmQdgxRjIn8/5OaBvj6/BB3jboZAMRV/GeGbt4zwzUbvueYZHPimYNN/nOJ5bny6EyAsLnJ2PbBnUMs3qazWvxk7D84itH5LkTQaJO1R8dRmfTQOZtgj1ybY9Mc6yxQx0EWya1+YPJtnClOkBCelv9g6qzpo5gq7+2zgq/3YboqS2xXKZL27eNXUHqEfSWc5d+5o/umWefc0ceMdX95reLaRFfXCeNX+cPO2wKL/7v/uNS981vPuqOO3YnN+skeZxdOArPv/gW9Yej7eYIvPAmTn4sZj3EQ5oyVUf59z3lRW7P42e4mxbOozRXW5qxLeCAyTu4U/c6GJ+Fm5vN5vFKZyRYct4lZ1D/dAn1vUNlEb2Uvryfmfz5j12qdkYC+kxfTOKiNb9a4Fb94BEhM7YZ9B2+sxv/lhe6p+9c5O78l9/rPIrGck7+aDtxfPQ94SCfxxH74mg97qez1q1d2x9spHvuXe5+8pOF7tg/3Ylvjiu8lAFQ/6KFa9w3v/WoW7e+5c49dz935OHbc+FwxJjQ7ug0UHukmSRNAdS2uvogYdCL62DT2EzFbQnlfByyYMfbqKxT7do6CWHbLDeuzqiOxLbvCdeBzPtUIkiPxouUiZUb6O8/86DdJ12FKjIy8pH5DEZPo/FSSPQfnLMCKZ2J8B7cBQUZFp6BLxDKpa5gq5LWEWwDS1W4S1ynOjvVUen3JEl6aXcsNgtvE1hNbGNGOqD+2vdMgU1wh67+l71sB3fKyXu4k2fv4S799EvchRcc4P6UBm1cH49f5r99zaPuIx+7gxfywEEHTdZNaR1aDxBMw3s14imJ4FoE4JgXjnmvkMM3efGDcj33cL5uPmPj4P/nNJH8BSsZEXDzuaXnffom6navpDdpKB0Nn0wz/kuWnnfJ7TjtX7mMGHymyUg7Mp/RHXr3ljPNFj+4mMe6MOAhqeCx0XOUAkdSDU3CMQ+o4bkyX8TvtttYt88+4zVN4PSK43d2o0Y13aJFa92++06QtN8Etx+l/fef6Fat2uC+8++P8UL+z/98N3fEYbSQZ+iWVPDcRPUIluvo94aRrKod/AqYlkrcjJRLt1FVp0UnG6it09siAtSO584G5C98SV0kw3vNCmUqfZlGs3msqhkZeTGfIaChIHokHcNL9Cjcx/iOhmBURicbRMTFNm8qLaN2aAZgY0gXnydJsip2V3WmfkJUZ9JhR20BTPmSD1B/pQ9OehU+X1khwxkCyKkt5TFpwL3sT3bkX9s9ZswY79721he4z//doe4vz9zLHXbYVF7YA6965c5un73HS5WUROhEQDlOnhNVU8HFvCTmPGBXxg+4xffLYh6nW+N0+4xtBy+cGD6n+RR7A9xsbsn5l1zccs3bqQMeuncqbriZOO1/6fmXXIbLAJTNENxKfd5a3NEejyfL2LYwej+5hHnJA8/wWGfHPvvjOyC8cpp8CBLD86pGRlBljFVDeB13LSZOGOX2feEEPs0+nLnHsc796MdPuC/+wwNu9ep+d+bpe7m3vGlPaa/CzkFSyXOXyF8g+MquYs5T4Y/mQ+zzAbrATaHuqE4LstvWWRHv0V2dBPb7IJKRrbBm4mKknK2DNoZlvMzN2XAtNzCTfRkZhDyTzmBQl3GU7yQAnIJVQtGvCCo6n6IUGewvgthnBglGYlbbnqyQXm2HNCayfR2e9LZBN7blaB+jdy/ss8jiTAZFF+9JVQhzgdeFc8IdTgv5M8/Yy3320pnui5cf5v789bupp2ISwH8FJQprZU5eJnmCNFUDDIe0fs16t3TuEl7IHzBpBw7JGPnAjzc79G1Hn4UBPNIg38lesfTcT5+wbGXf7dRnXEQdx3C5g/w5eM790vM/9Va1t3nQmBnuAzFmZu7XtiVgIY9nzD+3/Dm3fP5yPxRqJog4lkFwYqivHScpJiQEhiJwkpAfdvhU1n77W3ks7fr1/e7L//yQ+4//eJyP2r///fu6V7xiJ44BUF4LF7A2++OA6CxNVgu7NP8zapgvGc7r8VwqZCzjHxoIRmWkdorg90qFDDGKLuyozaEOCSzN/wClKt8HD+9kiYV9Yybf6yojgxB/5jK2Sdw9f8nMRs8oHBHSa7AGcb08fKjE+yBr7FAHgXlv00vqVF1jOtWR2lGdwRZu09Ypdvw+VNRp/JV1qj+uU6T3+3JMUSY3NfW2c7//w7PuZz97ko+849S5A180Ue5mT75Wch08c9CjOsxd55N44ZULPq2jjvNSfVEdwefc7sfs6Q5824vdg8sXu68/dAd2NmOE48/33NcdscNu+Bx8udlsnq30Ng2cVt/faHZcEFO/cJGqWxT0df2EqrVotho3TLrswvzjDKHVar2Vxs1vr394mVv25buUzRjpwLXyuGb+kZ885B76wX08bcL8ycuq699h22vdq65/91wRX+i+rmrO24VvQ/+AO/+Dt7vttx/jPnj+/u4LX7yfb5q73XY97vxzD+DT8n08Tpjz5dD5yPXgcELoxYXgvA+8+iuvHWfK2IToWnJ68ewn6J5XG1I5W0dqR3Umtq1DtmF9ygOJ3bZOUwek3Ua3dZb21dQZymDeVHHdfH+rNfvFu03MT4TJ4I9MxjaOu55Ydk6z2XMZBg6MBH4h30CPTn0GdzfocWRFJh8a1smnkrPEDgvYkh3XwbbG4NVtnR3bldpMxXWkdlynt1WHBCrsUEeFHbYd2cIVbfa2SNhch9rFwhxJ9FtufcZ9+SsPISjCtGlj3UtePNkddugUt9tufCRUFtVJHbUcSbaNb1Pc+M7W0Tt2lHvFZ17jWj3Off6eW9zK9eu09RkjETgL47wDj3bjR43G//9oWsznxd8gsPT8S+ibs+Ux+e8/wl1URnegz3YfpYU0fk5e8unfuf4lI/N56hkF8ASDqZ88iuWvPnGTW/3kKl5/hQV1WJAjmZve8YI54SDNQrq0KFefxBdx2EZUh3KQRR0N97UrH3a/+91iN2niKLds+Xpe2L//vfu6PV+wXRQnkspypbyXxcKSXjQ7EV4DuXNSe4ssmo3NddTY7esUKWkj6kxtxDENe9PUwT4f05JFPOZlmFBB0rzwEwfvNgE33szYxkFdQ8a2jmaj+RLRqMcIMDr3LpwJjBqQcpFN3VGbOsKWKuqwLRK/DyIZ2QSjMlK7ClEdFdKrHl3YcZt9HRIYfgDwKNkqPciuClm3ruW+fc1jfHrc6/5sF75pzSEz5Zq9RYvWuJ/8dKH79KV/dB+/6E535VVz3fXXL3CLF8uCmYYDqdPUy5woIRk1MSA0HiBFdlM45r1CDvEZkLFu1Xq3aM5CXuQdPGVndWSMVLxw4lS/kL8vL+QzRipoIYTV+zXQxxxRnLKcMXIxZuaOvJBf+sgSt2rhyjDY8fDHCuXB8KqMiyWuMDjx4k1NhudVDQDHvGE1SAXnWLwDWMjj+fIXfGh/lhynsT4HbBsDrM3+OKCY45BktbB5bpTEB7dHpV3UUW13QBoT2b4OT3rboJMNRFz7OS+jizrEVhKL+yAow6sxkG+Cl8HIi/kM9K3H2Y6ioR2FQDsS35+ICLZF8AVnEpSW6aYOMzAUPgN117aL7KhO9vsgP7iwITB6d3US2O+DSEa2wpqJi21KtdtT4K3A4A7///z6abds2Tp3ysm7813s3/D63dyM6fL83g9/6AB39FFyzSYW8HiW7M9vfNKNn9grb2eoXycKnmPeTB4CX3A+WYNtD9hJvChwBMGY/7+Pszxk+/wI65GOmVN3YUmLnatZycgYueDP+JjD82J+W4D/P8+/5fHqMc+bTCmhYDU4JVmTkfDWKKqT3HJhYa/ET36yiB9PB+y370T3wfMOcFOnjvFRAoRqiqGEitK8ycNynfwwjM3HpNMyaneei3kHSVbFrmyn2u3mW1Gd4c0QGcpZdKozraP8Bneug8Bz8wB+x/KTRTIYeTG/jePuuSun0adgOhvcT1AmrzLSziXpoEojQBqviOoOMTV1AJaqqjPlNqZdlqv0e1JlyRYRoHbl+wgnvQqfL1xI+6suL469S/HYY6tYHndscVR72YoNLGdMH+/ecdp095dn7MX2ccft7M79wH5uVE/xdUd1XKfdjtdYqeHwEqHJG9JGqAE+HqomSzx191PuuWXPuWljx3PKGJnAEXkcmVfk5+JmjGjgzBPqs+/rmdLnRh9UPGUkY+QB/2M8irC1vuUW3rZAB7n4x2wMg5IJIg4vkmxqCgHyEg6o4pRQVwEYyuFxc1//xjx33Q/ms+vww6e6973vhXytPANxHIvoAswhU8RHmmMZLiVM6gDCPCd1BVuVkp0USMySDZRiPKGyU52A5Sr9nlRZFdM1fB1JJRV18vvoM31Tm41mH+55JVbGtoy8mN/G0RrdOqo4Eq89BIP0UofiCZE2OkXwpXUkHWFXv8YCNoZ08XmSJKtis8+7PNSubRchqrPUzgp0qrNkJ0SnDpzsOEQHfcoee0xuXDNqlFxjBQ6n18sj6CTu0MOm8jNn19NgDgnAw3UiKYJp+IKjvI7T5NUAcBGv3ogX7vFfP8by+F1msMwYecBN73A5BU0Mr2s0GouUzsgYyfgKsu1evScbGSMTfcfsyhKXjK1bvU7GNhngFKJEPCuqaioMHePBAbVcEAXAMV+wa1b3uyuueMjd+ptn2H7l8Tu7d/7l3m5UL/pjX17jSTz66OqYI3BzC1Ng7dQHcCFWVCRBanaejwHkZL8PGmpnaRZ1iEiC1Oy6XZFUsFlEsa7mQKM5dB9lmrHFkBfz2ziajSZfcxO6CVaKjmLQ1/2kNgjmjKMUQ0i5qphAkqz0J2hbp6/Dk942qLHDewVEMfERdZbG5nLe5aF2qDP1K3jghS/xr1rVr9wAL+Zx87sQR8oeu49z8+at9KbGAjpB8BzzZtIQFK9SXsGx6XlK/ihDAHOalGLAoPTwzx92/etb7oDJO+Sj8yMQWMQfvsMu/K+nhXzHO6NnZIwE0Gf9y9QXLsIz5/PR+ZEJPIqu72i5ROzBHz8UDXA8NpIdj69GLfFm3FS+mpNkjWJsldxyqGHeo3IW3ykn7+FOOWUPH0UYcOvXtdxvfvus+9qVj7hzzrvd/fXFd7rVNKcIbY+ghIrK+QxA3ODnSILKeZDq5Tp9UFonwaiM1K5CVEeF9KpHagMR58tUBbZBUofsG4HfAMr0jfCn3Bf3vMrYlpEX89s8WjN9J1F7vXwnUFgoAoOLFWXZl1aV2oSoDhY+qOJXU0Dt6uaKEd2MhUURNPg6CWx7UmU66qnZro7ggxH544GJF8eRH54Bd9BBk9zq1f3u8i/ez0fecSrds8+u47vUWixbvs5tN7Y32gZUrpM5cUSmbjDmoEQqKwj1kw7mvaLtZi5AOeWRcJr9vJvmsjcfnR95wFH5CaPG0Ndw4FZa4MxROiNjRIM+6/+fve8AlKOo///evZfkpffkpTdSSULoREESKQKihKIkKAooHZWmdAK2gHTFv2Kh2BL8CQEFggIGC9JJ77333l6S9+7+3+93ZnZndmfv9u71u/m8tzvzrTu3tzc7352ytBDeg5R3vfOFieZje/LCdxtnbIDda3ap2x5v+o3PI7Ubn+LxvVMRMpFZjzB5gmHwJEO594BE87ISOOaYDvCVr/SBz44VU/JorZ1//XszPPGzxXDdDR/Br369DN6Ra/B06tQMNmw4wHoE9skFFAgF4lqaf3uKoDKY6jrasT0EWSFaMUQaagMSZDZeGw3hyUXGkClk80EM1tF8WGwI4XL5AmqjyyWumMaP53rmHVwwX8xYsSJdlk7QAhpcQyBEylkdkRWMhmCla9NBGL49HZmxVdxBBFUiK24NkhVZfqQzlSv8QEAkhNC5UtB0TCgfAYUQHWTJgJl3NFe+C3Qrbw7bth5kHg2bI9AqtVIFNm6sgKVL90KXLmIF22DDgeCRGt/n4T6KJxMPzJNllJviUcoJMwkio3hLXlvCvfNqxXOHwgD1yp/SVQQyGNxwYOPgUCzAa/5ZDIQqqHe+tE9ryXUoBFAQ32yUWGR24cuLxL2Nb2vy3kab4vGNTmY9lmRIcNYXellGJM9LfBCP+UKf8OWLesFJJ3TitgH1wN9+xyz40+RVMG/eLpb379+Ke+1/9MOR8NCDo5gWtr5n8qmRAiFaMWTq0RJBfYmMbS/eE5RPkRBYFvQpac8uKEeE23MBpaCNxUf4s4qEELtNGDxuDLBvtVNpEvry2lcORQ0XzBcx9jXZNyQJyTJRKegIMTJUROEKybMO2cjUy2AaoRPpAyFkmiDCR0awjlK0pCqrEIM2z5ryIRTzesggQaZsrsnbtG0Kd9w+DL7ylb48b57Qr18rWLFiLzyNN+zXXlsHzzy3nHvth49oF7CXDQPFY77WWPAyKot7G08SXD6RFZAMxRN8n8FiZvIOKnYdhA0frzeCP4fGD+qVl6+jm4mBzUuS7eBQFMBrficmv6R8izE9KXEoENDwehpmv33ZDti1moLizPdUSeLGOYZHShZpe1LJt/PEphN8T1U8lUheKbYPDhyogocfWQAff7ydX2dLi+B98xsD4PFHj4E7bhsGZ5/VjafoeSBbuVkh+ZFtF6T99hA5kqkEy4LOA6SdVkxMrXQWBHUMWhvSrqDRmT6rz5SpVUc/JzqEMN5DBt0D5vk/wWtfSaZDkcIF80WMdKKKh+eI6kFUDF6KFYfgByoYmbJMsRSCNMHgIaHRwr8FVr+KafqIBOr4/pWNMrQM29fynp0uJyBtlJnlSglTg5bQyYCIYfCQYNpnhm+meHMnHm60AB69W55J3H3+nO58o6Yb9mvTNsC6dQdgJAbyQwe3YUuC0hWH4J3geRkbjzJGljOkqjU1PAWZeHuTH+DxloZFry5hNgWA7ZqWcd6h8SLQK+/myjsUJWhECvXO07x51ztfGEg0L+Uh9oTFry7276e0cSLuch6fIXm0GXwh0XmGWBImTzAMnmRIkc+XBL2ell5T26FDU3jgx0fBNy7vD8cd2wGaqxXtCWRLm2/N4LJ5YAWRKpjq2WliGDyTrrNX1EVC8xFEkCXparULCUHagGyvEjiDO8lQfLX2lUPxwgXzRQxsaJyoKgd9Do6AqoQ02Coc5Hkmno1SVEFzwDBAhmhGwEcQUqwX14cksh2XoPOscsWUaYgWiQdJW8tMQvw3zpeRSpkkeSieBiJ9lsgwLXlHDmsDt98+DE4+uTMMG9oGLv5Sb/jGFeL1dMEGA8EjNb7Pw30UTyYeiEaZFAlIQjMRUHz+87Fr1S5Y895aDgK/0Huw5Do0Vowt7+t65R2KHnjt09sbHqd8qwuO4OHZDo0bLc/uK3rll26HDR+L97aL2xrf2MQmwaTihfi4D/A8Pev9NOIeK7MePL5/j929+zCn4y/uA2X8xhsJ0mNdSciEy6yB7+/Ew81s2yhFkYZ6lzXY22oIj5aZEB0wCJAhmhDSUQxNILOZyiVkUhAshw2RPhSQwTpCkWVBG0KQp9mQkT9vnglE2vXMFzncnaWokdDmy2PiRfQa/PpDwFrxBJg2HYTFO0IoZ5qXzrD5DOlYlCQrU/mFTAoC5bCWOZvPEB1gxDhfpoq8kSJo2Px/39kCL/91HcyZu4sXwVMgnfIuZTD+y73h2msGwqc/3Zlds63nTzYIFI/5kieyMqOyuLfxJEF+JCUgGcTz+ZIX5EtC8Wf9YQ4c3n+Y587T6vYOjROdylrA6C491dd8rUwdHIoSeF+9H4OhlTR3Xq1+7tA4QaMr6DusOlwFM56dJe5ltJO1ncp691cpMPmCR/B5TGLi3V2lMIonNp1Q91G19/iYtG6tLYxLPKkiIJR0HrUrBG0ohqGLbarmgSy0SLK3zwgoZLlSyqejRyKiHPEglDO1Wa3lIgSPEywHQbIyll8JOU1AOpEeRWtgMc+hKOGC+SIFLZiBjYy+kkSI2sFaCUVWQOFaJrIC8miZsVViQVh8mOVDBusIRZYFbWzQbDgN2kTQxrENHbypMK2YmGq0tVySDp8vU5FOkzpV+/dXwoM/WcBz4v/6t3XwxE8XwY03f8y8qS+thSVL9ghFBJnYnvyzL+YJgUHKA5k8yhhZzgjXHsdTkIm3Z57k6zzmcyJ5iIqdFTD/5UX8Ib7QazD30js0PojvrgTbOulfJpPJ9yTbwaEogffZCtxuonyLc0SvrkPjA42qoNEVhCWvL4OdPFde3MP4XibvawJ2ntqbfMrin8YzxJIweYJh8CRDinw+ZkaMaAvNm5fAm2/SQBEB1vOUALZtOwj/eGMDtyeuu+FD2CoX19V1BCRDJpHtLuT5bSYkDJ1gmwmhZcPtoggYPjDNpk9AnXC5lKEaTcqED0lnLpfvQ088BH0YUDYBo6APBPXKq5xKaO2r3aW7RwmGQzHCtZaLFc0q+YdvDtWhLGawAlGkgKpRRMqyYCVjqXRMmAqZfBjHZp5SxNSgIxAUG3SeT3OZVkyZZqt4LXT4symom5uAN6xNwz/f3gTLlu+Fjh2bwRmnl/Oqs4TlK/bC3/+xAR57YhFc/62PMMhfDD/72WJ4539bWR5sKBA8UuP7PNxH8WTigWgqq8gKSEJzI+DxhD6DMswXvIV/W/xHzM+kIdo0VNuhcWFE+y7QrzUtuJjeSD2Sku3gUNTA38JL+Jt4iQLCll90r+BsjCg7pTvQ6IrDBw5vm//iQnHPkvcvBb63hXh0fxNbmE8CQRM4ywLaxD3RE8flESRDSADatG4CXzy3ByxesgeefnY5rF27H7d9sHjxHnhx6lq4d+IcuO2OWTDl+dWwcNFuXntn1WrxfnoCF5N2EjX/ijrTB6chHZFkaqMJmRJgyllBW8tlg2bDaUwbr1wEwwfC5iPIM3wooa/klV8pcaqF9omEC+aLGC6YL1Kk04khIudXH0ae6xC/ItGzHoI8g8785NWD1Ydi2gwQku2V1lATRLyVQbMg5EMkBP2sGUAdu0z5CPrUnBKQtBX10KEUvPHGJmjbtincd+9w+PKXe8OV3xjA8s99rhucNrYrP3knLFm6h7cuXcqEL8+fvOkrHvO1hoCXUVnc23iSID+SEpAM4vl8yZN8D0RIns5Pp1LP403pcsqP7tIrXd5cPLBwaPgoKymFs3oewV8nfod34OZ3Azk4FDnw93AtBkQVzUZ1hqaD20uuQ2NASfsyaHFGb67bDmw5cCsNs1fge1jgBid4MqMJfL6NxyQm3l1WCqN4YmMonuR7Eo1H0+6+863BHMj/+IH58KNJ8+HRxxfC63/fABs2HuBOAnrl7Q3XD4Rf/fJ4OOboDqYvhF5ODyFaMWTq0RJBfQmj3eTpiEymufiRCKrafMisvS0pIGSabVAnG40M0wciqw3C4CHBtGTKKbFeZxwimUy6xYaKGOIqcCg6zFu/5xlIJi5LJJKQSNJiGkmsDSjFSwIrPQ7EZeXHFWkEzRcQ04LnrURKMpkScvIhdVgmdUI0/uvHYpnUCfqI9El89iHyLJM6kT6YlaUclJe8uD50mlm4S6VESvSqVfvh3vtmw4UX9oKzMXgn3rLle+CBBxfA177WD046oSNs23YIb9LzeMXaC87vBb17t4DSkqTwJX2m2af0b/DEcTLyKEXCoK08pUu2MXjMT0NVGjaO/9MF3ehspFKpx/BavHFrxX74fws/hEo6GQ4NGhP6j+C1DvB7fRsbFmMl28HBQQLrtRuxXnsstecQ7HxsJlDq0LBBoynaXjOC58tj3TYF67YJz1/y4nRsLo0RbSfU4U3kk5Ricyobj1I0l+0vX2byJC3zwkcmnuYLGTqvsioFDz28EDZtqpCfTLzOdtRR7eDoUe2gW7cWnt3Mmdvh7X9tgVtvHsI8ekd9h/ZNPV+0S1NKLSYLnSalCJr1mBY8bnVJntUHpQidxiaD4Hu0lqc0grb7kDKp49kQnxCgjXKRjJiSx7IIOtKHRwteHB/UdqJGVxobVNR2Emnq7eHd27j7bpECqwGHYkQqkR7FNYWsJ7w0G6gSERmZKFoiQFrh6UT4IARZSJtFRAbrCEWWWWwInp0nV5mgASLChwGDhwTTAUWdDIgYQV7AR/CUbNl6gNO2bfyFbLZi8E5o07qUUwriv/iFHrB580Ho06cFNMFGCFbzvmvp086TWTpwFE8mHohGWZAn+CLrweNpXMoyX5Un7a16jo2GO5C/kBZToznYDg0bo7v0UoH8TvzueGSFg4ODCQwEH8ffyNs0b771V1y91hhA6xzIQH4l1m1qQc/n+fZF9y55H1Ogu1mYR7piC/NJIGgCZ1lAm7g3euJInko8bohH7QFqIxx7TAe49Kt9+RV137t1CHzuzG7QNfCO+X37qmDOnJ3w/365BG6/YxZ869sfw5M/XwKHDquH6tK59M3QsoxsNDGYpwSKFgi32ySstGIGhRFANb89iYThI3N70gB/oZyRSZAWSTwEfUhYfHD51M5L3TD7YoYL5osUCVDD7AlcG8h9AIGKxKoj4cmClU+gguNnmSEdkRj+rTpBZi6Qvd86NDq6/LLMiuAkoCTJyPPDPhQCvjBlmST55q6BSH/VeiEj3ratBzlPAT5xaSvv2pxXvKd3zAtNhMwoHQZntEaBJozm+QQdX1ICyFA8ny8YYV3iaceWwO/mZZmlYJ4WjTof9SqO7lgOtDk0TPRq2QbO6N6Pv0oK5HFbyQIHB4cQ8PcxAeu1jU0GtIUWZ/aWXIeGiKbDO0LzU7rT/Yq6syfgd7eT+InDlcbrNvleFrjRCZ7MaAKfb+MxiYl3t5XCKJ7YdMLnIWRG0ddePRAu+3o/OPHETtBa6xggBVqP54UX18CPJ83jRXYJ77+/DdZvOADt2opFG5cu2eOV02zrqCOI1BuR6PF9ZGpnCWi2ETqR7SyENzJSIcJHNFAhg49M5Q+XK6AkyUgfCN+HElqULEfCNn07Wthakg5FBhfMFyFmr9s9BH/4ZaI+0CsFzGO9YVYTlgolWLeE6hpkMC+DDSHIM2wiUpl4ZVRiBaT98iPB8oCSxSaE4M1I0zHPj4aQ36CPgEJQH2Gq4M1b0gPkYnf/+982fmpOoKCdUFZWKnxpxocPY555gvaaAQZPQtp5Is4EeATMEFtrUmg8BZkz+DaeBmSkUumd+5vtfltyGNhwWogb94RQ7zz10js0LNA8+S/1O1KtXv84fl8N6p3yd74/fdTEGdPbSdKhCLHjO9Pbbbr1vw2m1wp/I7Q45ATKtzijN1BQ79DwQPPkW315oLpd3aG/mePL//fljXgve5vuZzqIZJ7HF3dLvu9pPLU3dSkr7/mSZ4glYfJEzuSpxMvwJhLFS8P2bYfgrX9ugl8+tRRu+PbH8MCD82Ha6xs4qCe0aFHCU/WoB/9nPz0Grr9uIAwd2oZlIUi3kfA/vECEvtG28nT8MocQZIVUFEOk1rabVIlsUwZ8cBrUCdkgDJ7qSLIpasgi5jKSjiosp7hTtFzY2qH44IL5IkQiLYbjqN9/qEIIVjq2CibIC9iwK6uOCa8MSqjpWH1khPIRMLL5QJ5/bISnIzKGTCHoJ+RXMbL78GSeD9MZfQT/Y6ShW7fmMGRwG15p9s23aF2xNFRWCoXdu/15lx99sp1Tmt+mwFq0kxkvS5AZGy2yuJeEoCWY5zUNBJQebYIj4PE0LmWZL7gJSLx0+XOX+5P5JLDR+yzqPEuvqbuk/wgOHh0aDs7vMxTaNaWFFtPv4Xd1h2TXKzB473vPx2/dd/dHb61IlqYvvv/osdyb5lCcaP/E2J0lCbh4y63/WbHllv/ct+G26fX+mgz8rdCDS37bAw23p8DRoeGA5snT95JsXkoPKV+i6RFSpON52vE9TN7PFOiuFuQR+D4Y0iUeCQRN4CwLaBP3SE8sMwZt8HAveZItIHk0VP6nP1sM90ycDX95YQ3MnLWDOwb692sFZ5/VDb57y1D47a9PhJM/3QU2bKiATp2a+eU2IBkyCbdpJJD220JIsNxXYpnFJgjDh5YQrD4IIb+KoXwEFCJ8+MdGeDoiY8gUgn5CfpHBPM1HSAdh8JSNgn9klUulky6YL1JYr0OHwsa89XsmQTJxu1r8DlsWmGKeFtrAys17gkhpgPYWcCM+s4nWZJLHNpLWbViPdiovdQyaWZqPEK0fO18fZjkoZRnzTB8GTXrMJtq0ydcHy6ROihczUSKR5wXjUmJFexr+du653aFr1zKYMWMHP1Uvx/wZZ5TDxo0V8MabG6FHj+Z8Q1Z2IV9Ea8cJ8jDBNMhTtJDZdTQepahr5ylak1Wlz754yoWv02kJAnXKcJuB1+eQFXt2wu+XzXIL4jUAfKH3IDi+Uw/6fmie/NG41dvw+onvTy9PJavGYb12Nf6aRIMmDa//4LjPns15h6LH5lv/PR3vdGOYSKdnVkH6qUQi9VLXh8fW21sXUqnUdPzdjKnafAB2PjkL0gcqpcShPtHmm0fyGwewbqN58lS3hR4I/vlLfy6HpqUbqNmEcmpG8eYvdqd4IsUmVphHedwpnrdgHevaeNridyE7n8dlkDLB93lvvbUJ/vrKOmjTpgkcNbIdHHVUOxg8qA00bZrEMvp29Nq6hYt3wRc+34Nlni/cSE80YrDlQqkU4K1c5vEnJlPeBWjfJkjn6cNmRxklo1TSng/WMWnfh2mTmw9Nhv+iLFKm+Ai7D8HTbTyaWb4PajtRAyuwCN6U4d3b8Kgfh+IC/sQdig1YBQyRNQMDq2iZ08C1mqYlaQNUmcSG0rXYBI9lgZBptkE3FrcmUIF1lKKiBSI/J9LhcgWVAsjoQwl9JZYhGTydRDJP8ps0ScCVVw7gefHEG3VUe16NduOmCvj9H1ZyIE/vhz1/XC/DjjJMKp7ke9kAj/chHoIzwhfDpkNAgo4leL6Cz9OADNsQex3YiKD582dTw4reYf6lvkdKiUN9YWy3fiqQp9EUZ+P3U+eBPA2fv/ujNy+756N/TkuVpjdgC/MXeLVwIE/XSrJEDGV2cCA0OVx1PibiOk0kRpUkkr9IQumGLbf8Z9qmW/912YqJ0+u8exx/N7QuyMySLs15xXTqEXaoX7S6eKAK5Okh5VjcrCN7chlqz3sbT+0k3+OGeAjOZLn/Sp5/r5USjXe4UjwIP+esbjB+fB84clhbbjcQdLvBg1vDuC/2hFJeSNeE+VkUFEOkql1jQNLR7a2gD0xDOiIx2mVWnSAzgAi/AqpjRoNGR5ff2/lpUCdf2PwYJ4HPlrYWlkMxwd05ihEJ+YPnigB34j+MYOURqGh1ePYhG5lKsF7YPAzWUYqYxrTxP4ey8Q2txw7ShODnDNEi8SBp6zkM+ZAI+ggBFTQdyrIL5gkB7W/89iA45+zuMGhgaxg5oj1cc/URcMQA/93sAROGwZPlMnmUocRsOGgizIhciCf+fRDNPI2reLgjbiJiiL0OChZxo4B+J62aTr3CDvUDCuLHdvNGKp+vzyWtC2AAP+6eT/45uSqV2pBIJJ/BC+gsKWLgVVVRAsmz3fB6Bx003L6qCibgBWLWNXj9JCH5TKu9pTu23PqfyRtv/vc4Kal1UKBIASM9fCrt3hJaXzbUBfT1iJbn9IWy47rSvYkeIFMgn/EhZTqV5kVb+V5GNzPjNmfjyZ3G98SsbIg0HS/Dm0wEyC7IIxBP8j0g0b2HWLl+245Dhs7yFXvhb6+shb/+dR28jNtSOXeewXqklQFBsaefxS4TPFOZsZUhyELabIshg3WEYuw2KEMpxjYIHJsQsJVkdduLvj3mFKHa9g5FB/v15FCwmLFiR7umZU120LgsvFHhpr1nnq4GrET8oej6cHAUy5R3Adq3Ealvp55wCpk+1JxgDj3XZPiv055/hN2H4HGeYKGNMuJOp8WxZF6zCdJ6OQwa/7P6YFZ0OZiFO/398ioN8gStyWUaGhZv42m+gnZZeZSifUb/lMryZeVhWlWZunzC8xc9S2cjG1Kp1EmY0NDUsukbVsL0DSuEwKFOQA9S6H3yErRyfazvrbq468PpYxIl6Yvx4hmPx8y4oF26KjXhhyecPkWSDg4GqBeegndJ2pGGjXh7fKmyCp4rf+yUWn9YhXVhX9yoXut7aO422P3cAilxqCvQqvUtv9ifvgt62EMPKa3TvnT8+ZI/j4JE6QweBc3tKUrlkHZqUkmeN+zdypOphefRsXmY8jEy8+bM2wlHjWzP9H/f2QLTp2/iEX5B0AJ4375hEHTuXOb50qcL0C7/4egirZ4PLc/iAG2xCdKcJ0ieTns+mGXS4tgyr9l4NLOibSjVy6zbGDTpMZtozQZhDLEXjSu8/8HRw3u2mskKDkUDcUU4FA1mrdl1Umlpybt0E6AaXtwMqLLHGhrrAq42ONJCZUz5ApG0HpAGaT9AlXmp49EkQ3g2Bi14nCdgqtsYNP6LMioaZVLH80Ey3Ok2QTr0OSllnukjSPs+zOPG9mGzkzrE8ufMi5QC348/3s5Pyun1dLSyrNJZs2Yf8zp3KYPWrUo9OxQLey3gN3mKxk07XjRP0kYQr3iaXYjn24V8aXqJw5XdaMginZY4wID+LPRDixI1cwF93YEC+Yv6Dks3SZbQJXwH1hsPCEntYOJH04dUJdJX48UyDo8Va9EyvJwe/+Gxn71Jkg4OVmy99T+/wGvlGklmA40KmpKuOvxc50fHLpS8GgfWaaOwbnsb67W2FR9tgn0vLIO0HBLtULsoG10OrS44gvP4PUzA7yD2w8Apl7y4AWvEchVYiy3e/Hfii6aYsrXzPDvm23iaXYgXbUer1782bT1/DnrF7XHHdeRV7EnGc+YX7eYF8O69+0ho166pZ0ebmjfPLRr8VwL8Xck8ymTKuwBtBMqGnZRZbIJ02IeWpzSCjgqUWSZ1PBviEwK07oNlxJQ8lkk60gflJc+zIRntdDqgJ2iRT6dEEE9tKWpocZuqKj1hRM/W7mF2kYEuDYciwuy1u68pKUn+goN3rBREhS8XwsP6gINOynCCVQalkrYHpFImdTwb4hMCdEYfUsewYZZO63aaP9oFaMMH22l5SiPoavkgXUTGzxlhE1z8jnrfZ8/ZAY8+tojlgwe3gVtuGsKyP//fGnjrnyL+bd68hFehHXNqVxFsy+CZ/HjBt5WnaF8WxTNoKw9TPEZWHhKUqjLgZ545fvKFR/MHyQHo7zJMuHftw63r4G+rF1PWoZZA7/mnlesl7sdG3X0yX6OglehTVVXjsCFzNdZMuQ4ZfPsHx352rMw7OESC5se32lcyHWtjGukTH+n0zHQi/RzWflNqY+E8rNe8gP7Qoh2w59kFLqCvZdDQ+uZje0oq99FGz0948RlsQl1GsZYfOKugVwbPWvCemadoG08F4iJvBue4hfSUjlYuySP6kxnb4dnnVnD74UsX9YJPje4c0BHBPq14P+68nnDB+T2FjHVkME9Awg9Q8RqmnUdza8eXUSpp3YZ2YR8iz7qsImWUBmlmZfFBKfNMmyDt+zBtIn1QihC04HGeYKHDZVQ0yqSOZ0My3Ok2Oi3aUyKIpwYVBfeYPnBk99YN4s0yDnUH/Mk6FBOwkTBYVAiqblAVBIGrEi8Jsg1QJKbDpoPwfBA8HZkJ+iBYWMKHJrDohGDocJUZhtSJ/JxMK6ZMrTqBz+lB2QSMgj4QpooIdAl0I6XFaWh1+ltvptgmDf/+92YvkO/ZswUcOFAFL05dC2vX7Td8c5Z2XkYTy4xBGzzcS55kCzAPyycoAdLx9HxJiCdpSTHwdhS58F0mYKOCGly0eFQFzeEW7zp31VltgBa70wJ56pGv0UCeFrK758M3r7nn439OT6XSK7Al+RjWSznP/UtXpZ6SWQeHjOh3/9gKrMX41WI5IZEYhaHSY7RwHq2OT0P26T32Ulpt4G9rJt6jx2C9tpEWYWv7raMg0dy9jrM2QGsT0GJ3FMjTfQRZeU0bSqVS/5JZ//7m3eTEvZLv5xl5IovlCPGEgDZpRzyCzBi0wcO95Em2ANNpeP+DbUzS++NPOrGTpiMMqCi0Hg8NtZ/+9mZRXl3Lz/oI8jylsHLmdhch2jYEi4+82o0GItqNGSEPEudYQR3bCZWsyHOFAmrDU1te0aji5s0XIVzrt+iQPknWAAIqjQ1LhaMQFHm0ymAaoWMUw9Cx2NiAOr4PZRAwjOUnYKvZRJ6qoN98KmUJMlXmy5bthdWr98OYMV15ZVkCvQ/2lVfFsLhLv9oX7rhtGFx77UCm33lnC6d0o2YX2jEo6/Ek3xPLA2oiTcfL8CYTAS6sRkvon0FBqGpMqVOVTvxdcnIGNrxewu1sbEztGtG+C8/ldu+hr1nQQoPaYnfU2K2RofUTp08vu/uDN8fTQnYYwO8QK9GDeG1YnkiUJCfT++UlWfDAhj+9snEMXv/jMb1PbUhPxW16hm1aQP8aTCmArLGgtKFjyy3/fYyCcknmBWxCj6G595WlpRto4bzNt/x7vBRVCxTQ4zYavw9eFK/dDUe599DXMOgBCS02KBe7o4Uyz8dzntf6HyWp1Ot8vzNub/in0QRWsfCCAp9HGUp8mc+TkHaaRliHgATR+v1806YK6Nu3JfTrKxfMJR0pViC6d6+WsGvXIY8O6niQ/IxtnNABZBqAvT0oMt4IzihjK0wb9h/HnHU0W80m8nMGbbTEg6SNz+lB2QSNIqCccEq9+9TGdyg2uGC+2GCsdilqAWuFEqp8oisWe4VEMG0i9ayuA0xJej4MsSTi3CiQZ5TD0xGZeOciqIcM1tF8BG0IQZ5mQwgWf/3G/ZwefVR7TgkvvrQOdu0+zK+kG31SJ+YNG9KG08pKzYEtyxlxO5dZTygS3Id4CM5oTQqbDgEJ/zP4CqGvBRnMSkPFwQyvpIsDbIDRkFTuyRrYpgNcMeho6FTWQkod8gU9FKGHI+r1c7jR6+dqZLE7ep1cVevUBgq+8RqokQDIR2LiPR//cyr19ktGoweeew7acaPA+xcyIN+BogO40aJpkzGdqDakaY2BMRk2Wv1f16cHKdNx24F+D0j/z9DxcBuHWznKCgLUi0496hgR3ChZ1UcCKNKmhRknb771PztqIqhHX/x+czz34rV13xoJpX3EA12H6kG9BlC+fm4jnuexeA/JuthdFMQr6tIz6Z6GqWBKEBm8JzKtqXmkxhcJ7jVaZmUmfD+WiUH4PISX8dHEeHOCUAiq7dp1WOZ8mB8TiaBRkCYgz283KRulKHvBA+fPE2eCphO/7aUYmkBmvTLa/AQRoeN/TgTrxHFmwvBBsLjwdfxcMpEsp4WuJelQJHDBfBFh7qa95QlItAvXEsgIVRSKIVI2CerYbJinCUI6CBvPY+YwtClY8WvwfESq+McL6dhsmBe0CSgGyBBtwPycwUYAw2OJzE68qdIQe8Il43szl+yot16B3Wh2nNV4vkjkPJGXMbKcMWmRC/HEvw+imadxJc9DAt7L9kq6OMDGmNeTVd68FVw16Ng09dQ75IdeLdvAdUOP5wXv8JxSr1W1GrtBJBLJU/H7qs3GxriqVOpdWkBP0o0KeM7LMJg+C7dJuL2LLA7acaPA+xrcKCBvV1VVBbt374bNmzfDunXreFuxYgUsWLAg67Z8+XLPZuPGjezn8OHD9Fsqk/5pTQoK9qfitgHLsQC3X2DZKLhvlA3FTbf+d1Rlk9IZ1KMuWTUOrNPbJSB5oiSrBfwO1GvrXk+2bso99Nrcboc80GxUZ2h7w8g0jXjA87oQz+9o3Kq98jf68B5K8z1Ov8/RXTDA4yzzcCf5nljeJFlsZLzE42kizIicRxN8oZeoQ/bs0RJWrtoHhw5VhWyUzrLle2DO3J0woH8r5d4Dnj+Z4eteZKIQFNlUDR4SWXUQTCumzQAh2RnbhMEPZwOqmJ/TYpPVDSqwTkAxaGfQivCZXA4mvU+FwLwkk6VJN9S+yOCC+WJCVeUoSsTvXf3w/QpAJFotYlQoEQjosI+gncWPPCRCCmPYBHm+Dw02O4YSYBqpowF1Qv6DdpK2lkMiNCQsdEcMskT4S7xu3cT7YH//h5XwyYwd8NOfLeLAfdRR7aFHjxZsS6BXyxB692nJKYF9qIyEl5UZG81ZOrgkmFbw2QKS8Hk+IWgJGw+RSqfyHmIfBDamVE/WlLLS0gTNoach4m4efW4Y3aUXXD5wVLpd0zK8DNLv0TnFQL6mX80Va2X66gADtiFVkHqX3kkvWQ0aeK6H4EY97xy843mfhtvtuPGQSQq2KfCmIJyC8Q8//BA++ugjzlMAv3btWt4osCfdbNuWLVs8m1WrVrGfTz75BN5//33OL126lI+3c+dOmhNMv68huNHq7xTcUw/+DNwew61RDOmk3vJkOk3ntvavvUS6xo6B53wn/v7OxmuDp7fQYm1tvnkkUHDvEB88P/6CI6D1VwZDsnkTvC2np+C5pUA+43vk46IqlTbuZXzLU/dRCc6yQGS8LEFmNLEHQwd9ejoEmYmkKUf/IvGBxFlnlXN74g9/XAWHD9Gq6FKGIP6//rUZHnpYvLxhzBjxcFyo+Iq6jQePKdJMw+K9tlNQ5NHSh5/1EXYneUpgU7DDb8NJmzimno7IWNuBQT9Im3rIsOiEYPA0G3aGO+lU+cbrmtv6DsUD87pyKGjMXrf79pJkcpKxkj3m8YePlUNarKyuKooAnc/q7LqNTwueV8HrNLM0H8SnnUdHlMlC+z4EL1RGSXs2lCJ02jy2lBFIpvgIwwfJiCl5uk2UDxbJNLii/W+eXu7NhSd07NgUvnvrMGjTWryKbt78XXgzXokN9MPw/ftHQOtWTbyV4oMrx2da0d7GC9qJBVN9HUHbeBnsNL0EVB795T99ucbfh4oBBgUdj+F1XbbxwF7484p5sLVCTFlwsIOG1dMid9QbT8Dv63E8f7TYXbVHTgRx90dvrUC/tR5U+Ujf/4NjT2twc+nxHJfjRg8brsbzYTS+9u7dy0H3nj17OKCub7Rq1QratWsHrVu3hjZtxLQeBfwM9CDtOcw+i2mNBEc1CZofj5VtzQ2rz4r0e50f/sxoSdQY8DzTVIvJeI7LU3sOwZ4/LoLDy3ZJqUMUaFh9668MAdkbT/XZTclk8pdCWjN45uvPlLU41HYHNqfKrCvSc3sriif0mefZKl5mO0HjJu2Cq9YbvJAOwHO/XwmffLIdf9NNYNDA1tC8RSls3lQBa9aK194SvvjFHnD+eeZK9nxsrey0s678zkK8dilVfGIwLXjcYlIymRJ0G19P5qWOQTNL80F82nm0WUbdJkj7PgQvVEZJG2VE6LR5bCkjkEzxEYYPkhFT8uxlMmm8prFNxY0tblvJd87/cni31teSpkNxgC8Lh+LA3A17foGV7zXqVXSU0t2AKmSqCCID1AAdJ0AlGD7wn6splZc6Bs0szQfxaadkmLKMeQH/CJ0WdjIvU0aANstIdiovZZKO9IH/+XwuQYs8J7gT9bEKehVNPe+bYevWQ1BamoDPnNIFysqSzL/uho/IEeML5/aA0z6rv5rO9+XzVGCNG1f6Os+0M3lhOy/Ql2mw7GTn+aA0YJdKpXeOn3yhvxhADQOPSz2dU/HaHlKJhZu+cSW8u3kNUN7BBAXwX+g1GFo1aUrnjYb20kJ3L0lxjePuj986gLVOXa/o9VIymbj8/qPH1mtkjOeX5r9TAH8xnmNv1AD1fm/btg22b9/OQTzRDRkU0Hfs2BHat28PTZo0kVz+fDSK4zn8bNTzWa/nmubHH25SMhWvtVobVm9FGjZ2fuSUbpKqUeD5pQdAz+C5pXUPoOLdjbBv2kpIH6hkuYMP6o0vO6U7tDijdzrRJIm3Wx5WTwvdie7mGsbzl7w4HZtSY6g5FQyg8ZjU1JIBtsaTAbfihQNvKZN2Hs06Nl48Oz3of/OtjfwKOn26HqF//1Zw+mld4cQTOrGuHryzT42mhpMIVklICbaKKJW0EbAidBqbA4JPeU0nSEfZeP4lL9IH/nMLT9K6jeeDWaaNoGUeU5YRYaHtZZQ05SVPL6Nu49OCp9sEaeUDr2tubKlX1BGdqkq9PqJH67OFskMxQF4ZDsWAORv2TEsmkmeJCh83rI0p5YoCK4BqBbnMMmmuzpRM6TJP8487wwfpSZ2gTaQPthGp2NSxpUymDJ3Gf72M+ufyaGbZbBQdUaYgTXrMJlrKpA71xq9ctR9aNC/hnncS+z30Kvj185RScH/PxNnQoUNT+CIG8qOOpsV8UKbZYZaDat2OeZqe3/uuaE0fiSBt6Ejfgvb1gmUXgX2AVwVTLp5ywQQ6JbUFPBYFTvQAi+b/cu/8tLVLYMnu7SwvdtBCgWf3HAi0cCABzxUNq5+AW631rk58f3p5qjS9QZJ1CrzyFpakk+fff9zYWmnMZwKeW5pnfiMG6Tcmk8m2ggvc604BPAXyDT2AjwIF9Cqwx8/GPPy81AP6S7yWnqjN6ykKND8+CWmaElCHI0B87G1Z2ZxefyfJGgee39vxerkPz3czCuQpoKfA3kGAFrdr+cX+3CtPwPNFo0auxa3WvpPnJ7xwH7atJoomlQhyOWjmoFfjyYDb15F5GRwLGjdNj3lBWuYNO6kj5L6+COA1nqcn0j17K2Hp0j28wv3gQW2gbdtS6NatRfhhg7TzfQueaNxgi4ZSKcDbvMzj+Zcp7wK0bsMyqcM+KJW0Z0MpQqejbDzaYiPsVF7KJO2XiRkGLY4l8p4u8zT/QZr0JC9o49GkizBtRCo2dWwpkyle3HR9y/aZCuhTC4d3a+29T9ah8EGXg0ORYO6GPQsSieQQUZGr3nmqHESFUN0g16RlngT4rwe1hDhBrueD+Ai7D8HjPMFChz+XovVja/6ljk5HfS6PJhnCszFowbN9LiFOw5VXf8DD2q67diCccHxHWLhwN+zddxh692oB7Ts08wJnpW8G9zJYNoJrRdt4wi7IC9oZATjyfNrGEzTls9lx2VPpm8ZPufBxPkm1DDwmDU+loJ4XhZmzYzMH9XsPi9ftFBtoHYFTuvbBrXca83iJ8iJ3d9T00FMb7vxo+kklCZ67XC/gz5pKX/vDE06fIlm1CjxeKIjfv38/z1mnAJ4WnSsUlJSUQIcOHaBTp07GUHw8BxRI3Y9bnQT1G2/51zUl9No5scp8vaCypLJftwfH1urnxfNKo49oOhH30leu2gN7/7ac02IFrSXQ6oIB0HR4R6bx/FBvPAXx1XprShxMvvj/xiRLSqZzbOsFvbSZvdhMs47P84N+3y7I83rTJY99EM+gbbxMdppfmYYeNki7AweqeOvcpZlm4+vRLhz0KppbP76MUknrNrTzaYsNyWin0wE9QWt5mRJ0myCtl4l4Oh39uRQt85qNRzNL90Hl83WYljpBG4M27DR/yNSCeE5T6aqKEd3aiCdZDkUBuhwcigQYzB9IJJO0WjHWAdpQe4YfYNLGFwbn8SKRKe8CtG7DMqnDPiiVtD3IFXTIRuoYNP7reiyTOiyTKe10myAtfIg8+6CUeRl8kJ7UCdp4NOkizM8lUrFJmeQpG2Lt21cJP/v5Yli9aj/cfttQKC9vDr/57TJvYbsWLUqgV8+WMHBgK+jRswX07N6Ce+SxoYKVNrrhSlweJsRTQbrP84JrzS7I82mSKx++jqBtvAx2uKle+9qaLx8FLAM17G/ElFYEL6uorEy/u2VtgobeV1QVzxDVozuWw9hu/YAWuCPg+aBAi+bG10m3Hi1Ih3UO9ZjWK/ASfPyHx372JknWOPC80nDo2zBLq8/zyabh87SoHKWFjhYtWkD37t25x14BzwcNvX8Qt1r53a+YOL2s9b7Sx/C7pTUz6hdpGNv5kVNqPYAkpFIpehUeBfX8CsGKjzbBgX+sgaodtdYJ3eBAQXzZ6HJoPqanGlJP04XoWuOFA+sCat48NqnK/ICYtnAA7fGCgXOAF7TzA3qlr3RtPEzRzvMhdQzawqusSsOqlftg46YDsH37IVixYh+sXiPm0J94Yke47pqBoYcTlNIue+AseJwn6DSzNB/Ep52SYRoV9Oo2rMdsok2bSB8BG5ZJHc+G+IQAbfjQdNiHRhtlxJ1PyzwJ8F//XAZNeswmWrNBGME8N7Qwn4Ruw7u2csN1igTiSnAoePBr6VKwgWptDuSxMuDKn2pl/O1zNcERFypjyheGpPUg16BZT8vLlBGgcw1yQzTlJS9o49HM0m1EGiqjpPUyEcwyajL8jyqj3Yfg6TZRPliEu2BP+3/+uxne/2A7rFm9j98rH0Tz5iXQEwP7Iwa0gj59WsKQwW2w/kZ79uP7CgfpUmYE277c5/l2ng7xgnaS5x1Hpsbnkb61BwQVF0++oF6eGmOZ+uJGvfRizikG8u9uXgsfbl1XsD311BN/dIducEp5bz2Ir7MeKx33fPTmjVjpPCbJegNeiQtLksnRNT2HHs8rneDbMb0Nz23RBfFBNGvWDHr06AGdO3eWHD5HFNTfhFuNNjQ33Tq9PAmldbJifTakIHV514dPfVaStQ48p+3kNXe7ZHFQX/Gf9VC5fp/kFB4oiKfX9ZWdVM5BPPHwPLyE54HqtjoPZKZMeGEGBvKjKN4KBt5YHhE0BwJhERj7vHDA7uc9HzYd4knfgtblvr3g+7wZM3bApi0VsGypCOBpMV0b6O0655zTDT5zchfPlx7U0y4qyA3SepBLPJ2O9IH/1DKz2Xg0szQfxKedkmFarcBZyWRKMMuo20mZpHUbg8Z/UUbFp4wmkyntdBvWpQz+0wJ4eN1zW4saWJRWVlaNPqpX25p+E41DAwVdEg5FgFlrdp1UWlryLlXuVJOLSl6kVPuIQJMqAkpksClpPWDlC4ZpKZM6ng3xEbqNryfzUsegmaX5ID7tPDqiTBba92HaRPqgFKHTnCdInk5nLKPU8WxIhjvdRqeJtW7dfujQsRk0KUVvpII7EQyLPL1ffjUG9cuX7+Wn5GvW7jduuEOHtIGrrjqCdUWwrQfOMsWdF4AHeZIWct/OoG08JCgN8gya5FJP03n74skXjpXFrxekUikK5qnxy4tj0cJ4FND/Z9PqggnqaYX64zv3gNGde/LidgT8DmjlcRryXGeBho67P/7nY/gbqcOVxcPAc7CzBDCQr+G58/Kaoh5Sns5RzEF8EMGgHs/VLjxPNOe7RqfabLzpPyeVJGE6VsTiqVV9IQ33d37klDp/gwJe2zT0nuo1XieEcGjuNjjw3/UFtfJ9SfsyaH5mLyg7rqvk8GenIJ7WaKjTB5Q6np/wl8cSyeSNHG/hjlJrL73HCwfeYR0bL2xnfQigeJRyAO/nlY9f/mopLFjg11FNmiShf79W0LW8DNq2acL27/xvKxw4UAnfuKI/HHdsR8+nGczjd6AynGB7hlJJ60EvNgM4FRv9XDSZTBkBOqMPqWPYMEundTvNH+0CtOGD7bQ8pZLWy0Qwy6jJ8N9aRoThg2TElLzIMjEt8qItJoJ43Il2WFV6woieretkOplD/YMvCYfCx5y1e8YnSxKTuSceKwCu8DFPFTHWAiK4pCqE0gCdc5CL0G1YRkzJiwxybXqUUTJKJa37922kTOp4NsQnBOisZZR0pA/KS55nQzLaBWjfRqSqjMR64CfzYfbsndCpUzN++t2/f0vo1rU5D7fv2bO5DOz9gJjq6107D2FQfwBWrtwL7do3hROO6+jpaD3gnj7LND92XmY7Qfs8ozeedcI8nxY8+izIu3/C5AsbxKvCMKig92RT49dbWZwWyJu5bQMs2LW1Ua5+TwvajerYDYa27eS9Zx/P/Uz8jBTE19oq9XFwzyf/nIzXPQ0Lrjdgo+f8Hx53eo2dBzy3NKSegnj+XAcO0O+SXhfpgvggKKjv27cvv+aOgOeNeo7oVWE11oO06dZ/XZaE5DOSrBfgfeGXnR4+pd5eDSWvSWOaR9XmA9xbf2jm1kY5BD/RvBSaHdmReuGhtE9ryeXPSlOFKIivs2lbUZgy4S88jUgPcmnjQFvj+YF3gJfBzgzENR8eTwvwQ7xou7lzd8LmzQehX99WUN6tDNq1pQDe16HPUlmZgp//v6WwcNFueOShUfj7barpoE8+CH4XtGMmngxM8bbv0XpQGqSNYFvyWKZokiGMoNejBY/zBEx1G4PGf1FGRaNM6ng+SIY73UbQMh+wYVrq0H9mPcqovEgJuo1PC57Vhlk+jb8BbG+JRhgH9pivSqXuGNmjTZ1NM3GoX8irxKHQwe+YL0lOUr3xlFItTxUyVQCRQW6A1oNc4um0HrBi9eLlPRnzNH+4iwpyI20oReRTJtpFldHqg1nRNpRayxikSY/ZRJs21Gv92OOLYOnSvbBzl71HmJ6Sl5eXQdcuZdCvX0vo3r2F93o6awBOlTmlUiaCcKrgbTq6j2hemCY9pS+CdJXnFBVMHZ2XOn/85IvqNagMAssZ6tGiIfgLdm6Fj7augzX7GnZgRivTH9+pO4xo39XrhSfgZ3odPxPNHa233iod93z81rv4y6AHKPWEmn3nfCqVonUYqIe5Lea5J37jxo3ElxoONtDK9/369fNea4fn8HG8RulhU41Me6j7d8sHkIbXOz9ySr2/GgrPKy/AiOl38NyKJyiIQ4t2cFB/cOYWSGOg1pBBK9M3O64LL2pHr5sj4OehpxEUxFPdVudvS4jC5Iun9k2WpFdQsypbjzylZtCvBeNSzw/6A3RcHtL4L+VBHtJ8fN2HtJd+lA7pL1+xD37043nw+XO6w8Vf7u3pKn0GEn7Aya0lmcfvTKa8C9BGkGrYSVnQhlKETnMrS+VZHKAtNkGa8wTJ02m9jOJYIu/JmKf5w51uw3pSJ9KGUoSgBS9OmfD3wI2ywNx59675IoK8KhwKHdV/x7zgcZ6AqR7k0i4q6I0X5Cpay8uUELdMQTqqTJ6MeZr/IE16zCbatPFokiGibNifxUaI/XTvvipeeGbpsj0YEFTAhg0HYNnyveQphDZtmnBw36dPCzjts+UY3JewDw6WuTLXA3D/OJFBuR7oezqavsdTOpJn0RGBvcYzdLBx1iTR/vznzq/Xd1BHActLPVrUS0+NXx4uTdh5qALmbN8EK/fuhBW4NYQe+36t20HfVu35PfHlzVtJLn8GGkr/HGapsdtgGrqEuz9+awPWOrxQVz3gpR8c+9nzZb5akNfJZDy/PE2DXjG3fPnyglqdvraRxEiGht7TQnkEum4xmVATvfS0GF7LfSXT8Fqr23fMS2A1t7DLw6c0qFdDpcRCeefhNeuNjKFAngL6ymW7eRh+Q+ixpx74JgPaQpP+baHZqE48L14BrxF6feZTmKUh9Q3yHvL8JS9gMJ/oS00rDpKDAbsMoBUvqENxMeeDPG6vCV5QR9C+jhGcy+PpAb5BS57n06B93pIle+HBh+bDKZ/uAt+8sr+pL1PahYNeRXMryJdRKmkj6MWdT1tsSEa7AG34YDstT6mkPRtKETqtl8nTlXROn4tkUsfw7+mZZfJokiGibDx/kqds8HeBAmprqWAe22nuXfNFBXlVOBQ6Yr9jHv+5+vBorrZ8GaWS1m1o59MyL/3oQS7BDHq1PIsDtMVG2Km8JsNduEwyH7BhWurQf6QPttPySoYwyuTRgsd5goVWPlgkU39eueBxwCx5NF9+gwzu6YaqL1LTpDQJD/1klB8sa4F07MCdaY3n6Ut7yfP0VcpBusaLYYefc+b4yRcezYVv4MAyU2/9dzA7Dn8rRgBKPfVLd2/HbVud9dpTwD6wbUcM4Nt574ZXwHJSK5wWFnsOtwbRC2/DPR//E6+Cugeen5UlJcmja2LBOwyKaG48PSjpSsE7BfEUzDvkh+bNaWpRf2jVqhWd24N4Xm+vibn09bkgHl7kOzGYby/JBgX8LdBieRTQX43nepTgClAwT0E9BffUe5/aU/vrh1Bve5Mh7Tl4pyC+tHtLKRGg3y4mVLc9hVuDejhpw/PjX5iaKEngPQM/G7W1MI01b14L3sM6GYJxI6AP6lj0VYp20QE++pMPASi/fftBeGHqWvjgg23cM//lL1HPPOpLO+WTdlFBaZDWg1Li2YJU5tNO5lkmdTwb4uNOt7HqUUbJKJW0USZmEy1lUsezIT5Bp/FfL6P1czFLt9GPJdJqlYnbV7hxG8zrnXfvmi8i0KXgUASo1jvm8Z93ATpr0Ctpz4ZShE7bgtwQjf+mb8poMpnSrkbKJHWUn6gy2n0Inm7j0czyfTALd6GebEx1HgfHhg7Avv2VsHbNAQ7sPzW6k6Yj9DiA5gpdozVeZKAveUHa0OEgXspUGuTJsgT1MJh/FoP5y+lMNCbIAO5U3Mbg7yY0TJwWzdtSsR82HtgDeysPw9p9YrGpA5WVyLOPrgiCVppv30ys29WpWUseLk+Be2tMaRh9EHhOaY7o21ief2FKw+kb9ETYiTOm98Xvf4Uk6wx45VWUpDGQr4EF7/A6mITnmVcMpwB+6dKlUFVVxTKH6qFXr156Lz31vF6OW7WektTngnilhyvbt3+iZt+WUNPA80wPLPW6zRuKr0DBPQX1VVsO8Mr46QPiVZ70Pvu4Q/QpSCdQ4E7z3ZPtm/EidhS4U098EFgmrtcwfb0m11OoC0wZ/8KNyZLEY6J5JYLcYODt8bSA2eQpWuYlj2ktgBZynxcOzoWeyVO0lpcpBec0P37VKrHQ7qbNB2EtprT4LoFek3v794bxG3SUnT5VgHZ6UOrRLMTvlVLFJwbTgqcHwVE2rEc7lZc6Bs0szQfxaadkmOplNPwjdFrYybxMGQHasNF0iJe5TIqWMsnTbQya9JhNtOaP21jaEHuRVmAw7941XySgS8GhCFDb75jXA2WPJhnCsyE+MZgWPJZJnm5j0Cov/dd0mVhGTMmLVybU03yzTOp4PkiGO91G0CLPCe7sgbvGk8G0r4N5yQsG5eyPaV3f1GE58aw6Wp5SgyZ5QJ9S1pF5mZoPKHBDBdJJVaUun/D8RfWyknpNAT9XGW40fJcawCfhb6pOhvLiMSl4p4btv/CY1NhtVO+QvevD6WOSyfR0SdYZsFFT7QXv8NzTsPqpeM75Qc6aNWtg/fr1LHOoOdBc+v79+6dLS0uxmqyZYff1tSBeChJHd3345HpflC0X4DkfhZtet9X6lBg8Hj2EpOHz9FCS6rUGO7IoDv58yZ9HpaF0BgfSMoAWWzgYp1QPhoPBuMez6mh5SqUOH4PlAX1K2UbmNR1aBO9f/9qCwXuF8aacIM45uzt86Uu9TJ+Yqh56agSJYJaElEQEqayjaMHjFhSxlY3UCdJRgS37kDqGDbN0WuZJgP+ePwsdZePRJEPoZWIZMSXPWqYgTXnJ82xIRjudNvSkTCjSfU62zzClRhfl3bvmiwbiKnAoaITeMc8pbnQXwd88Vw8ccaEypnxRSNoIehE6LexkXqaMAG3YaDrE82S4yxgoU17ydBuDJj1mE22WIUjrNiwjpuTpZdTLRDuflnkS4H/cMrFM6gSH1lNKvPUbDsAbb2zkefP0Lnla7K5fv1bQHNM+fVt5ATXrk11EUE48VBUyQ4fkQX2ZWng6zba8BXmK1vRlqn/OynRq6FcmX1SjrwRrCMDPSo1e6uUagr8tCvyoMUwoR9qbe58JaEPBixpGSqvPb8KUAhmaA9/gh5dmw90fvXkZ1j91GlThJffAD4/97B2SzAupVOok/G6oh7AtDatfvHgx7N0bb7SFQ+6gFe+POOIIb9g9nndakb1aDwDrY0E8bFKf3fXhz7wuyUYLuv6pTsMsBfqDMeUAH3mxH2KiHdVjFLTvRLtZmKq6joL4Bj2iKFc88/VnylocarsDm1plFG8Fh6L7wbngodgLqn0dn+cH7wE6ow7JMW8E+EpH9yF0Xnl1Pbz5poj5mjcvgV49W0K//i2hvGsZdO5UxrrLV+yFv/5tHRxzdHu48psDoGlTMVVT+EGffBCqc0WqBFgHyzzKZMq7AK0HtiyTOuyDUknrgS1B0ILHeQKm0YGz8i3zmo5HM8u0YR+UUXlKJW0vk6Ct/iUdLpPiU0aTyZR2UWVy75ovbtDl4FDgaJTvmGc9kSdedctk0Pife5n0Y4k0qkyEqDLqZdKDXA6AMRCm4W20yMz+/dFDd9XidytR9/rrBkKf3i3RhwyqPZ9a4C15uQXuWt7jBYL5oA7Tpj6lms+Kiydf4IZ9FSnu+eit27HimSTJ2kcaXv/BcZ+t1gJANL0Cr+eXMKBs5obV1x3wfPOw+/Jy0TGM3wG9vi7vefT1sSBeVTp1bfkjp/5Skg5FhCkTXpiBwe0ojrlwJ5pefgAtm2KcJ54f4Cta5q06gqf7zCnAlzydpg6EiooUBu/NoG1beu0c6ks77/h4bArmX/7rOvj61/rBZz/b1TguB/MEJGomcFa0lJEA/z0bShE6LY4l8zJl6DT+63oskzoskyntjDIxLfNkI3n0H7dMni6BZIqPMHyQjJiS58lwF1Um0d4SQTw1tri95t41XzTAn6dDoSOZSMoFgPjXL+BlucoIw8amiExHhKkJi5JkaaUJqMVybIfNFHnGseIi6CvCdxD+sZQwrGSeSiQk/cabGzmQP+H4jnDB+b3ggnE9mU899BTEE2gY3JKle+Dw4RQH9YTgETw6KJAgNou8jKbqCSSkjs8RhE8jPNrnUk7XwQZ5wfXIO8RHOpnoI7O1DrzWViZLEhMkmRfQx2UqkN+yZQssWrTIBfJ1hFSK5u2ughUrVjCNAcVjyHuMiTzQ7/6xFWmoouuhzka4lCZL6ux6d2hYSKQTxr1Ovw8SxbTG9GnBpL1GSiBh0AipKBMBm46feNDpHt2bwxFHtPLaGARfLnLUZqFh9jRv/r/vbJFsTcvP+vB4ImNth2W0k4ijw/CZfKxYvi1KVt8EJcBU0/E+l9VOs4mLDGUKn0NTQLG9ItKJdJ0v/ulQP3DBfBGAf9DaDz1hqQ6iK4oc4dVBWmWkZTMjoBgskyGWhPUOEgWli2nQLNKNXWA/T1I3WKZI3wK6+py5u6BbeXO4/LJ+cPZZ3aB/f/HKsc+d2Q0e+PFRcOO3B/MwuJEj2sMTjx3DeW4akI/gcZgWDQeZDej4hJfDTEgNocuVjg6Dljo66DOmwWzgOBQXEqm6WVUcr/iKEkieXZ2V6zFwpCHZz1AgT++OpxXrHeoemzdv5tEQ+H2kMaC/EdNn0ul0XovZdX147MaqKpiAF0idDOvG67DW55s7NEykEqlZoaZJ4L7IWRut8XR4Iik31QJGSBJHcCUhcgJSKB8rCDCtgWiDIeTU2bBrl5hXz/f1gE5GeMpho+i2p6kbqWeo5VIohQxlyscdAe1C5Q36qobvIIy2PWaTdfgA3aF+4YL5IoD4QUdWgdGIU/GGRCYj8qiGWth/PoguU3yEyhv0la/vCDv9Rrh1awXeJA/B0Ue3hyZNxE9TiQ8fFj2CAwe2hq98pQ/MnrMD1q07YC0e84ICDZ5c6kSqso5xu2f4NOZYR1AKgqUxVRYbODLnUIxI1FFwk05PqM7K9Rgs3kc9wZSn3uG1a9cy36F+sG3bNliyZEmisrKSAnoaLTE134C+/LFT3sNA61pJ1iqwjK5XrEiB7QhR/xi3wYh7qb+LkOPeKtDYlJFqHi8ITUeHQVsIxaIV7R9/fBHnO3dqxmlGSMPINmAUjDIgPFoTBHUiEVCUZMa2ot4oywqli2lsM7ui/TxJ3bhlMpwkaLS9q4OKBC6YLwJgNSB+0PxDx534DyN2ZZQFNj9W3z6TyxPHzlapWX0TlABTTcf77EE7pjWbuMhQpvB5jvarJKWlmpWmTlnajhohXl/8wYfbfCZDZrSEs5wRTCny4HFZJ0ouESH3eAbhQ7HwU7me+SIGXoKhhgU2b2u0lxSvtQeqs3I9BfKYTKSeYOqN37jRLQTcEEDrFSxYsCBBCxBiQE/rGOQd0Hd9+NRnIZ2o9nvsDVh6+xOQcA3pIkWyMsWLjvEtMdg+YKbIUiYgFTTrCIlVTpCKQbkHshf/Fh3JkUJdvmv3YVi8ZA8vive7362ABx9cAFde/QH8+IH5sHDRbh5mf94XxfQ/BfMjGoQPG9t2brLCoiRZRnvLUIvl2A6bKfLCbbsAIuwMxNFBhI6VUQdzkkgkXTBfLHDBfBEAf9cxf9CqhhAp1wfBSiNUiSCDeSFBBkjdXEyksl9hZUFOvjXEsQvo5FMmusEH72NKrl4NQ/KOHcUT8G3bDgm5NKK5bQcO+PN3WaQyEfBEMhOkPRCNm8Gm8sosQ+oIiIzBIiChN2SwtC6YL1JMnDG9HQZhgXdYp98rqUz2w0y1Xhun4e3qrFwvh9ZzIE89wTRP3qHhYP/+/TBv3jw4ePCgCugnS1HO2Nvq8B1Yo9XUK9CmpBKV/bCmC9ZvriFdpPjy/315I16f/jQf7cZIWY0UCDCDcqY1He9ubCZSJ0OATxLxH9J574OtcPOtM+DOu2bB408sgldfWw//e28rr2JP6NWrBZxxejncdeeRMHhwa+bp0O/1GQpgIG7bydCL6TsEtstijGL/WEo3xgE9FZGJ97li+jfEmWysR3V1UJHABfPFAW/OvA9kZKlD4sJahVh8x6rgQnbICPKylpvXDw3DZufdgMLC6PJabKy+ZcqwKfigYnTq1IxvmO/8b6voddewfTsG8xI0vJ4CfqMHn+AdQt7MaSd5vkjkfNpP/CZAoDFgIYS+BiY0DmYNeSpdUYivpHOIiSrxOisFvMI2JpPJCfefOHbjD4797PnIuV+K8gI2JFcmkwn0kx/Q/jI1tH7lypUJ6gl2aHigQJ5eDSiH3I+jOfRSlBNqakG8NKRu6vzwKRNoPn4iVXk+1nnGhbPp1ulu3nyRIgH+gq/B2yMTREuelkWIHO99ps5leDmZ0VQZhhw3mQh4GQmkaf0dWlSXOgoGDWwDnz+nO3zzigFw2/eGwq9+eQLce89wGH9xb17Th02CPjSIlommYNM1eEgwHVC02XmQQltBLKxY7c8gbMfPWKYMCNohHSpTHr7ZR8gOufyfKJuxYkfgIbpDIcIF80UA+kGrHP2rrJ9oNYGtMjF4SDAdULTZeZBCV+la7XTWRRf24hvqM8+u4IVmOnZsyttHH2+HWbN3wFoM5Kf8eRXrDhggno5bimvAo2VGJLgPKhKCbEl7PIOQkDoegjQCaRfIFzEqE5VeDwEG8hXpFAbyR4/1AqkfHHvafel06nyjNysmyF+qKnl+vgveYUBIvbz8CjGaI+965Bs2qId+0aJFCRpBgQE9zaGnqRE5ozoL4mF9thN3Y7s8fKo3XL/zo2MXYpEulyQjXVXqesaKFGlIzJRZBt8TtRsjZTVSIMDkrI3WeAwp8NgyE1QLQpcPxPbEIw8fDT/+4Ui4GIP2QQNbw8ij2kH/frQIL2ri/zv/2wIbNh4QBoigf27iBZl5wtoOtPiO1V4M2SEjyMta7rrtJIpqL5o8jWAD3MkDqOOUlYEL5osALpgvcCzYsIMbE+qHLaBRtsrCAtM+GoZeTN8hsF0WYxT7x1K6MQ7oqYhMvM8V0z+K45TJfKZhykcMbwcT7xkOp5/WFVq0ED/PsWO7coD/q18vgwcenA8rV+7jV9KNGNEWraV9+DCI8M09CGLrOoZa8OGLlAuulEmeB6YNDrtxK9kXN5Ipf/5wIp2+40fHjw0Ncaa57iWQHI3XT27XSlX68h+fONZoOMcFBoQnYTD4EgaFvGq9myPfOLB3715eFI8CeiRpagRNkcgZeS2Il07PrCqpPLrzI6eEruHyRz/zElZ23iiTZNItgle0SMOiYHDL90aNZni0uHMyGdLxGbrI07dBCkSC+6Ai0cwWAuqZr6xMw09/thh+8MO58NgTi+C222fCzFk7WE54+a/r4a67Z8PkKasFg02DjoNQcpFyGyloEnKBDOaFBBkgdXMxkcrx2oGIDL4z+ohTppzKrSGLXSW4B4rFABfMFzgOp0ryWiQoBEtglx0WJckyKj5DLZZjO2ymyMtaUUfYGYijY0MWnfDNXsxNo3fMM42M08aWw7gv9oQOHZoyb+jQNnDN1UdAk1L58w3Y807j6fDYQbmFJlaQbUDqeAjSBMVwK9kXN5IJNdz42R8cd3rk4mO0Cn1JMjkas7Hm0ePl9fgPTzh9iiRzAgbxfXF7Xb1H3q1a37hAUyFoSgTlaYoEfpfjWJAjclwQb8reVlWjuz3ojyoJAoP8+7BQ4vqtqzc4ODQ4pORotOA9kWmNGaQ9SB4lVh0bjVuQbSCLfNq0Dbz4HaFnzxa8Ls9vfksLgYre+DGndoGOnZrBP97YANPf3sS8YNMwhGzyuLD5sfr2mVw5xLGzfQirb4ISYGrTCfKY1mziIq8yhZFIV9VMDODQoOGC+QJHwmtEayGtl42oAHKobwx4dpqD2L4CipK0F1USWe8iOpQuprHN7IramdQgdXMok6mahu/eNhOeftp/n7UvTsOZZ5bDD+4fCT974li49uqBHNgHj8S07fDyQJ7I0EFC0gZbB9n7agIeLbmGUAAb1x4bz5nrmS9q0Osx0+8ldyey9oLScPmY8+hpwbubZD4n4LVZhttkDOTb7tixw71HvpGCHsLQ1AgCfp/0Dvq8eqHiLIin5sfTfHvJikTJ4crLse5bmEiXuPc8FylKq6q80UJ0L9TBlMeS90lNxRdpTA2aKe+CWkF7Q45EkKtyCxbu4h76e+4eDnfePgxuuH4gjwp8/e9ixNLZZ3WDH31/JK/vo4J5QkQx7fCUw0bRTVOTYW+DIQy1sP/syKVM8REqbzV8ESI/vxQkOJVEynuQ7lDAcMF8oUNbeEr8wC2QFUtkBRGFLBVSpD/Drpq1moR3rHzdoV2ovEFf1fBtwyuvrIOpL62Fjz/ZDgsX7oFduw5D27ZNpDQMckML4X37xo/hT5NFA9b3bR6EKOaYbAORcgvPYEXIPbZBCKRTJXkNg3YoECSgjBe8G5s9EFKgefSpVGIsNoRDc+GRV90F7yYlEomTaEG1ZcuWSa5DYwRNjaAHMvh9tsPvtcYXxMOqLDQ/PhvaPzF2Jy2IB8m0m69apKAV7fG68eu7wH0xcIsUyCBn2mYkeTYRIwc5Be5du5bxRjhyWFsoL28O8+btYprQpEkSPv2pTrB69X5e1ycjpO+c25ZBeIXXPoWWzYyAYrBMNj+5PZ2QKSIXMx3BMsWF5XgJ3Qtm0wk3Z74Y4IL5AkcCUmXmbzvX6iJcW0R7yKUm83Vjl8hWwUYeUgkw1XS8Y1ntNJu4yFCm8OfydcmM3udKwTzNUXvgJ/P5RvratPVwy60z4OFHFjL/lVfX8fte583fBUsW7+HAn8Ar2WuHtpTCgCeXmaC+92w/Qh6EIbcom3Js0ZTtdJORixjJVOJ+fcG7uKC59SUlyaPxIvJ7uaq54B0GfOMw8LuR5lsvXboUqqqyNEgdGjzogYx8B/0Y/H5rbkG8DPPjs4EWxKtMVlbrLQ0OjRzptFfnhW+TyNGYlA3rmGC5VAr3x0uwo0ipAAoNuSRoJfsWzUsM++OObc9tFQreFdQrc1ev3scpwWwKGYQPG9s0jDQ1YVGSLKPdZajFcmxHhKnZxosuUxi5lKUa5WYkXTBfBHDBfIEjnUjmt/hFsIKNC5tZHFf52tlQm3YBnXDAHgHNDhubnH7+893h/HE9eYG73r1bMI9AN85Fi3fz03AK5Ol9rz//f0vgiZ8tgr/+bR3rDDjCf88re6Odl5GQWY8TcdM0uYFGABI+LQi73OcackQKYOPlz12e84rRDoUDmgsvszmDHgIkdydH449NzI2vxoJ3+Nsrx41Xrl+zZk2CFlJzaPygBzL0YEZiIn7HY2Q+JwQWxMs6Pz4bqmPr0PiRTvjBPIHvjdoNMkgzNKaXNXR8wssZch9BuUh8wpNLDBnSBuYv2M2vvlXCUUe155QWwlP2LLdAtW0YQecR8NtQmQ3sQXrMgyjkXKYMyPHQHvK2y8cwAckEuKk+RQAXzBc48IfczKiaomqpOq+YZBoLQpmLntUuQsHG9irHsDC6MrfYWH3LlGFTAGjXtikH81+/tB+cc3Z35t15xzD4fz8/Dm69eSjcctMQOP+8nvy+12OP7cCvihmIQfwXzu0Bx4wSN1gb+Gj2QzIi5UEe0gbLYhOSB3TEKTYbNA4OuYKG5//gmM9OoGH3+S54R8DG5uREItGVhmW7lesLC7t37wZ6IwGBvmfc8uqREgviwdi48+MdHKKRWGmNwTSeTZyL3APyiG3VJ0hBJvmJJ3Tk3vnn/7yGF7+jstNCeLSpVe1pOuA772zlfPPmpZzaINpQ2tFsBw7ymA4wbXZB2E6yhRUqkw2GWBFZbAgxVKyw2cXxZdHhz6carzJNQ9otgFcEUF+7Q4Fi3vo9z0AyeVkCo/pEIkkL4tFQRPzmccMKMEEVAlWE+J+gnaQTqnJUMpnSTrdhXcqoPKWS9mwoRQha8HT/nr8gTXnJM/zRLkAbNpLHMkWTDGGUiWTElDxrmYiv+fJkkhdZJtJjNtFmGehtSpINKdylU7Qy80HYsOEg9OvXAkpKkigTOvTipbSnnw7Q0l7j+bSmTzwrncFe8iLtWa7rCx2bfSoFUyZMuYDmozo41Bvo9WVY9z1G8+TnzJlTK8PraUG2qVOnwr/efhv27RNDUEtLS+Hkk0+GCy64AHr3qV4nydO//S289tprMGnSJBg4aJDk2pGLbi6YP38+3HnHHTB+/HgYP6Hh/ayHDh2KAUkbqpOm0DoNku3gUOeYPOEvtycTyUnY7JJtL0xxS+IOm2PcFjNpwWN9jydpzT7IY3umNRnxDJrkQf0Ajduq1fvhZ08uho4dmnInAjVkli7Zy6MFu5U3994zT6MJv3/fSD6Gbs/HxZR2aZmSD24RqbxMeRegdRv2IXU8f5L2bFhHpMqOZZLn+QvSKh/0Z6FDNpQnBGi9TCwjpuTZ/SGfdh4tZZJn+EMIWvBC54X43P6ithilKZGmqt4e3r3NWHbgULDAn6FDISOV8BfAiweufgS0rB0RChY21TVZYXOXtQyIPO2sZYq0y+IQxb4/pRu2oSCXsGDBbli/Yb+n0rZtUxg8uDU2/AM/ybALD1hNq4wJpj1ppA+rmQLdEGRWwZTLVIOFxcBbjeuZd6hXYAOH6sFJlF+5cmWtBPJvvvEGXPnNb8Jrr77qBfKEyspKeBuD+29/+9swZfJkyfVBZfnhD38IF114ISxZvBgOHTrEfm6+6SaoqKibjuGGUIaaAg23T6VS2LZNjMfvPa/h9g4ONYEEpPjel/FeimBaY9rluA8KJDy21TCLHDd1t6fe+Hf+J3rdN26q4Cl+r766ngN5ggrkhw9vBzffOJjzwjToOApCj9tKQZNIF9l9h9teMZGjuocatMu9bayIeIXAQN/NmS8CuGC+wJFI24bY2KqP/Gona6UcFxa73Cs2hRiF8FRyKTDq2tTjuIjQ2bnrEPxo0jy47fZZ3qIyL728Fn7y0AJ4/AkxL/5vr6yDd97dCkuW7OGNwO6CPjXaKtfgyYM6FtpgBeUIYmXS4afDMp+ClFx638GhfoDX4y8wuCvbtm0bv5+8prFp40Z45hmxkPpFF10EU55/Hn/TL/P2wosvwtXXXAMtW7aEv/zlLxwsN2YMGzaMP1dD7JUn0EJ42nD7X+Dmhpk61A+qSrwH2XRPNBC4iQakArHlpqJVV0HKbTqlTRLw/vtbeTHeQQPbwOiTOvE0v699rR/cevMQuPfu4fCbX50AN2EgTx0QCsGPFkI2eRRq1U4pacpZ7bg/PIxaLWcuCJcukXYL4BUDYsVODo0Xc9fvXZEoSfQVQ5/UMHv1DAcrJqpM+ImvrKQ4TxWASHmn04aeZi95Om3YaDqGP9z5ZaALklKRF3ZCh2U6n9lES5nU8WyIT9Bp/Nf9xyuTWQaPJhkiY5mkjm5DrB07D8LPf76U89deMwDatGkKDzw4HxYuEk+/M4Hmsx0xoBVcemk/tEd/+nB5ORTeozH1h89LWVBHt9d0Iu0lz6Qz2ONWlUqffcmUC1+XH8HBoU6B1+Q4TKZSb+3MmTM52KtpxBl6Tj33Tz75ZLWGpzeEYfaNAclkEoYPHw7Nmzcn8g68/z3AAgeHOsSfv/Tn8nST0g1qdLQ/nF4MRfdpwePh8HLou0drPKs9y3V9X8dqr+nY9D/4cBsce0wHaNasROrq+r49/sR8mcETNO284d+IjEPGJc+wYZZOc+vNk9n9CZpbYyrP4gAtdXU9YafJZEo7o0ysp+UplXTGMkmeZ2Oj8V/4lnmZ8k6nyYbZREuZUMT7nRxeTyk1wDB/ZLdWQuhQsMCfnkMhA3/ysldC+y3LbKxfN9cYCoowmB4Mf56KXTcSOap7sNkhL+tnjLDLrSBSlyrOGKCF7+64fRhuQ+XT7TQ/6f7ercPgu7cMha9+pS+ce253+NznuvHTcdo6dBBPwWkV2T17KjnvF9E8bgTbA7FZZJNbeAYrH3lgRV8Hh7oCNmbKcHuM8mvWrKmVQD4uTj/jDGuPNs2z/9WvfgW33HwzjDvvPG+76847YfWq6EEt06dPh69ccgnrfvtb34L33ntPSqJBIwjIRg2n1/HJJ58YZbj+uuv4GEHQgwuSB6cMBO3pGC++8EK9DNOnBzc0nYKA3z+tbp/fW10cHKqB0LvmCdo9Mni7ZDoHuQfJs4kYOchPPKETv0s+UlciZnMnC8JOottsEQe0sn1mpL98y18Ddtnb3pqy7XgGL8qxT6xY4UYnFTpcMF/oSCT8OfPWGiRLpYHIXvHkBsNfxDGzIqc7idLFNO/jiSTncxHzeHTzpDnztJ36mS7whc/34JXsb7pxENz4nUHw/ftHws+eOBZ++vixMG5cT8NvtkN48gjFtBJgQrkINUZIzoRpYcrTcKjpHhfMO9QLKJBLJBJ99+/fD5s3b5bcmkfHDh28YfQUAMcNYCm4vvE73+F59vSudB3z5s2DmzE4tg3Ln/b66/DE4497c/NXr14NDz/0UMYh/HQs8kcLAOq99Wq+/Pfvv98oAw1Vp2PEmTdPow6C9pWVlfC73/2ORyzUR0BPq9vTtAr8/r0HOg4OdY7Au+ZDd0uTESQFNCZnJe3du4MgNt57I6QeDLlGUKfBlOdXweNPLIbf/X4lbKS58lL+zv+2wAsvrvHmz2dFtkJEIYtdZFss6kNlQ15tSoSWrdW2ci6Qhsq+omxnjmtnOTQ2uGC+gDF3017+AZsVgkblUnfpiGVnUYq0U4IIBYMd6aRayLvSjEAu/vbtr4KX/7oWXpu2HhYt2gOLF4tt+QrxDmz+xNqNpkcPHjpqItupi7hRmVyNoixuPscgBIIsi0rKvWPeoZ6AARy9U/4myq9YsYJ7a2sLXcvL4a6774ZmzZpxADz+4ou5Z/qRhx+Gd955JzKYfVUulhecZ//r3/wGOnfuzAHxxx9/LLUFiPfvf/0LbscgWc3JP+744626CtT7fzeWLxjIE6b/85/w0Ycf8qr7yidt3//+9/kBxfLly+GlqVOldhi0WN7zWHayf+ihh4zPQOWiBw1rcKsPrFq1Si2GNw6vBZpu4eBQp7COTNNulJwN3jg1picydHzCLvcRwfYEQTkF8g8+tAD++98tsHjJbnj3va1Mr10r1vfZtu0Qt1Xuu38urN8QM6BHeG2iyAJlQb52OUM7kMxGt+ciCmVlx/gAMVSsMOzCpa2qauLmzRc4XDBfwChJHc4wtCaHWqMGnljmBGmXc4BdzeMJSCKOL9t5ibTzBUGz/fsrMZhfx0+7H3pkAW+PPLaQF8S79vqP4PobPoIbvv0x3HzrDH5lzNNPL4d//XszbN9+KHA4jYooh8eOkOswVCz6WeXMc0PsHeoHGLzdlkwmm9E75ffuFQ/GahO0MNzvfv97XuxuwIABHFz/5z//gYd+8hMO7mkofHDY/BXf+AYHvl+99FIoK/OrawrkL0abKFDwf9JJJ3G+pKSEX3tHoIcWQRzEYJt6x+k8BAN56pV/7/33ORAnmfJJGHnUUfDoo49yQP/BBx/E6l3ftn27zInPQA8Q/vLCC/U2Z5+mVWzcuJHzeD1M5IyDQ52iDt81j4hgewKRGISBDz7YxgF9zx7N4YrL+/MieLTK/d9eWc/39FNP7QJnnC46en/51FJOFczPaXEeBesJioKmm4uZjnq1y8FJvuclgHRJ2gXzBQ4XzBcwKqFUzhPUwuKICNlj10hlVbeIDvprpiKsbbRt0wRuuH4gD7UnlJc3h8GD2vBW3tVv4NMKs0uW7oHZc3ZiALAWHvzJAvjwo21G0WN9CptSDENDxaJvDOqTWfxuan7pcAeHLMDAjVqb11B+7dq1lNQJKLA+++yz4REMgilIf/LnP/eCe+qhjho2T0E1lZN61p95+mm4/777eLE8GyjwPvbYYyUloIb5B0EPFO6+6y7ume/duzf0wk0HHXfVypVWGaETBuRDhw2DdevXc6++DU2bNoXRo0fzsR6YNMmbb0/z5Tdv2iS1BNR8++D2n3//W2rUPCiYl73zozD1n1Y4ONQB8FYofgTG7dF6A/VgkRqIlOdt6GPTZvHQ7qorj+CF8L52aV84clhbmDlrB7dBaBHe8Rf3hgsv6Mlv49m61awXsO6VOUSM41kRy86iFGlnF1S73Vsd5HtMaRfZ7jUEgkhUpdyaIQUOF8wXMBLpqjL1w6YFL62oZoUShciKxrDL4eC2J5SR5ppAy3plyuGwBmrAzrjRaaCe+SZNEnDddQPh+/eNgJtvGsyL4t17z3CY9KOjYNDA1qx3ySV94IbrBsEJx3eEw5UpbDCvhfXrxVA3z3PwEJK2HxkRUy5g14q0hYToFnNwqEPg7+w2mitNvdE0X76+0LNnTy+4v+GGGzjgpXn1ChRM0+J3F15wAdxw/fXwg+9/H15++WWYMWOG1Kg+KPg/cvjwrMPlM6EKyx0MzHV8/bLL4MKLLpKUmG9P8+WvuuoqHpGwa9cuKal7UO+8tl7CbTJ1cKgTJNL2B9rR90wh4X20koBVrj0qiLCPdCsFzZuXeIvuUpNl2LA2nF+xQqzRQRg6pC2n8xdW/7cd2V7ME4Y/48NGfvIw8u0VjzDL+hlzOZwOi12C/tQBMU1Bwi2AV+BwwXwhI6UtfoegH3huCNcS0R4iaiIr22dG+otwlxU1YJf9LAll1rMdz+BlLhDdLz6ZsQPWrNkPl361Lxw9qr2U+KAn4ddecwSnH36wHY44ohVMGN8Hvor6FNAvWizeQx+E/cg+V5cbupabmCmXaQZ4KmlwwbxDnaKue+VpzviV3/wmD4vPFLR+5tRTeeg59ZKrIevPPfssL35HAfeZZ57Jwe89997LAT4F/9WFGj5PAXV13nNfgn66dO0qqTBoRMKll17qjUY477zzeDQCgUYk/D/kEdQ76oPbKZ/5DMtrC+vXr9fnzo+SbAeHWgdebxzMZ7ttsjyrkq+gq8bynQG6fMCAVjysnqbxKYw6qgOnixbv9pT376/idPcu+XadSGjebQUxeDYFH0bbLLNqNGrYzmwvWpQij2cX2Nuf+RZaAOs9IxZwKDy4YL6Akcr3B5zTE0kN+dY3MeyyB9j5IpdC5/cBo8quvM2du4uH2HMgz0wh0Y9G8hEj2vEwe4Xhw8WT8S1bgsNfNUvdiYYItoec5BmU0wmwj811cKgl1HWvvBpmfhADdHo9WxR2bN9ulIceArz77rvQv39/+MMf/wjXXX89nPP5z/MQ+o6dOvFc9poCLdB3+eWXh0YGUBDep2/fyEXqtm7ZAgvmz4ce3bvz4n5xQKMRLr/iCh6N8NRTT4UeYNQH9N55vD7c3HmHOkM6kWF0WrYbrQZPNcIm0pUUiMSiFWANHdqG2xvvvb9VcgA6dGwKHXGjhXkVli0X+TZtS+3HRmZe7TZ2ZvUYgVx04yNW2fM9dN52+Rni/VA0Fh0KFi6YL2AkeGiNViVliypzRZ3YacpZ7SIUbOw4laLVTqa5Au0yHZLmoh06lNl5ZaWQ795zGN2loUlpEtq3b2o8QVfli/SU+RCinDIbBUNuUcbGsswhUm4BPIe6A157tNBPnc+VPwmDeQKtZP+zn/3MGJJOQ+lnz5rF8+Vp5frzzz/fWOyOAumZM2dKSqw8f++99/IK8zUJNTLg/fff9+aoUzB/0okncpB/xx13GO+q18t8wgknGGXWod5db1vgj+ba0+dpCHC98w71gUQ65T3FMu6NChrLIs0uD0IqRepGCNTg/Datm8AF5/eE16ZtgFdfW888wvHHdeSeeXolHcneeFPUce3aiOH4uuM8Y85oxPGX5dyayOLQEMc5uEQOqgZq2s5o69OYXLcAXqHDBfMO8RBZ2WSvhfx6JZcaC3VzUZfgY+Vhx7DYRT3/MGA9XrZCoFyq9OolXjX3t1fWcepBc7H/QBUsWLCLX0tHN1sCrTi7Y8chaN064sm4BpbblGIY2lV8riEPKCeSfkPGwaEOMI565ekd43U5V56Gj6th8W+9+SYPl1eLu9F8eArOKSg+7fTTvSHltoXjaKMh+/PmzmUdgm2F+nxAx7sJg3MCDYVXUwLGfvaz3qvt9HKoMtPIgXHnn8+6NlCv/2mnncYPJb797W979rTRu+dpqP+1114b+TCgrkC981u3it5GDKq+zhkHh1pHqflAW7tHmrdLSUXKI+Ap5WZoqAT0+/ZtxfPm6RV0193wEVx73Yfw+t83sOzeiXP4zTu7dh2C3r1b8IjBOMfzlTTlGHbWNlis41mAdrHadEHw8XI5qNCNd6wIv7kczqHo4YL5YoBWo+RVkdUF8q248rTLrZLNfhDfX+4FOvnTXTCgbwFvvLkRnvjpIh7KRnPWFGbN3gGPPLqQg/cRw8UDVporP326GDbav38rTqMObWcjVwoiS5zTk2470im3AJ5D3UEFadu2bWO6LnH6GWfwu9VpqLyaL65w5JFH8jvcv/Wtb0mOgFo4Tl+JvkePHvC1r30NnnjiCebX5BB1eujwxS9+kacETHvtNeZR7zy9Qu7eiRONclM5vnPjjfDoY49lDcTpFXtBe8KYMWP49Xb19Wq6ILRRAuPxWqnfpwsORYGKssxvdIl1S43o6va4EU4ifUtBlPzBn8w32iA6upU3hyGD22A90gNu++4wyc0dtdcGyxHZXduRr10twzgPeZ8Uh8YG91UXMOas23NfsiQ5MZGklS1xSyY5xR1WRGlaZZVTqpQStJN0Qt04lEymtPNtBM+0EzrMVzbEZzbRmkzy9DLQTvdv9RekSU/yDH8EncZ/oSfzmo5HMyu6DB5NMoRZBpGKzfSvbIRYpKmUogVv774q+MlD83khvCiceEInuGRCb7aZ9MB8foUM9dLfdvtQKMXv1vMt07Q8BiZClhKpSdv0fVro6vqaPelKHuV9fUnjdhgqj/7qn77sjyF2cKgl4HVHr99ZQUOpae46DW93cAhi1KhRPP8fr5ezk8nk65Lt4FBreP6SF9Oq6UVtMGySYXuM2mWSTgZkmCaYJ3R0/aTkhWmhH7QXNMkD+pSijm6v8vf/YC6c/OnO0L9fK6b79WsJTZuWyHIqfe1YnKK9PIbi0S4tU4I4CZImGTElj2WS9myYpdMyTwL8N/whdJpbZSovU4ZO47/Qk3mZ8i5AR5XB8IcwykQyYkoeyyQdLoOiTf+GP4SgBc/6Gbn9Re21lEyxBKnUs0d2b305O3AoSOBP06FQgZVt3S96wTVXfqC6qBhAQa4PQbRoXgLfvWUofPUrfeH44zrwEDeFQQPbwDe/2R++ckkfpmnIPQXy3bs3h69/vS/PnQ8h4nvw2NnkETDkWZXTUFLVxL1n3qGuMJ52NHzcBfIOUVBD7RFuqL1DnQCDqswj1LR7aU73YB1SkE0ehm+oVO67dwSccXo5DBzYmjdaEI9guPAIn2u2bQoXjaOt6pcSA303Z77AUSzxU1Fi3vo9z0AyeZl4IpuUT2bxK5dP7zL2WuM/7wK03mvNMqlj+EPk2msd9OXJJE/3RxC04EWVwaDxP/QZpY5HM0u3Mcvg0SRD6GWy+pO0smER7ozebJnqPO4ZN2jM486TaTT7Y1rLk05Me58W+p691BG0lGk+Q/aUlzxd5+LJF7o6xqFOkEqlFmD9NmTx4sVAK9k7ONhAvfLUO4/1VAVeL91wcw8cHWoVz0/4y4pEMtlXNL9Er7Xfi633jiue6q2XukGZTEXve9hep4Wurm/ae3mpT2kme0+Gu9vumAmdOzWD228b5vH0ctMustfaowUvqteadj4t8yTAf7s/QWPLy8/LlKHT+G/qUUaTyZR2ehlYRjvJ0/0bZSIZMSVP96+XgXa6f86TAP/1Mhg06Ume4Y/bX7hxeywl0lTV28O7txlLXhwKE/izc3DID1R3FBy45q1bUOCbE3LQz8W1oRtNeMimgp/LLX7nUCfAQP4kbEAOoR75TO96d3A4ePAg7N27F9u99LYXGCe4Dg61Bwy6wm910e6Z9jsswa4UrR9GNl1DHlBesXIvLFmyhzday2fevF3w17+t4+3lv66F/fsrYcvWgzD1pbXw8CML4de/WSYtaxG5fPi6REMtl0NRoCDjMQeB+D3z/HxP5lEsU94F6Lx6rYnBtODZ/SGfdkqGqe5f90cQtOAJOyHTy2DQ+K/7Z3up49HEwlQvr14GjyYZwiiD5NloZUOs+fN3wQ9/PI9Fzz1zEvLScOv3ZsJWvCHSQnb6kHnlglBaCtCnT0to174pnHBcR7YjeWTPuk7zE1qidf1gL7wmo9RK6/qZ7UUvfmrl+MkX9ZMfoUaBx6BhY6MwHYLXdLnk0TwEmjedCRtRfxFlUH8n5mk+/0pM3Sv0GjEwmJ+E3+Ht9C7xmlr93aFw0aVLF+jXrx/VAW8nk0nXY9WI0RjuBVMm/GUatsHOMnvbMWVa8LgHnNtoOi3yxPP1s9v7veeCxzLiSXuT1vUFb8P6Cvjpk4siF8HLhCsu7w+nn1bO/mgX2WsdoGP3WjNLyDL6o4zKy5Sh0/iv67FM6rBMprQzysR6Wp5SSRtlYj2VlzJJG/5w59MR/oI06TGbaM2e22HUZqPU9cwXC+jrdyhQ1EkwT3lCgPZsiE8MpgXP7g/5tFMyTFnGvCz+pI5no3RxF+Wf/bGKRhMLU92/XgaPJhlC2AiZ1Z+klQ2xZs7aAT95aAGLgsF8HAw8ojVcd+1AtiN/NRfMK1rkKc0UzBtD6vlYpn5NBvOy13UM+j0KSWqsEV3jK1Gjf3rJNjXwZlEe07dxc6MLGgHwGpmB39WoBQsWAL2WzsEhE2gF/+OOO45+8zTUvr37nTcONNZ7wZQJLzyD9peFgnlMVYDNPG6jCZoDbqu+ov28rx/QlTyWEU/6M2ldX/Ce+tVSWLBgN3TtWgZt5XvkSd6zZwto0aKE84QZM3dwwH/lNwZ49k2bJmDgwDZCB3dekIkwAt0AHS/QRRvaqbymY9CYCj2ZpzRIS11dT9hpMpnSzigT62l5SiWtl4EgaMHjPAFTz1+QVvmgvyBNeswmWrPndhi1yyh1wXyxgL5+hwLF3A17pmIQP05U8PUYzGs60f6QTzslw5RlzAv4YzbRUiZ1PBuli7so/3oZDBrTkD+LDkHQgsd5goVWZWAR7oJz5gXt8xYu3M0pcrwAm3xS2qwsCd27Nfd0OYDW7L2AG3l64C7kJs/TNWiRp7S+gnmtwXYqkmMwH2qs7T1YCVv2HYQNuyugorKKN8rHQfvmTaFd8yZQir+HXu1acJ54NmAZqCH3d8xSY+5twXVoSMDviHrmduB1Ax9//DFdP0Lg4JABI0aMwMCkBWXHut92w0Sce0HlnhQc3HwYDqyvhFRFCqpwo3wcNG1fwluiNAEtejeBJh1KmbahOveCOgvmSQdtgsE8pcyT/jxdluv6QofflrOpAh579BgMzpOGvl7GZ55dDgsX7YZHHjra4+U+Z17QeqBLPD2I9QNd5NPOomPQmAo9mac0SEtdXU/YaTKZ0k63EXpanlJJ62UgCFrwOE/A1PMXpFU+6C9Ikx6zidbsuQ0mg3iZptJVM0d0a3M0qTsUJujrdyhQzF2/e3oiWTLGDOappkUhBlx+oMvVksyjWKa802lDT7OXPJ02bDQdwx/u/DJQsSgVeWEndFim85lNtCaTPN0f7aL862UwaEyFnsxTatEhCFrw9DIYurhTZWAW7vRgPhiMM08LlEUAjZvk+fpBWtcXPC+49vyZ9p6u1BG0njftdV68YD799vjJF8Z6Goy61GCj1aXHY0PAaLBRkL5i+z5Yu2s/7MEgnvK1gW5tyqBV01Lo16ElbxToB4FlnILJy8lkklKHBgD8Tmje81Tqkaee+UICvRf9ww8+4HfXO9Qs+vTpA+XlPCr7fqxz7mOmQ70j072gYv1h2LvsEBxYcwgOYxC/b1m8EW25oqw7Bvatk9CyfzNoOaApBvrhh7253AvyDuZZHuBJWs/7+kijv+oG89QzT8H89+8fyXxdXy/jjJnbYdv2g3DWmd09njWYp1Yb/tsDXUHrga6hizs/0EU+7Sw6Bo0pNkU4Ne2kTKYE3YZlxJS8qDIIPS1PqaQNfwijTJLn2dhoykue4Y92Om3oafbcBjOD+XQqtXJ499a1MuXRoWGAvn6HAkX9B/O0yTxBp5mllwH5tFMyTFnGvOgyeDLJC/tTtG5nlsGgWU/LU2rRIQha8PQyGLq4U2ViFu5yDuY9WtfXAm7NXufVZTDvB/JCX+pmDOZRTnMaL8P063jz9+Y3Uo87BewrcVuOG/XC1wfKmpSIwL69CO4p2FfAMtOrhl7Ccj+B20LBdagPpFKpx/A7uHHdunWwdu1ayW382LRxI9x8880wfPhwuOPOOyW3dkELCE6aNAlmzpjBaZ++feH6666D1q1bw4+RLisLdYw2WrRv3x4GDRrE9ZSbN1+/iLoXHNxcCfuWH8TtEAbxB7kXvj5Q0pwC+6Yc3LfC4J6CfYU49wIvmMdGiB+AmwE201qgzLq0BXmS1vO+PtJGcK7rSx7SQtfXz2bvyTDVyyjkuj7qap+HdvkEup6upP1AF/m003Xwn3c6TTbMJlrKpA7LZErQbVhGTMnT/etlELTMk43k0b/hD2HqCZ5nY6MpL3mGP9rptKEn7YUiXpPBYD6NwXwrF8wXMPBn51CowGpV5gLgGqABokDKJarT+Fi0aA+8878tvELsEz9dBH97ZR288uo6mDc/l1W5tUJGlDfyY9TxecfGzzgMwKZjdgVuE/HG33fHgUPwj8Wb4JF/LYYn/rME/jpvPczesKveAnlCxeEqWLBpN7y2cAP8/H9L4YdvLeBy0UgBLHM5bteg2gL8LLRdg5+rcCKdxoUxtHNz5R1yAV0v+Lul2u8k99utH9juBYd2VMHGabth0aRNsPjhzbDuxV2wc+aBegvkCVUHUrB7XgVs+NsuWPL4Fpg/cSOXi0YKxLkXYKiV8+sPY92Wc73XxwT1yi9dSivZm6vZ00btFWNbuEdaAbz+9w3wwotrYNUq++i5XNtGecM4AdU9GzUIrSjR56IBldeh0aDOflsOdY956/dOh2Qi3DPP8HuMaeMLgfN4UciUdzrNelpepgRdh21YT+aljkEzSy+D0hN54kX1ivtl1WSSZ/hjW5H3ZMwzy2DQpCd5hj+EruPTghdVBtopmlm4Uz3zH328HX7z22Wwf3/0irEdOjaFc87qBiee0Into3vmhX/m8RNZrbfco019O40bZjyZQUse6vs98UFa1zd75pGmnhdusBFNwfLsjbtgxrqdsGbnftZpLOjcshkc3aMdHNOjPbRqVso8/Gy0YNJTmH0cU/fu6joAnnOeL089yh999JFgFgjqo2e+2DB06FBo06YNZd28+TpE8F5AwfKuWQdgx0cHYP/qQ6zTWNCsSym0P7YFtD+uBZS2Fu2r4L1g8oQX7ksmEhO5h9vr2ZY92lpPdpjW9WUPuaQ5T3pS307j5ulLP0F7yfNotJ88eTW8/8FW/ixxQIv5kp+bb53Bi/lefdURMObULuTQ7zGmVNGkjIjqtSaetReb+OxL5D0Z8zR/uNNtWE/qeDYkQ+hlEHoqn8Ef0zJPNpJH/4Y/hKEndQz/BJLpfNaTeZnyTqfJhtlES5lQxOtP65mntlmV65kvdIhv3qEgMW/DnhmQTI4SFbYL5q3+cKfbsJ7U8WxIhtDL4NOCF1UG2imaWbirOJiCZ59dAf/572ZSgLZtm0KvXi2gf7+WrLNx4wHYvbuS0127D7POSSd2gksm9BFBsx58c4Wt0Rqv/oP51OsX/+nC81GHei1uw+uQJ6hSL/z0pVtg9oadUEmKjRxDu7aBz/Tr5M2xx89Lgfyz+HkfxI2GYDrUEvBc83z5HTt2wOLFiwWzAPDmG2/Ak08+KSmB8ePHw9ixYznA79q1q3XY+/z58+HOO+5g3U6dOrEPyo+fMEFq+NB1lZzm6E+dOhUWLVwIy5b574w+8sgj4eqrr4befeiNX4WDnj17Qo8ePSjr5s3XMvC3Wha8F1Av/OY39nDPe7qy8d8L2hxZBp3HtvLm2Kt7weu3v1W1Z+2eWzhg5nYYprhVJ5gXcl/u/LjmAAD/9ElEQVSfZURLHUGLPKW5BPP/fGsTLFi4m2XIpZ3MC1CeX6XbhIwALhjXi3l//8dGOHCgEo4/riP07duSZSJgFXqkFBX46oGtJ5N0VKDryZin+cOdbsN6UsezIRlCL4NPC16kP6ZlHlNrGShFGHpSx/BPIJnO1/R0Hc9GyTy+lLEAU2yUiXafCOaxQbbzyG6t2rPQoSAhvnmHgsTc9XtXJEoSfUWFbQbzXA1QTSAjML4QOI8ymTKNMIJWzS4y0MV/oSfzUsegmaX5UHzKSB7LJK37t/qTtOGPbUXekzEvugysJ3U8G5Ih9DL4tOBF+mNa5CmhUZ3TXt8Af/zTSrwRJuFrX+sLnx7dGWUiGNbn0x86VAWv483xjTc2wuHDKbjg/J7wmc904eCZdDhg5gpbozWeNZgP6SMdGYwLmaHLcl0/2n7o+YP/O/zCoUfg9ccNNxqe/u6qbfDJuh1EFhxoXv1nj+jCKQHPDS2vTz0zFCi4V1/VAlLy/fJr1qyB9evXS27jR1Qw/6Uvf9mY0z5w0CApFXj6t7+F1157jWXU45wp8Nd1yY8aCbBvn32IbGlpqfWYjRnavPmXksnk+ZLtUMPA80s98fRb5XsBDU/f+t99sOOjxjUiKy5aDmgGXU9vxSkhVZWqXPzq0tIFUxdS3o+/cBdaFI9pKZOpEbBzO07o1FYwL+RShju9jD4teZjXdSlV8+qpYSmCURJSgq0rSiVtBKasJ/KeTNLh4Js2TRb0hzs9OGY9qePZkAyhl8GnBS/Sn0GTb01GtJIhdP96GShlGYFkOl/T03U8GyXz+FIm7dLYkBRtPdq4gQYYzKPEoVCBP0MHh7qDUZtwTdQAUYvlOoRB+auviqDjjtuGwcmf7sx5GyjY//zZ3eGyr4v1gN58axMcrsSKuYEheLra9WkLp91/Koy4aNjJeHMvpyD+jzNW87zzQg3kCbRo328/WMGfk+ba42cvw+12vKGuwKDzLKnmULPgH8eBAweYKBScfsYZ8NRTT0HLli3hxBNPhJdefpl7z+n96BdccAFUVlbya/h0UDD+1ltvwbHHHssBd9fycjjttNNg+fLlvCK+DqXbu3dv6IUb4dVXX+VA/qKLLoIpzz/Px6Tt17/5DXTu3Nl6zMaOigrvGdsQmTrUILDuG4V137uYpQXgyimIX/Xcdp53XqiBPIFW2V/+1Db+nDTXPlmSLB3yxUFw9uNnQteRXaVWDSGivRLZjMmjfUMjBNWceRoxWCugnoAGA60s9VysyAjcKFdDOncO9QEXzBcFtOogKpqu97ogogANtcLK88Yze/ZO2LnrEJxychcYMKCV5GbGUSPbw7ChbWA33lDXrctyI41zGnXU4Clt0qIJDP/yMDj9R5+Fjkd04MXr/jxrjRfcFgvUw4un3lvOawFQIxa3adionYaNW2+lZocaAQdhBw/WziuqGiKOOOIIDq4/wABdC0Zhzpw5HIyffPLJkgNw0ujRnP73v//lVEHpnn/++V6P/RXf+AYH71+99FKjF5+OdfHFF0uqsEAPgfB3Sb9RF8zXILCea0ejZjA7A8/tSbR43Zo/7fCC22KBenix7MmtvBZAWdsyOPnW0fBp3Fp0Cr/6lKHdk2vw9hwf2kHnL9gNP/jhXLj9jlnw6OML4ZHHFsK9982Bb171AS90RyMG672Q9XJ8HREFqPdyORQTXDDvkBEFPy6njivcDRtEMN67d3NO496TevQQN/7t2+p+cSCjXBGF7DqiK5zxwGkw+FwxBPd/K7fB4/9dwivSFysokKeAnlbDp8X+sFF7FjZyF+B2u1RxqD44CNOD2kJH06ZNObjWe9xpAcD33n8fmmEQPvKoo5hHGDx4MBx3/PEwc9Ys2LVL/BajdBVITq/4o174Z55+Gu6/777QkP9CgnoQhL9LF9DXAGgUEtVzWN9xPbf1P/t4VXqaF1+soECeAnpaDZ8W++P75aTTYdDnB0qN6sO8NWdvWESwPbzx5kb4f79YAhs3VUDPni1g8KA2vNH6PoTXpm2A++6fi/VKljZJtgM1EjS6tnDBN94ddLhgvoCRAO31KPX9w46s0O2C+ilu7d91+Ek2okWLEk7jorRUnJEd2+03znint+Y/X7JJEkZMGA6fumU09zpQAEs98SqAdfAfbNAUA2zg0m9yEjZ4p2ODl+ePOuQHOn90PlXvajFhxIgRPARf9bhv3bIFFsyfD6MwOG/bti3zCDQs/6QTT4SDFRUw7bXXmBelS0H8r371K7jwggvghuuvhx98//vw8ssvw4wZM6RGYcINta8Z4O+xDH+Hj+Fvchpu5RTAUk+8CmAd/AcbNMWA7p3DLhoGn/rup6FZWzG3PtYdWhsVWPN3dAEaAUhr+7Rp0wSuunIA3Hn7MLjpxsFw802D4Z67hsPDDx8NxxzdHjZsPACTp6yWVj7wWpC52kY1jlNXRTQQ46D1Ui6Hxg4XzBcw0qAtulXfFURkdG4X1E9x6/uJRzQ6dBCr40bNmY93emv287UqbwWf/t7JMODMAbwqPQXw1BNNw8wdTNCUgxfnrIPnPlrJeWzsjsEGzwzc+B3pDrkDz90oSotpiL1Cp86dYeiwYV6Pu22IvYIK/NWw/Cjd5559Fl579VVe6O7MM8+Eq666Cu65914O8G+44QapVXhQ6y3g9eSmwOQJPHdDcJuO9dqNqco0B/DUE03DzB1M0JSDtX/eCSt/u43znYZ0glPvHQMdB3eKd4emxc4kavaO7uOTGdu54+GrX+nL0/y0QzLaYpB//XUDYcjgNvD+B9tCr9fF60Dmaht1dZyaQmMrr0NjgQvmHTKi4B8S1nfdqh2/oVbzRrkk0f34HnDynadA+/7tYcu+gxjEL+MeaIfMWLJ1Lzz5v6W8WB71XiGLeujdK7HyAwdfxTTEXkEthEc97p988knGYfNqIbzVq1fD0qVL4fnnn4f+/fvD8SecIDXozRmH4N1332X+H/74R7ju+uvhnM9/nhfT69ipE/svVGjXz2CZOuSAVCo1Hrf3sD476eDmSg7iqQfaITP2LDoISx7fzIvlUc/86Fs/BQO/kP8laLYfsjcsItgM6plv3ryE1+rJhFGj2nGqpg9akelA9Ykcy1VnbeGGer4cGjRcMF8U0Koho0bSao16r0AiCmCwG1AtV2dPnnNEnNOoI4+PMfwrI+GYq47lBe9oTrzrjc8N1DNPq97/c+lmyYGJcti9aBk5xIJ8GFJwK9kHUZVKWR9YqIXw/vJ//8fD5s8fN84YNq+DFsKj1eh//7vf8bvkT8BAPviqOgIF/DNnzpSUeO/8vffeCx99+KHkFB60kR1umH2OwHrrF/g7nJxMJtvSnPhlP3e98bmAeuZp1Xt61z5h4BcGwYm3fAqaNG/CdL20MvCgTUqT/DadKKhyNW2S23TBmoN2ZurlJOmIKEB9l6vge+IcdLhg3qFOEfUsoUGhDsr16qsb4IEHF8CDP1kAP3loATz08EJ4+JGF8MijC+HRxxbBY4/Tthie+Oli+OnPFvNr6eobNMfvuG+dCL1P7cPD6v86bz2vVu/mxucHCuYpqNeG3bt59DkAzxW/4wlTpgsVFEiPv/himDJ5suQI0EJ4ozFIX7duHQek1IseBbUQ3qJFi3gYfVBX+aKA/4FJk2DceefxduU3vwnz5s6VWgArVqyQOYdiBv7maH48zY2/hobVr3txF69W7+bG54dNGMxTUE/BfYdBHeH4mz8FzdqIefRZUQux5IAjWvHbczZtyvyQfuFi8Zaa3r0jVuZvtGg4jVMXkzvEgQvmCxiJBETWxLEqCKM+aziVW2PrFbcJ1m84AAsW7oKFC3fDwkX+tghvjmpbvERte7LeVGMjoozZil7avAmccNOnoPORXTh4p2H1H6zZLoQOeYOG26uRDdgwHoWN5Hdxc3N344G7ljGoYKLQQMPjv3nllTzfnWALpNWr5/T3xdugFsIjROl+/bLL4MKLLvKOR+jRowd87WtfgyeeeIL51FNfaNMatOvHjYyJAayf2uFG8+PPouCdhtVvf88Nq68uaLj9sifx97X+MLTp2QZO/O6noXnHWgiSI2/2PgYdIYbX/+o3y2Dtuv2c10Hz6V/+6zr44INtMGJEu4y9+LERp10XQ6XGka1xRNCydRZ8G+WKKoAg0pAurErbIYTIy9Sh8WPe+r3TIZkYk0gmsJ5MgkoF0pCg3zn1auHGFwLn8aKQKe90mvW0vEwJug7bsJ7MSx2DZpZeBqUn8sRjmaTNMojUtBM8wx/birwnY55ZBoMmPckz/CF0HZ8WvKgy0E7RxJo/fxfMw40lrCL0KO/xJCHkIqPkAwa0hgH9W7FOSuqmsS3KKdLMw53Ii9SnTX07jRtmPBmmZe2bw1FXHQetsYGx48Ah+N1Hq3ievEPNoaxJCXz92D7Qq10LOu87saE8Fjd/vLNDCLJn8KwFCxbA7t2ih6jY8PRvfwt//etfYfz48TB+wgTJdcgFzZo1g1GjRtHvbmUymewn2Q4W4Dnqi9tUevB4aEcVL+JG8+Qdag4lzZPQ9xsdoEXvplB54DB8/NP3YO+63fSwF5tz2NbgdhyIPGaoSefJiJY6ghZ5SpOaTNA2faTRH+lOe309r2hP6NevFXTrWgYdOjbl+fTLl++FXbsP81t5fvyjkdC+XTPhB3dJWR6iaZemlFptFjpNSh6fBZz3ZJJmG8VnW5H3ZMzT/OFOt2E9qePZkAyhl8GnBS/SH9Myj6m1DJQiDD2pY/gnkEzna3q6jmejZB5fyliAKTbqRLsPU2rHVaVXDu/eytVtBQzxzTsUJGonmFd6mr3khQNf2mSeoNPM0sug9ETe8yfpqDJ4Mskz/ElbpRv/M2p5mRJ0HZ8WvKgy0E7RzMIddQRxBYs0B9xMazyuhKUupR6t64eDcSH39WsimKdA/phvn8Q9BNR7/NzHYjV2h5pHKf4+v3JMHxjYqRUFqruwQTQeg4vXpdghADxH1Ds4pliD+dmzZsGDDz4IlfKVclHz5R0ywwXz8YDnhwJ5+s31pd7jFXI1doeaR6I0AX2+3gFaD27GAf3cZ2fA9oVbRcDN7bgMwbxB4+bpi9QP3IWezV7pvvnmRnj5b+tkqUwMH94OvvbVvtC5SzPfN+5iBfMsxGuKUo8veCzD/8yBrsh7MuZp/nCn27Ce1PFsSIbQyyD0VD6DP6Zlnmwkj/4NfwhDT+oY/gkk0/msJ/My5Z1Okw2zidbKgHDBfPFBfPMOBYm563dPTyRLwsE8fev4A/eDTq46ZB7FMuWdTht6mr3khQNf2mSeoNPM0suAfNopGaYsY150GTyZ5IX9KVq3M8tg0Kyn5Sm16BAELXh6GQxd3KkyMQt3tRPMh3nBYJ42q73UEbSfb9a+DAP50dC8Q3MeDv7HGavd/Pg6wAUjesAxPdrTd0ND48ZigPGekDjowGB+BjYaR82ePbvgF8HToXrjFVyvfPWAvy84/vjjOY/XE98mHExgXeQF8jQcfNXv3Pz4ukDPL7eD9se1gNThFHzy5Huwd9VOLTjn69UajPs0bp6+SHMJ5mmrOJiC9ev283Q/Ao0ObNe2CfTu3VLoGPp1G8zHDXRZJnVYJlOCbsMyYkqe7l8vg6Blnmwkj/4NfwhTT/A8GxuN//l8Rq8MCCOYpzTlgvlCB/7sHBxqC6JiqS9wReehfstSLVBlbUFtfiKaIz/yyuO8QJ7ej+4C+boBvY/+k3U78GtP0JzwadiIbrCrbN/x6uxxMlsf4DnO2pznokDXrrzuHy9kd9nll7tAvppoCNfPzFtXnyWzDQ5Y/9AceRpaz4H8it9ud4F8HYHeR7/jo/28+Oyoa46HFl1bSYlERCOgJtsG9Iq6gQNbw7mf7wFfOLcHDD+yLfTqld9cfrNN5mBHI26rOtQbXDBfwEgnEpZFL6pRnTbUOqYRl6teip7loKrh0LpHGx5aTz3ytHq9Q92BAvoFm3ieJDWkKaBvcIviTXxlbnkymbhNkvWB8LvVigCfP/dceOnll+EvL7wA48bV57MUh5pCEkomrpi4osFdz1jvlFH9g/XQKBpaTz3y6Up3L6hLUEC/e16FeMB+9fFQ1qG5lOQB497vE5FNgoiOhDpDPR8+Eo2tXAm3AF6hwwXzBYxkGjbKbP2ivm8IUYgsll1QH02YWGcuQinfsz78imOhTd92vNgdzZF3PfL1g+dnreFREdQjJgP6BrXa9uFEahyWadTE6fUWhLgGikOjx4zvrGiHlfVJu/c1GS9ZDQb4+6Ye+ZNosTuaI+965OsHq/+4g1e7p0B+xFXHc2BvRb43/WqgOm2U2oV/0Mi2W52VK8cD1XS50umGEQs41BpcMO9QPdRDJR0rqK6HctUY6qXs4qADLzoSOgztzAH80x+4xe7qEzQagkZFyNfWDZEBfYPpvUskE1/HcpVVVuw9SbLqGgUbzNO8+IsuvBCWLF4sOZlBr4x77dVXJZUf5s+fz++WD77P3qF2UdK06RhK8bd0MTMaCFKp1C+wTPz6uRW/3OoWu6tH0GgIGhVBoyNadGkJw688DpKl8ZvvkU2KBtpOcmM/qgN39ooRLph3QNRDjd7Y7i6RqN/yxjp6zDn3XY/vAd0/1ZuDyN9+uIJ75h3qF/RQhUZH0HdBPWQYzE+SonrFbdNm0LB/EcSn0/UVzHNvQ5MmEb1URYJNGzfCjd/5DsyaNUtyHHIBrWZPwN9WvfReYdN7FKdpGMO99A0AeC4uw/rmmhQGkcuf2gbUM+9Qv+CHKr8V30WbPu2g7+cHS0nttkIM37V5oFiIKECcctVH2eOMSq33c+pQCHDBvEPeKMjnf/VQseY8CyEH/biqzbu0hIEXDef8X+et595gh4YBGh3x51lr4XBVKo0N7BuxoV3vE6VL0yX+kOBE4kSZqxfQauQO1cewYcN4Ln4RL6hXL5Ue1tGncpqAskTT+h9qj/ULjQL6BeXXv7iLe4MdGgZodMSaP4p1C7qf0hc6HikWw4xEjMaFoZFD26LmUC8HtaLxtWkbzrlzqF+4VlABI53QGydxqimtYmiodYRRrgZUyJwj8vjQPWc7SqQ8QpDAPxquN+SrR3FKq6jT5tCwsGbnfnhjySb+FqmhjVs5C+oLicR5Mkc1Cw8TzhV3vD57yJ3TZl1217S5j0lWrlhJOxfMO1QHJSUlMpd7ME+L1s25dd0vZt269rIZt23Id5FK7pknJKF+h9pjvUIL3k1OJBJltIo6bQ4NC/tXH4KN03Zzvv8Fw6Bp64iZV/Ken63NEISun822Fps90aiPYxqIKEC9lysa9sWwHQoJrhVUwEinYJPM1h2qUaEVZE+/BeYNUBIaL9spZLmnFKGdja3J+5w9CFp2bwNb9h3kXnmHhon/rdymVrgvpwa3ZNc5KAjHxBtaj5dSuztfmesFJFG4a9qcMXe9Nvv2O6fNmYbbjmQ6sSAByWfwl3+jHLafFxrDMHsaCv+VSy6Bm2+6CSoqwu2qTPPVp0+fzrYk//a3vgXvvfeelAC8+cYbcPXVV8O+ffvg/ffft/qYPWsW3HXXXSyj7frrrmOfQUSV4ZNPPoFbbr7Zs6e5/C++8IL1czRG0Cv+JHIeZr9zX5Mh6QRcg7/JZ0pSqRWzvrtuAwb2U2feuub2ObesyfqQa8ata+l3ow+tHzP31hX19qAO65VJ+FlGHdxcCete3CW5Dg0NW/+zj1e4b9q6GQy6ZKTkCkTc+j1BNnkm2FV8bk7Bfb08CYhC/ZYlVtu3GkVsMIthO9QaXDDvEEK8oLqRVcSeSo7ltqnHcZFFJ9t9TMg1pWzHtKlGHETndjiyCw/Xo3nyf/rEvYKuoeOFuevU/Pkx2PC+T7LrFBiEh4cCl1QZwTwF53e8Nmc89bpjEP8ubnRhTceCT8Lr7yzcjLnBJZDMp3e/0TRQOnXuDEOHDYPVq1fDGtyCeO/ddzmoPPbYYyVHYNrrr8MTjz/OwTqB7B9+6KHYC+NRsH/vvffCvLlzJQdg3bp17PNnP/uZ5ESD7L9///2wbNkyyQGorKyE3/3ud3DnHXcUTECfL5KQNq5bvK7L8bc5LplITkonk9Nnf3ddevat696d/d31j828Ze34YKCOVXRovYkqKK2XofZYn4zDst9I8+RX/W67ewVdAwe9so7nz/fvAD1PP4IvPv3eboMh9wifa5cTDELAwsqIXPUVGqBd/f8y4nw49/stJrhgvhig/aYb7M+7jivseOdBOc9+EN9ffgWKZRWh5LGzyQ0koLR5KfQ7fxhT1CNPPfMODRu0IB7NnyekUqnbsQGetUe8xpGG0FDgBCTPu/O1WTfeNW325Ltem7OiFEpXJBMwGZVvRHHWBfIS6STPG84FGHhw12FZWcN/3TwN5b7gggs4EP74448lV4B67d966y0O5AcOGiS5Imj+97/+Bbdj0Exz2V948UU47vjjDR+nn3EGPPXUU9CyZUs48cQTjTnv1NP+5JNPQu/eveExDN5JRtuvf/MbOHL4cHjrzTfhP//+N+vacOjQIXj++ef5IcNDDz1k2FM5oh5MNDZow+zzeDiUyH7dcsCevjGZTExOJZpumH3r2hUY5E+edeuaGxNp+JzU8oC/pTofao/1SLt0Kv1LytM8eeqZd2jYoAXxaP48ofuYftCiW2vO6/DbBlGtgAhYBPE6IOLD2gbLpUCRqC3dGkKNfEYHBxMumHeIh2pUQPkFuqibR93Gx8rDjmGxixX0W4+XrRAoj6GikO0QsVwFlHqcfgQP06P52G6efOMBfV805D6ZTDbDRni+883zAg+nTwANsw9iXCKRxLIkxqM89yHzibweSiyknVqNvKHjiCOOgM6dO8MHH3xg9GjPmTOHe95PPvlkyfFx0UUXwUkniWch6oEAYcWKFZxmgurt/9a3vgX9+vWTXOAyTJw4kdP//ve/kpsZ27Zvlzlhf/fdd8NfXnjBePjQWNG8eXNOE4nEIs7kAKxSc79uEwn6fYyn3wv14gumBgz+qzH/Pi9gPTIxkUx0pfnYbp584wF9XzTknta76fN5rVqO0SCIoeLDopxNHg1NOatdhIKFnXdbLWsZEHnaxSpTDqhpfw6FAxfMFzy0n39UTRCnMrOhTuw05ax2EQo2dpzHyFY7meYKtKvJJ9u0cJ0Vkh3pSgroKX63T/fhYfV/ne/myTc2/HPZZl7lHoMBGm5/mWTXPkrStdRrmBg1ceqMXF/LxcG8CsYaOpo2bQoXX3wxLF++HD7EgJ5QVVUF773/PjQrK4ORRx3FPAXbsPuOHTpwL3w2kN/1GzZwL/53v/tdb7672r78pS/xu+lpixoqT+UdPXo0+3hg0iS2o/n2NF9+8yZzORY13z64Zer5byho0aIFp/g74uspLjjgFoF5jSNRVVlnQ+3xc49Sw+vdPPnGh81v7uFV7mm4fadjusduAxhAXmSbwgJ7W8VnZpPnAm625mdqtYsVEOdbfk8llwKjrk09jguLjvH5JJE2FsN2KES4YL6AkUineLXnnJFLVKkjT7M4drEq4LyQS6Hz+4BRZbd6Y6aQxDpatBOBCCcD5GvoPli93b2GrhGChtv/Y7EIqLAxPgm3Olk0K5GGWgsyDjUtyXXePNdvjWGYvcKIESM4GFc94lsxmF6AgfAoDOTbtm3LvJoABfOrVmav/tetXw8HD0ZPr/n6ZZfBhRddJCkx357my1911VW8GN+uXY0/+FMjOzCgzSmYL0mlam2KSzJRd0Ptse54htLt7+53r6FrhKDh9mp1+55nDoQmrQIjlWQbILI9ESmwwa5s5ebkV0POdtIgp3Zrdl2/3ZbvB6lHBCL6elkM26FO4YL5AkYqkdgpswz8SctcXIQrsWgPERWele0zI/3lW3/WgF32sySUWc92PIOXuUA5PzfR9LOZ2uUJ6HJCL+6Zp57dfyx2i5w2VtDUiBXb91EQQqvbT5TsWsOdr806CS+fWhv+m0wmcgqO8HNX4OdeSK+mayxD7dVCeDNnzeJAONMQ++qAhuT36duXe/yfw+BbzXcPbjQnPtNDBPJz6aWXsu6TP/85nHfeeTBgwACW0Zz5/4c8gnpHfXA75TOfYXlDhjayI8eH3zHmy+ePUbNvXmebzlKjSKVStBL/KOrZVQGhQ+MDTY3Yt+wgNGndDLp/tr/k+vDbAlGtAg0WlWzyKIi2VBYDq3O7jdE2y6EcBmrSDnlZ24sRdrlBGuTb0QYpIxZwKDy4YL6AkUhiMC9rmnRUjZNv3ZDFLrKCM+xyOLitEos01wRa1itTDoc1UAN22HCSuXjQ1b1shItIuaQpobl13U8TjfGX5693q9c3cry2cAMcrkql8bq6BgPbWl0ML5FMfl1mawVY/nyCo0Y11F7Nez9YUcGvfIsaYl9d0HG6d+vGx6FX09UEevbsCZdfcQU88uijvOgezZ3PNEy/MYBea0jnCq+9jfgbyrHBa65kX9NIl9TeKBgCfuYyvCnyGzHWvYhNBbd6faPG+r/t5u+w8/G9oEW5XAwvW1shAro8W5MlpyZNhG5NX3mGv1zKpyOvD4ZpbLOAoiRzPheW4xkdd5hNpMEF8wUOF8wXMNKptOx2NX/YNnjs2BVRAPna1QAiPhIil0LV4wfwDh0xa01jWjUMeWZ0PqEnNGnVlIfW0zvLHRo36Hv8cM0O/tqxcV6rvfPoP7xYV80i66r3FjS6ofZqIby//N//8RD788eNq5Eh9lWplBFYnzR6NKdPPPGE8V55GoL/6iuv8Jz2ST/+seSGod6NT8PpV69aJbkCNDyfAvnGDu0h0EyZxsKKiSvK0mnrQpA1iNpan0IAf8/X0KJ3NLSe3lnu0LhB3+O2d8Xihd3GhnvnGdkaCCjPNnfekFpUjQ6LzK6iEcvOdnCZhqAEEQqxjlc9RLdT80OkPykwOvCSKhZwKFS4YL6A0SRZleEOnUPtle+j13wrSGmXc+VXzeMJSCKOL9t5ibTzBdlOZy6n21TVKIsP6pUvP0Wsak0LqDkUBv69YovqnR+HDfRaGQZ/17Q5Y7CRV6vz8rH8Zbxafm7gFcjVImaNAWphOZp/TvPVg4vc5YuPPvwQxl98MUyZPJlpGvpO891pATt6r7xalO7CCy6AX//61zwi4Lrrr2ddG7qWl8Npp53Gw+m//e1ve/a00bvnaYG+a6+9tlE9SAlCu25yGmK/d2/pSVhP1+oHx9/bkFnfW5PPA66s4F55gNsov+mNPZQ4FAC2vL2He+fbDe0CTdsFRivJNoFIDCIaAbnfNrEbmm2XbM415NLo0f3mYqZD2hVqG9OH+IRVVbmOOnJobHDBfAFjaLf23EAxKyyNilOZ2BDLLp9KKELBYEc6qRZyrtSzIBd/2T4Ry7Pd7CLEHhvtOx3veuULEbT2gdY7/x1m1jQS4XfL1wqSVTkNXU4kEu9R2qZNG6YbC1SvOb0Dvhdu1QEF3d+88kpvlXv9tXU03/3eiRO9ee4ECsJPO/10eO6557KOCLjiG98I2RPGjBkDjz76aKN/NZ26bvA6ep8zMVHF746vfSTTJefJbI2Ce+UTiXLXK19YoLUPVO9855NEvRLZcpCCaHmkxEN2DR9emygXIx352uWM8IGi23O5FKrOPkAITUtTrme+wFF/V5dDnWDehr07IJlol0gkqcFC8+hp7ivXTgnaUS1F43Fw44uB8yiTKdMIQQuebpeQqa8jafwXejIvdQyaWZoPxaeM5LFM0rp/v6yaTPIMf9LWpGVeprzTaUxDnzFIky5C2AiZXoYgrWxYhLtUSqQm7fNSlGo6NLU9jTtPptFsz7SWJx3NHkqSMOzGkzmY/+OM1S6YLzB0a1MG13/qCPq+K/B33g+3Grt5T5y+ouxwxd4N+JvL9dVx+eClH5094nyZj4VUKrUDP2+72bNnw4EDByS3YePp3/4W/vrXv8L48eNh/IQJkutQl6CFE48++uh0aWkp3U7oNxO7d37WrWunon5tTzuhCnzlyId7iuFUNQSsI8pwW4HlL1/13HYXzBcYyro3gYE3doZUZQoWPPFfqNp3SLb9sE2CKTYBPdrLU0ptQ0yTGi3kur6UyZSakp497nSadmmZEtKURtCcJ0ieJ6OWGKWKTzuLjkFjSk0eoSdlUodlMiXoNiwjpuRFlUHQMk82kkf/hj+EWSZNhv8sI5BM5xt6ZKfJZEo7o0ysJ/JpbEyK9h+1/bARiOmhisPtj+7X3vXOFzDwp+dQyMDftPwBc5UgILMaJxpUUXhQhMH0YPjzVOy6kchR3YPNDnlZP2OEXW4FkbpUscaEqSpvfhmgi718OMOwsVsf0dH1yhcw1PeKDSlqqPPw2ZpC5b5dY/BSqotAnn6w+Szi9zbtavLVbrUJWpDurbfe4mHuZ59zjuQ61DVatWpFoxQS+HtZib+bnIbZo36tLn7nIZHoO+eWNTV9rLOw/K5XvkChvleaVtfl03LWlWwLmC0FDRZ5pK5EDs2dDAg7iW6zRRzQyvaZkf7yLX+d2AllLrvNzuBphPqwnPqf3AXyhQ8XzBc80huttVlOFYuGvO1yMcyu63+kfAvUAKF9FD9rZYY+NdM2uTzvXU8WN3U3V75woX23l1Hvm8xXH8mSOnvnNV64fW+bNiOnef8YmLxMaUMfak+98TTf/N577+XX0dXUwncO+UG7Xl6XaSzIV8bVzcMtQg2/c1497HNz5QsX6rvtMKo7JJqUcN5oM/gNBJlGyQmCsMt9bm5NvFyUNeRpFsfO1kyuGYQPHn2s/D5gpD8SpN3id8UAF8wXPNKWR++2n341KpEarGCjKzkN1uPFKISnkkuBUdemHsdFFp3g/SyobpWHlGSKsMoRzTq1hJY92/Lc6iVbXAOuUEG987RhcNsOG+w1MgSYhtinIV2rr8gKIpkuzXU+MvfMN/RgvmvXrpzSnPXLLr/cDa+vZ7RuLV7fhb+Xv3MmJtLJdJ3Ml1dIJaDGhvNjvTAEP+9JNLd6z6KDkutQaKDeedpKykqh7eDOkiuBbQRqJliaCgIWQbbYO2tsnk0ehTqx05Sz2kUo2NhxHlhY7WSaK9gu3IJOJ9xr6YoBLpgvcCQgt+GDRk2StVKJULCw8w7Ss5YBkaedtUyRdlkcotj3p3TDNmb9jkRAJVT/h114wO9WZUww7Umhw6hunM7esMu9V77AMWP9DpmDGnkn/KEDe8dh479OlytPJhInymwsYPlW0lBpel94Q17V/vPnngsvvfwy/OWFF2DcuNqfbu0QDZovT8PsJfhhUFzg9XaqzNYJsB4vr6mh9vg74Xph58wD7r3yBY4dH4uF8Nof1c1vItjaCrj5rQUBgwraIMJyi5IVQo+vvKBJpIvsvsNtrzhA3VzUJaxljwuLXaxfofV4MQvheuaLAi6YL3CkQb6SgmsMUW3EqTysOpF1Ry41W23p+ohVOcYFFiHkL49isQ+LndUVM4UkWi4QlNvoDkd157wW6DkUKMQDmxQFHGdhw73ar5JLJtK1spp2ZqTyCVw4IOvQoQMTDg6ZQKM4KKDH38hM/K3k2nOVz7oO1UI6mayRh3OIy2inAj2HwoV6YNN6QEcobdUUOdbWhMm1qPgszNF/QCdowvIgM8yIAbn4WxD5uCLUsV28dqhynv0gvr84BdKP7l5LVwxwwXyBAxsru4wfdlQNU8cVXW52QpmLntUuQsHG9u5KYWHUafJ1NRurb5kybAo+Qr3xAehyyvJT9Aw2LJJydSNXQ7AdChtiKsVeSYmGe76YOHVGu3S65ob4xkdiFA3vl0QsYEDG8+ZdMO8QB506deJUXTdxMeM7K2iufJ0H84hxKybm9psIIpVKeQvf0eZQ2NCnUrQf2d1rE0Q2HSzyXNomQYg2lKZg0w3ymA4wbXZB2ApiYYXKZIMhVkQWG4KnEkNXh009jguLjtFulQSquWC+COCC+QIHBvP5DbHJVotHoQYrplh2NtSmXUAnOugPQLPDBpXMafBYYsBbSMViosAiNvIoAcy2O0oMsXe98sWDT9bLwThySG2+OFyWrPMh9gqVFXtznZf8On7enc2bN9eHTzca0OJ4F114ISxZvFhy6h5btmyB1159VVKFC5qO0b59e0nBszKNhUSTkjqdL6+h3a59JdUdas/1geuVLx7s+Eh81+2OEoO0ROtAthEw0VoLDGO4fVCIECwpsMn1hotFboPfhspsYLS1PNWYB1HIuUwZkOOhPeRrFxdG4Zlww+yLAC6YL3AkaQE87cedjldNaQjXPNEecqmlfN3YJYr59FVACTDVdLxjWe00m7jIUKbw5/J1g2bWI2pMzmYwstknSpPQRi5+Q8Ov6xIbF8+B3152esbtbz/8Nix55w1p4VBToEUOqYceG1ZDMMCtRi9iza6inSNyClzws9KwkymU79ixIyUOOWDTxo1w43e+A7NmzZKcwgWN3pBD7N/D6ybHV9LVWzAPyURJ3g/n8LPSQzkeZUPDrx2KA9QzTz30zTq2hLKu2kNObDAYbYZgAwLbGhaWgczyoFTCxo7VGArCoiRZRrvLUIvl2I4IU7ONF12mMHIpi9QNnqeYqOLRuQ6FDhfMFzjSJUmvsZKOipplHREljkSWuiXSn2GXXwUVhHesfN2hXai8QV/V8B0H2epqXezlwxkGUS17tOV3zdLwegruGho2L50P//71g/DJ1Ockx6EmQIscLt4q3lqAjfi8evMmvjK3HI1rZNGtfIC/xZwWwZPgC4mCeQrWHBxsUEPsETlXPFiv1unidzpoyks1htqfRKNsaHg9BXcOxQGaM79nkZhe17KPNxrFhGw66C0IszWBCDBix5VSL+e2ZRDe8bQDxy1DqPAiydhmzClw1nRzMdMRLFNcWI5ndNhhNukWwCsKuBZPgSNRpRa/MH/gAhE1TzUrJMNBbF8BRUnaiyqJvCpcTGOb2RW1M6lB6uZQJlNV2YuE4GetTD3LYFpjqpv3iu37OK0PHH3epfCNZ98MbZf/9u/wmStvg6YtWsGsVybDlmULpIVDTWDldm8obV7Bx/3nDt+YgAT3dNcTcu4BxQD+vXQ6vbJJkyYN/jV1DvUDdW3gdVKBwW0+13d9zJcXSMCD/e7vl+/CJ/xgbu+yQ0w4FA/2LRffecvetNwDAtsIopngNxa0ZoOVsMt9bm5NMaUcNopumpoMexsMYaiF/WdHLmWKj1B5q+GLEPn5pUB03AkilfsCnw6NEC6YL3CUlByumR9ysLaOVRlZlCTLqIwMtViO7bCZIi+y4lOIsDMQR8eGLDp8WjWdoLpVHlKSKcKT49ZC3rxX7Ki/YD4KyZISGPjpM+DE8VdDqqoS9mzZICUONQHtAU7eves/OmfE5fjjyWlOcU0BL992d74yN+fACQM07m3Vel8bLWjo+1cuucSYSx81t17pTvrxjyXH1124cCH86le/gnHnncfbt7/1LXjvvfekFsCbb7wBV199Nezbtw/ef/991pkyebKUirn0ZH/LzTd7Pmi76847YfWqVVKrcaBzZ++d26/jtZLTvXHGrWvpepQRUd0C72H3H/VQj/skmTPS6TQ/1Nu33L1bvtiwb5n4zlv0bs8VK7cRomCRZwvUs8kzHzAH2PxYfftMbvvFsbN9CKtvghJgatMJ8pjWbOIirzKFkUi6YL4Y4IL5AkdZRTseYmMGtBoVs27JGhBLGHo51FsG2C6LMYr9YyndGAf0VEQm3ueK6R/Fccpk1tGZ5GFZEN7MtoAqzZdv0aMt5+uzZz4bdqwLT1l9f/Iv4JlvnBXqrd+zeQP8/rpx8OYT90qOj7VzPoSX77vWm4//lzsuj5yPv3fbZnj3D08a+rS9Oulm2LF2hdQSUGXZtGQe2yjdF+/6Jqz85B2p1fCw48Ah3jBgaYcN+bx7E+szoIdEKp/5yVxWWuCMemEbKyg4vxmD54MHD8KkSZNg4KBBUpIbKisr4fbbbjMWtlu9ejU8/NBDsRbbU3PpyX7ZsmWSKzBv3jwuY30u2pcLaOpFeblcCEw+9MkFSaifaSd4T6luIE9D8/m3pHppHYoHh3ZU8VZSVhqaN09beHa8hmC7gvU1MJHBnqHkIuU2UtAk5AIZzAsJMkDq5mIileO1AxEZfGf0EadMOZVbQxa7dMoNsy8GuGC+wNGvHy8MJYHVjapxZCoSrTawVQwGDwmmA4o2Ow9SGPNJY8ZKMQq242csUwYE7ZAOlSkP3+zDYmd1pTGDcqazyFt0b8sBPQXyFYerhKABIVVVBfPemApz//4ClDQrg27DjpGS3EB+/vH4PfD3R+6ArSuXSC7Arg1reD7+SxOvgcMH/Z8APRCYes9VMP/Nlwx9wsZFs1H/2tBDBBo58MqPvsM2CvQQYvrPf9Cgpwcs2FS9efMK9RXQY8CV87x5tFmJn/clCty6d+8uuY0L1BN+9913VzuQVygtLYXb77gDXnr5ZXjhxRfhuOOP5yD/L3/5C8tPP+MMeOqpp6Bly5Zw4oknst74CRNY9ioG8dRjf9FFF8GU559nGW2//s1vuJeb/Hz88ces29DRpUsXfsCD1we9W97/McdEIpE8SmbrDHjPqFYgL8Hz5amHtuqAmy9fjNg9V9wDuXdeg9F2CDYkED4LcxnlAtzEs+jlA2s70OI7VnsxZIeMIC9ruXN4773X1g0Lo8tr2rCe1bdMGRrBBriTB1DHSZYmXc98EcAF80UAbLys9H7ZHpBhqyjyQMg1weLbqhdEyA4ZQV7Wctdtpcuw+pYpw6bgI/icI6gdliMjpCRTzLTqL963Xd+98jNe/r3R+622Z77xOXjvjz9nnZFnfQmat8lv9OrSd/4Ba2a+C8mSUjjt2/d7c/LP/t5PeD7+tlVLYc5rz0ttgPlvvQSH9u+Fo869BL721Cue/sWP/AladuzCgfua2R9IbR+6f5rv32vUaNal+f4NFdr0imov2lVPAX1eDyEwcLmfUhW8NSYcPHQI7sTAe8eOHTUSyBMoED/pJDHIgV7LdsEFF3A+Dq74xjc4eP/qpZdCWZm/9hoF8hdfXJ8vO8gd2hD7p2SaG+p4QUi8/9REIE/3/89R6nrlixdqekWLXv68eQOS1tnBNkcQmeSi7aQp2HQNHhJMBxRtdh6k0FYQCytW+zMI2/EzlikDgnZIh8qUh2/2EbJDrnQ+vGsr1zNfBHDBfFEAg/lYUDWCSK2VRKjSQAbzQoIMkLq5mEjlUOUXhZx8a4hjF9DJp0wYcITvQR4tMlZ5xB2URSqDaNqxBacb9uS7XlLto3zwSBj3/afgmPPze+MS9cqv/OR/HGife+dj0PeYT0sJQPdhx8C4+37BAf1qDPZV7/yJE67lgPy4i66AJs384KQVBvLHnHeppMI46twJnn+a7z/ynC9zviFjzU5vEbwaWbSrzgP6BPSdOHVGzk958Lc1szH2zlMv99133cU9871794ZeuFUX1Ct/7LHHSkqgY4cO3AufC6rwt7Z27VruhX/m6afh/vvugyeffFJKGz5o2kWLFi0osN2I10fO1/DcW1eU44XVV5K1Dryn1EggLzGEdgfWH2bCofiwf7V4kFPWtTW3Ebz2ggZ/yp5UCECwlI5IdFCbxoNFbkPctpOhF9N3CGyXxRjF/rGUbowDeioiE+9zxfRviDPZhI/KHXkORQEXzBcBsJIWP2j+reNO/IeRpU6JDZsfq2+fyeWJY2cLZq2+CUqAqabjffagHdOaTVxkKFP4PEf7tUo0JmV1Hc4bTJnBhN4rS9i6t34XPAquZv+5WyZxgN2+R1/41KXfgo69B0jN3EE949vXLIP2PftCu579JNcH9bR3HTQCdm5cC5XaUHsCPQjYuX4198K/P+WX8PrDt8N/nn5ESk3Qw4JeI0+QlEDLdp34cyhEvVd/+Xv/lBp1D3odIb2mDhtZffGmnu8rrQzUdUB/qGlJUfXOU/B95PDhsHz5cnhp6lTJrT9QEE+L3114wQVww/XXww++/314+eWXYcaMGVKjcaBnz54yBw/itZHzE85UommdvV8e7xk1GcgTOJg/uKXhvZ7UoW5AryOk19Q1aVvG0+/0tgJtkmJIlg+SG4yAHGHKg1IJGzubYyssSpJltLcMtViO7bCZIi/ctgsgws5AHB1E6FgZdTDnES6YLxa4YL4IgO35VZbqIDu8ijZcc3jeQiKTEXlUQy3sPx9Elyk+QuUN+srXd4Rd8CbItMbzswGmJDUuQ4nopk2B3JZ9DWv14p4jjoczbvwBzzl/+QffggO7a386V7qyEvbK1fIpiKeF7GiY/wt3XgH/ePROmPv6X2Dd3I9YXmjY4j/M4QZ9TaAOA3p/yfUcgQEb9c6/3Zh65ymQp6H1tNo89ZzTnPb6XlzuuWef5cXvqGxnnnkmXHXVVXDPvfdygH/DDTdIrYaNQK/8LyU7d6Tzvx7jAu8/NR3IE/pSIHdwswvmixnq+2/WQYzaUzDaEBYiyBJtFoNrh1SJbANGIejaozVBjMMLBBQlmbGtGHzAkBFKF9PYZnZF+3mSunHLZDhJo7XsyHMoeLhgvgiQSKe8OfP0/sm0rdqQdYW9QskBXp2jVT4x66GQYrBMhlgSNVXxRrqxC+znSeoGyxTpWyCbOss1ZkhOHE2HhtjT03dazbwhonzQCBj+uQuh6mAF/P2R240F6moDCQxEWnXuxvkP//wrXsiOetsHn3oOjP7qDXDmzT+Gix/6A5xyxS2skw/oM+kjENTW/6TPSo36gfYwp0aHCNd0QI+/p524vY5Z6lEfW1rWqvmPzh4xetLnR+a8UJkCBm5PUEpzpRtT73zX8nK4/PLLjUXqdBB/40ZzGuScOXN4obqaxKFDh+Ddd9+F/v37wx/++Ee47vrr4ZzPf56H7Xfs1Anee/99qdmwUd1eecLIh3q8NPLhHqNbtzjUPJFKjcVrla5Tul5r7Gkk+azpQD6dTg/Bz1x2aHvDWwTVoW5RIYN5etCv2gve0HoC0xqINhgBOYLkQZ2M8JTDRvY2FcHUjdQz1HIplEKGMuXjjoB2ofIGfVXDdxBG2x6zoiPPoRjggvkiQLokKZ/OmT90gYiaxMbOVrNbYVGSLKOSM9RiObbDZoo841hxEfQV4TsI/1hKGFYyTyUSARWWM08IAmJdxNDlfLNG1PcQ+0w49sIreBh8cIE6Bdu75zcsnMmL1ylQQN6h1wDYsXYl7Ay8Uo6wb9tm2LR4DrQr7wmlzcqg8tBBWPHRf6BjnyPgq//vJTj58pth2OnjeAh9iw6def59oWGrH8zXWM+8QvUC+vRMvGh/mYbU5alEeuiPzx7RHrezMYC/D7e37x/br9pPeDCIeYl652nRNy2gaxT4zKmn8kMIeu/7f/79b8kFnktPmDp1KlRUiFM0e9YseOaZZzhfXVSlUp5fBXqV3cyZMyUlVtu/99574aMPP5Schgt6FV2N9MpL9Lu/X8WIR3q9TUE3Bvhn49YeqmAo+r8cxc9iY3qh0MwNeM+ojR55+tz8EK+uhthv3LMWLphyKtw3/WbJyYy5m2bAmb87Bn4/0/9qbLynPnwEzvnDCbBoy1zJccgVh+Q10FROwTPaFMEGBsJniVwoaGda0wrKCR5PZKztsIx2EnF0GD6TjxXLt0XJ6pugBJhqOt7nstppNnGRoUzhc2gKqMNOEdyR51AUcMF8EaAUKvkHbVYCGhWsNyLqHN8iQkHCOI6nmtkmBFbPYoPicJliHMdTERnzvEiE3KgV8rP4zyJmHxYdYgXr76AayzWm1yMvwVncqZt1Qxtir6O0aTMYc/UdnJ/9+v8Zw+1pPj1h9rQ/e7326+d/Au9PMRehpoXo+h7zKQ78X/nxTcZ730n/pfuu5eC/96jRxmJ3FPyvm+e/ToveOz/toe/xqviFBhXMY6N+MGdqGHECejx2BW5vY/Z+qKo6u7Sisv2Pzh559I/OGnHtj88+6tlJZ43MKwCKAwzgrk2lUgdp7nyrVto7lhs4mjZtCjfdLAKiJ3/+c9i1axfnR4wYwUPwaU79+IsvhnHnnceB9THHHJPzonY2UIBOfqdMnsxlGD16NI8EeGDSJD4WbVd+85swb64fVK1YEX6Q1hBAozF69Oghqly8DnCr9gMiG0Y+2mPhUQ/3fBYD+8uPeqjn0KpDh9qn0lVn44Gp9/5tbFxnPG4iDb+sjUBeQsyXd0Psix7qgU7TDi30ZgO3Gagt4fGINhQQAZrkQRUGMs32lEXLaqhDKWRV1CB1czGRymZ5MyAn3xri2AV08itT2MrvyHModLhgvggwtFt77QeNP3j1m5epSLLUOEEx0wFmFheMDE8cPSAdrpZiwHb8OGWKg5AfZDBPCLi8tmMZPGUjgI3LDDdNkQnKmbQyBSjbtENzzu880LBXL+4yYBi/4o2G27/zzKOSC9BtyCjvtXK/u/pcXkhu2k++x/Pt9UXnCEd8+kzvNXFv/XSit/Ac6VMgT73wI84Rr9CiBwj9jjslpPv8LZfAxoWzWIewffUymWv82HPQa8TX2krc2QP69B0/PmfkWO51P3fU6/eff3SdvfcWf2MLcXuM8v36hRdJbMgYNmwYfPGLX4SDFRUw7bXXmEdD8B999FFeJI9Ac9kvu/xy+OpXv8p0viC/37zySu+BgArQv37ZZXDhRRcZDwowQIavfe1r8MQTTzCfeuqDvfkNAX369KHzk0in06/jNZD3dI1ccfQT/XaOerj367L3fixWyg9KkQ3Pjni4x7UyXxvgh3iHdjTMYfbDux4N//jaJ3DpqGskx85zqD4O70lxqkbuMQJNCWpbWFiSJyVBBQS1ZTxwNkgHYPCQCNhY21NBGhGrnRiyQ0YM3yYa+OuOlWNO/cH2qiPPofBhu1wcChBz1+9ZkUgm+yaSFEAmQaT49dOWTlPvAKdUC3C1pfIy5V2A1m3Yh9Tx/Enas6EUodOcJ3BepCEa/03flNFkMqVdjZRJ6ig/UWW0+xA83cajmeX7YBbuUniPpVTRlOq8FKWGTpjn09gwP3sItBleDn+etQZmbxA9enUNWt391R/fxKvZZ3r13J7NG7we9LHX3OnNMSf+v59+mINsGk5/3EXfgL7Hnsy63QaPhNO/833WU1g750P4+IWnYevKJUy37daL3yU/8NNnMK1AC+B9PPVZWPjPv3lD9kl30Mmfg14jT4RXJt0ErTuXw+fvfJx789+f/AuY/+bL/Oq7zgOGsj5BldtWloaEXu1awNUn9afr5L1kMjlasmsFd7025xn88VwmSQ3pKT86e+QESdQ58LOX4bYA67u+q1atCs03dyg8tGnTBoYOHUrffQV+70Nxq7dG7ezvrpuGyVmCMsC9+TJfK0ilUs/gZ79szZ92wM6ZByS39kDD7K979SswsuuxcN9Y/wFtdUHD7F9e9Dw89rmnYXBn8SDLITe06N0UBtzQCSrW74a1f/oE24AASWz/iWagSJPcLiRa8gI6SaQ9mcETNO3SlOKNgP49moVYF1Oq+MRgWvBYJnlRNqxHO5WXOgbNLM0H8WmnZJjqZTT8I3Ra2Mm8TBkB2rDRdIiXuUyKljLJ020MmvSYTbTmD5lpbACmU9QeFClm4MhurUjDoQjgvugiwdz1u6cnkiVjVBCPgT2noiLwA0yqFLi68GiucnwZpZI2Amfc+bTMSz/2oFfQ+rF0G4+22Ag7lddkuAuXSeYDNkxLHfqP9MF2Wl7JEEaZPFrwOE+w0MoHi2Sa4kpYquOO62KPp3T8fFCHg3mmAbqNGw6tBnaC336wAlZsr9lFsRwaF9o3bwq3nDqIrpeVGMzXete0NaBPw8ofnTOiXrvF8fOPw2QqBjc8//vwYffO7UIFvcHgyCOP5LnyiDvwPvcAC+oJGMzvwKSdoDzUeiBPwOt9Kn7+ccuf2gb7ltX+tKtcg3maH3/z378Bl468yuuJt/Fswbw6VkXlgVCQP3PDB/CH2b+G2ZvEdKpebfrC+BFXwBkDzmVaQfl96Mxfw9sr/w4vL5zC/L7tBsDXR10Hn+49lmlCLroKcctRF2javgQG39EVDu+qgFW/fs8M1GUQnzFwRx3892nc/OBfpLSLCnKDNOcJkqfT4aBX5FkmdTwb4uNOt7HqUUbJKJW0USZmEy1lUsezIT5Bp/FfL6P1czFLt9GPJdJqlYnbf7hxe1AG9anUyuHdWzeu4WgOeQN/rg7FAKxqV1I1IGoGhJY1QJWDDqoocgba2MysrhRTVlpxYCuTZHk+PBXff1yEyxGwDR7LgBQGy5jl8Kyu6TAZtMngA79fIcZdslkp8xwc6hrWIfcJ6HvbtBm1Nsw/DrCxSYvhvUSBXmMbbu+QG+hVhHLRO1qL4XHBrR/MuHXtKEzqJZCXCB67IJApkH99yUvwvTeu8QJowprdK+Ghd+6FR/5HyxiYqExVwk2vX+4F54SVO5fBj/59W2jBvVx0cy1HnQLbCbLF4MGgTBEjKM/aNAzKPYOwYbjdpmAyWC9sHgH78aKPhYjTbkOe2fazKEXYGYijY4NFxy8P5jzCvWO+mOCC+SJBqtqvqAjXIBkrRQ1mxachz4rLRxwHPkQ5lA2mQXObO4NnsSFY/PifWQkDSkia943grVWCmUJCe93GE2k8QrJU/KwrKt3riIodB/xroM4a9baAPpkuPUlm6w0Y0NNieLvoveO0yrlD4YGG19OcfgJ937jV62T+JKTHyKxCXQbyBJ4gXXUgxUQhYPO+jXDrP66yBvLUq//ou9/n3vJfnDuF597T9ocLX+PRAn9f+jK8vYLeKGiiNFkKE8c8wrrTvvoBnNjzMxy4T577tNTwEUc333LUJqoqRKukpKzUbzLI9kOgCaHRQmiPcTWtgFxAMUXKRw/q2ezy1lHMiI4hm59qQXMY4TtcDruitbxK135ywzCcUP+9e8d8McEF80WCvN41H7MOCcGz0xzE9qUUTYOMZbLfaUwEeR4tMpazYbURepogqGODoWPeaGh4mg4mPVamAF/A9nS9pGVTzlccLpwGnEN+qDgsgnm8zuq0hy4Y0CcTiRNltt6A52BjMpnkKQC9evVKN6bV7R2yg1avHzBggKpe78fvm96gUK9IJJJHySyhrgN5Aj+1ShVIMH8wdRBufv0K2H5gq3X+/Dur/8nB9i2jJ8KADoMkF6BLy3L40WlPcvr2yn9Iro8Jw6/whsmXoP3FR0av8xJHN99y1CbUA53gyD2jDYHZbM2pyNgS+aH2Uc5Q7aMshTAghUEdm01IRzE0gcx67TRPZNHNBJtakBfTlUK4TD6MNj1mq9+B59CY4IL5IkFe75q3IVtNb4VFSbK00oTVmM5yABT7PpCw2QRdBGmCrVKXMMpowLRhPZvvIFjHV4x189SYnNWMBK0yDg4NA2ZAnwr2UNYLMMCj4faPY1CfOOKII4DeQe9QGKDpE02bNk3g9/s2fs+19aq33JD2eubrI5AvKFDv961/v5J75vu2OwL6tBsgJQJVKF+7Zw3rfWva1/hd9fr2hT+NZlvaKg77iwFS0H1Cj5MlJdCpRWdo1bS1pHzE0c23HHUK2V4wmgzYpjBpZknIjKEg5PhbkxQiIA/RBOTl3GazILpdpiHkRzFEmlubTYNGe+Ww+lHMOAeR0M+nQqS5FMhCUEedItw75osLLpgvEoTeNa/96BnBysJWeSDPt4isXRiaZ01VZuJUVkgbPggWnczIYR5+EFl9I0LlsRhJlleOOH5RKejKJ0WO95qOrq6G2Ts41Df8gD4xauLUGQ1i/i42Pu/AgO+9Zs2aUU+u5Do0ZtC0CZo+gd/rRvx+6+3NCTpm3LahL15stFZEfQby2nvIGj8omKZh6ku3L4T/m/ec5ApUpqpgxY7FkorGmt2reIh+baGhlCMb9DYDEQaNCNEWHRNSKpOMbZ7oBo6BarcjEcKHJrDohGDo5DBs3yuTTDUdqw9CwE+kXhCGXdjKvWO+uOBa/UWC0LvmFWRWJIFaJRtY3bdhH0EXFpf+0aXQohOGUhKp9gkyg9U1W5VFeD40HiNooyUeJG0vh7IJGkWDb5QRx1BgucbjrEGLhwCpSje83qHhQAX0lWWltBhYvQODPXpd2QQ3f74wQNMlevbsKW4/+L3i1iDePViSStH1Xt898vW6ZkBNggJ5Glp/66cmck84zVHXF50rTZZAv/aDoFlpc/jzl9705qkHt79d8g60a95BWtU8Gko5MiE0tF5mGdiIiG6LiAzJQzqxkMEoKPJolcE0Qsdohxk6FhsbUMf3oQwChjH82NuDAYT8IIN5msB2LIOnPWBQGU79wfbuHfPFBRfMFxHS6bQ3b94HMkIVh6UmsVUuBlCBdbIqWuDbcPFsLoI8251EsryPaPPD0AQROsZpYp1IZ5EIneqsLlBB06Esf0zmCYHHkxA07jVe6mAlp6X0Hpk6xN5tm2H+my9Jqm5QLMfMF+oawN9+vTbqKaBPJdIN5gXv+JuhV/Xx/Pk+ffpwr65D4wONrhg8eHC6pKSEhtc/jt9rvc+TV0gnUhsbwND6nbRLNKnbe0Ftorx1T7jq2Jt4GLu+6BzNX+/ZuhccrDwAMzd+ILl1j4ZSjiASpfJeoB72E4lb8MrwaZELNC8kYXDCCIpt7TWJUDvJg2kTqWd1HWBKMmPbMFhGq06gHJ6OTVkiJIpYFyAf2FygcwrpzQ48h0KHC+aLCvqrKiKrRq2CEBmrZtZ6CBU0Hc9H0M6gI5xKtt2HJPKpiG1KNjsDqMA6AcWgnUErwmdyOZC0FTvOR8mkqIL5VnX4iro9mzfA1HuugvXzPpGc2kexHLM6aN2sicxBvQfSk84aSa8KazDAwI+eyPA7oo444og0rYTu0HhAC94NHToUSktLKZB/Hb/PO6SoQeCon/R6T2brExzMl7YurLUhxvY7mxeR+9+at41V4T/d+7Oc/uSde+GNZa9wnkDz2F9aMJnnrN83/WbJrT00lHLoaNJaNPer9h/y2gpeDz21Jehfkgo2OsASOkGmxxCpau8YsNkwTxOEdBA2nsfMYWql9+HCDu1tTR2abVDHZsM8TRCpowFp/7Mooc3Q8onT4AL5IoML5osIWHHjDxx/+Oq3r2UzIp9Kz6M12wgdowzMy2ATAd9HTAOCpyoy1nMRdIe0qYcMi04IBs+0oZ517xRL+LTIMK3byE3xdNp78u7g4JAR+Nu7j3p0aUG8gQMHpun95A4NH7Rw4ZAhQ7hnHr+/9/B7PB+3ghlSXoOol3NCQba+6Ftwq+5r2ZqVNoPbT/4R5x959wew88B2zg/vejSMH3EF99rT+9zV8c7+wwnw/z58iIe+33jS3axbm2go5YiC116QCNJEWNsgGoimtotCmrOaUkCfEeQFaG5bZdEhhNp7MWyCvFjtPQ9KgGmkjgbUCfkP2knaWg4lDJ10mWpge7XznLl3zBcbXDBfROBXVcgfe7VeTxejggkhjk4kshgHxUz7TP4sVp0AvM8lU03HcqYEPB2RsepJnfA51Q6AME+rDPA1HpNM+8wAidkEVNKTd0RZE7dSd7GjrIlXxXMPnUMYGMjfhAHhFOrhHTRoEAeIDg0X+H3RSAqgBy/4vS3EgOJsF8hHgkfklJRpN4kCAQXMFw79Cg9n/9uiP0suwBVH3wA/Pu1JGNhhqOTQdKNS+NwR58H/fenNOpun3lDKoZBsLu4FauQeAy8LW7sjwAq1O8KIkFnYfhtJCe22RlvKU5EZs9ACQRbSZnsMGayjKQZtQlA2doTbdDoUM+tBfGT4XJmOZbbl3TvmixE5XGUOjR2z1+0eV5JMTk3QPNpEEv+p4hYp1QU8QElE+ZwmuH4QdELxgzTpMZtoaUN5ydPpKBvPn+RF+sB/UUbFp4wmkyntdBtByzymLCPCQtvLKGnKS55eRt0mSOs2nn9JKx8s0tIUpakAj2mfl0Ilg5Yp2XX+3GBofWQ5vDhnHXyyboc4Xi1i8b+nwX+efkRSAkefdykcc/7X4f3Jv4D5b74M5975GHQe4DdqaLj6S/ddC90Gj4TTv/N9yRVYO+dD+PiFp2HryiVMt+3WC4469xIY+OkzmCZkOiaB5rXPmfZn2Lx0nueHUI7H+9Sl34L2PftJDnhlPOf2R2D5+9O9+fDte/SFYy68HPoe82mmsx2TEKfsdYl+HVrCN07oR9fJ2xgEiZcjO4SA56cMt6kYFJ514MABmDdvHlRViXf0OzQsUCDfsWNH+s5W4vc1FjfXcI1AKpV6Bs/PZWv/vBN2fLRfch2KES0HNIP+V3eEA2t2wsa/zKImILb/EsDNQUwpjkxym1Cn/TynSOv6KqUd98wzgfUpC+005wmSp9ORPkhGTMmz2jDLpIWeyHu6kjb8I3SaW38qL1NGgM65jEEa/8WxZF7T8WhmmTaCFvk0twVTnFIDkNKqVOqOkT3aPECaDsUBr9vGoSjAc1a5wqE9Z1SqEq4pBLRsJAI67CNoZ/EjD4mQwhg2QZ7vQ4PNjqEEmEbqaECdkP+gnaSt5ZDwKmel7NESSJosvDnSPqhmozWesBI4tF002upyznxNIIXB0z8evwf+/sgdRgC+a8Ma+PevH4SXJl4Dhw9m74BT89opKNf9EDYumo1+roUtyxZIjkCqqhJe+dF3jIXtdqxbCdN//oOQrg01VfaahjY6w/XMZwA2SnmFewwQZzZv3hyGDRvmeugbGFSPvAzkd+L3RUPrXSCfAXh+FlFaKudLOxQv1OgM7pnHLLUZvFYD0X4TQiBIIwTLF4RsCB5TpKE2kAav7RQUebT04Wd9hN1JnhLYFOzw23DSJo6ppyMy1nZg0A/Sph4yLDohGDzNhp3hTjpVvpOJ1EyZdSgSuBq+iDCyR5uFKUhVBGoTBDJCFYhiiJRNgjo2G+ZpgpAOwsbzmPLpZhxY7yQCno9IFf94IR2bDfOCNgHFABmiDZifExtdMqfBY4kMq2hqTGp2ggao3C2CxvLWdfOK4UGfORu+/JPfQ9MWraDP0Z+Cbzz7ptFbHRdL3/kHrJn5LiRLSuG0b9/Pfmg7+3s/Yd/bVi2FOa89z7qZjjn/rZfg0P693CP+tade8fxc/MifoGXHLhy4r5kdXmVYP+7lv/079Bo1mnVnvTKZ5ZmOmUvZ6xLtm3sL4DWoxecaIvC3RAHi2RTQ0xBuWlzNBfQNAzRHfuDAgXogTz3yrsGaBTR6gdKybl494FCkaNpBPNg9vGO/3ozgNoROE0HtCMGTEsnTQXYio9pbAQUdQZFN1eAhkVUHwbRi2gwQkp2xTRj8cDagivk5LTZZ3aAC6wQUg3YGrQifyeVgUm9FYl6RB0td3VhkcMF8sSGtN+rFL1+vDjyEKpcgw4fVnmHaROpZXQeYkvR8GGJJhO42MtWBPKMcno7IxDsXQT1ksI7mI2hDCPI0G0K4+PhHPI3PJNNBpsgSDsue+c4tG08gQj3bKz/5HwfDNCRfDW0ndB92DIy77xccFK/GgDlbD/eJE67lQPq4i66AJs38BxqtMJA/5rxLJRXGUedO8I6bxOBh5Dlf5nw21GTZaxqd5DWADS/uoXPIDDxPG3Ebi0HQexTIDx8+3C2KV8+gQJ5GSrRr104fWu8aqzGA54nv92VdGtcoLYeaR7PO4ho4vOMAp8F2gyIMFoLaGzaeD5uCTHUgz283KRulKDs3wo2g7NB04re9FEMTyKxXRpufICJ0/M+JYJ04zkwYPggWF76OnkvvHN6vVYN5DaxD3cAF80WGJFAjCH/46rcfqjGyIUOlFBR5tMpgGqFjFMPQsdjYgDq+D2UQMIzlJ2Cr2USeqqDf4A2JIFmeD4sKgUxj3c80ppeVGXWz1nplGzyoB3z7mmXQvmdfaKfNZ1egHvWug0bAzo1roTJmQExB9s71q7kX/v0pv4TXH749NOddgQLxXiNPkJRAy3adOAjPhtooe02hmxydgUGQ65mPCQyAuOcXz9nrtCje0KFD0xRIOtQ96IHKiBEj9MXuXCCfG/h336S9Wwy12FHWXbQH+GG/bCsYbQskQm0PjxYZW/vEg+RnbOPEatwE2lqejshkGrYfDdOG/ccxZx3NVrOJ/Jz/n703gbesqM7F694egR6Zm7EbBUERG+chKkZN1EQDahyCAyZ5EV7ynpgYkeT9HvL+L08xvoCZxEygwQcq2qiJEEeME6gICgqi0M3YzdwjPd17zn99a6i9qvbe55zb3ff2Heo7p2p9a6jadfY9t4azp7yMExGqJ58zwsrkhVpglbCkLDlgVzBTUBbzMwydbufH9s/PN0yTf35F2vHk5gR7oFNu7KwaTFKHczTE1JDEtJy6rzGtn5N1M6psjMk+Z4SVyQrldRDSED0i78A628TBarSpjpzeeDTd6JYdfL30VLtuvh+6IyNh80NrVWsGFvHfu+xvwyW/9+vhs3/2u+HLf/Vn4ZZrrgz33fJDjdg7GKTtexpL95nL0o7QFQwG2l+4hv40WkBeigU9Hlu3dOlS9RZMBBYsWMBnRmBBT3+Hm+jv8TxK5Rr5MQDfY9p362btM1yum5/hmLvUjszjNHueLURgLlHpojTOQXxU5mfkthhUD+497wLay9bQUMcuzRsTjOGSzwjdyCDbymOadqiaWvcVOTCHx1zedIopP3bOQJTefYZhaMiO0PluyvFaB6PSg2xVCVI4JgtsKpfBt6AVtXrMIJLrGGBbEuPKDlKGkLQxqYPQVEduIz3ZV5n07aeJlxAFq9Ekg2/e37PqjKKHsP2hzaxPpVPtB8HQ7NlhwUHLVGvGDz79D3wjOxxtf9KLXxWe95Y/Cr/2x/8nvPEvLwsv/N0/0aiJxyBt35OwH3NoMo8jzeUGeGMEFkLDw8PvoP3Hz6HHY+tWrFjBN2IrGF8ceuihuGdBFz+k0P6/hv4WWMiX7/CugSf38w4u183PVNiPObj5XTd5NF3zgQMxqQN6FhNB9nQeZ4EiG+dnTXUlNlKc3quOZNtss0CSeZkmUExVh5XJCub15DrQuoPy/eNhZUQ2fk4gt7FuRl+78G6nUy6pm4Eos5KZBr0xhv7bV30BJPUPojb1KIPCfs3M6uhZpTpdDNfRVCa3NXWiarKP1lRP2kaSeUxfPf+cA9QBNMZUxvzjQK3Zoi6Ecw4EEWE3wVu2aGJugtcLOA19U3ZEeu1tN/FN6gxYeO9/5BPCY/euCevvXa3WClseeTA8cPvNYcmhR4TZ7jr4HCM7tofVP/xWOODoJ4a3/P1V4Vfe8cfhyS87lU+h33f/g/ja9j2NPdX2PQ07xZ5QjsrvBmjxjufQn0Vp28EHH4yjxQF3vC/Y88D18fjR5Oijj8Z+x0L+IlrE4671E3t9yvQCn82wz2HluvmZiuQUe0DnCzplqJAZMNfIY9gWJyEW4KIcjchtid4yZ8zRWIcZW46iq7vXXLA+wVLpkduiLqTXtiNIr33OPKYv3Oc0wpLPsWV0OuE6pQUzCGUxP8OAG2N0up11VY9gqBkI1tOI5Ii882nqjBIbKX1jCKybsakAQc2xpUmYKuPVMStafXkdeTsANTW3v4IMlqpYUBbLfmfLw7ev3cRyxdL9WE4U6LuV3OQNz2oHfnL1p6P9/p/9KFx/xceYG3DDueVPfz4v/P/t/7ybFt3fUY/E45n0WPwftfJ5yU3tgHybABbW9/30BtUCP3f+6r98L99xfk/Ab3N32j6ewDPmFWVw303QwvJiHB2mxeVtWMjj9O+DDjpIvQV7Ajit/mlPe1rA5Qy0n9dTeiV+SCkL+d0D7b/rIfc7pjyZYaZiwTFyudX2tRvjHMFNH/Al4TlFalPprNW8JIPae81tBnlML9CzDpVVHSIiGsrUY8zgHEr7b9uVzWMayqS2hjJAQz21z5kHsVpFMUjFkr4z0ik/3s9AlMX8TERXbyDEfQH3AEJz1DqZlo6FEMvXyqhUcFy9eB0cY4EkByxTfQ4rUxVs3HauA62DjukiIlRv3Ie1OhR5HTVQgIsB5SrYJo7Upjpyem+9R85IPfaghWH2sAZMAO656brwiXf+ZvjRqo+zvuz4lfHRbLD/8xkvC1d/6L3hiKc+q3ZzuSe+4Nfi4+C+9tfncazFYzGMo+1PfdUbNbqC3+bsufPCime+sFbHp/7kd8K6236sJUJ49O47lO0a8s+5q20fTxx7oOxfmsx/k0nBboH2I67bPpkWmZfiqPExxxzDzz3H0eSC3cNhhx0WnvKUp4Q5c+ZgIX8d7ecTaB9fo+6C3cO1yBY+aV4Ymj1xY0HB5MEC+tsDW+/bwHOE+C3AdAFJVTHkNgLbEksduTvG9ynXC7GokqY25CbS07kYGThGAgeegzIscOACDfPArKyquztfrMoTU6Xb6a47ecXScjnSDERZzM9AUKd8W9oVNHQreYfT0Jk0dqytsNiGMvm2GiA+VzavpqHaFBTAMRZouqD1c5Jeb1celKFnHeasgthHalP/zbZol0E4tQn1Ay3Y6KZtfKo9FvJHLhn/R2stPHhZeO7pfxgX6LZYhh2PZjv0+KexjlPSn/3Gd4Znvu53WffAEe5fO/v/C7/+Jx8IBy4/Vq0hLF52ZHjRfzknnHr+xcmR7bZtPusNfxBO+s03Jz8WoI5n/fbvh9f+f//I9s2PPrhLj4lr2+ZY2z7ewPXy+LvTwggfkifzBbsP+j+z6+jf3Ol0NuC55ziaXI7S7xpwNB53qz/yyCPVEs6n/Yvr48ujlfYQaF+uoe/rGizk9z1ajtAWzBzgevl9j5rLN8bdfm+1zsOcwU0jGJhGiE090KOtQj4HEZhBpM1rEqjePt/K6yBZixGRzMsaY3JjhpZ6BUOh28Pf3v6YVTKP2VU01ZPsBCjlSR8zFXvqa1YwhfCTezeeOWvW8EeHcMR2aJje1KmrRH8wxLfGpMSCulNI1dmndsDrfDWPcZWMTE/LiJRk2xbboHVUuth8Ha11wo6spit3ZaLOprSOVCfOJvGNrQ7hLCjrdESaDjmIrQNJGfT9X/yEsPjpR4Sv//JBTgUzByccsiicfvJR+E5cS4ujl6i5YA+C9u1ySpfQpPgU6Js3bw533nln2LpVn+Nc0AqczYDr4u1HENqPeH78OyiVH57GAZ1O50Lat2c/+JVN4QFKBTMHi54yPxz99v3DNlrIr7vyxzzP46kfFvMqcU9P4/1tomOyI6fOwwlhC2DR2deicxzrYuOZk9oa64AkeN2X4Vinx/oJvesQKam9jlxP6oQPRrWxT/XWOuidtr+hDvgo82VEFy7zvA5Lymzed9GJhy14NyILZhbKkfkZiOEwzNfQcucBMEGHwFrsNCIcjchtWRmuqjEmRWyDOV1MYx09YXVkhZrqIFu1bUKMEZL4DHk9tXrN0L+O6It1pJVxf5352mweUDHYgmy7dwPb3LXTBTMEdq8E+i6UU+zHCbRv1+CHElqIvpnSOhxlPumkk/goczn1vh24ieDKlSv5ngO033DmyPm0L0+gVBby4wTrB/bTa6cLZg7sXgk8H5CpQYJ8DgE0zTPqcWpQUZ/TKEiv5kKksL8KYl9DmRxJHU4AjXUAtXrNYHVkAS11VNsmxBghic+Q11Orlwxsc3XUYgiJzcoYqi0bowU93x+jYOahLOZnIPbbuZ/cIIN7AN8VEafOwluq3sP1IkmHQsh1GNjWowyQ25IyLVJFbKO5DaRX7SeF/VlQQ5kaap2+CCDdPw61evM6soA8npCG6C/gGWrVQOdUOcC26il1ON16Iq+bL9j7OPageIlBWSCNM2hBfwUWo7QwvQg6rv/GqfdYtJKPYwoC39gO18Xj8X7ukXMnU3o/pXKTu/EF9wM4zb5cNz+zgHslAJgP0IyCOc8V8E6+Ck020zNjjj7ueqUqMyRzqxijJK8DyE21EDOIbJy7aUjrnDKrg2UeUytDSGx6hL0x0KGPm9uIGGssS8pUHwoj5eZ3MxRlpjEDsWLF0LZusOfNA9ITWP+QIOtcGmMU0Zd3SLETFhlPL/JQPam/MSY3jgXWoTo4vb392mZTWGRBqrbuH67DkNVFkn2q0sRWiAJqZRLCuguLqrPjebLb1m7khfyTD1kkxoJpD/x4c9B+83DUE7/mlDvZTwDof3Y9LdzxCDvc8f463MgNi9aVK1fyM9Nn8qIei3hcF49HzuHsBdo/6yi9mfbJK2m/lcnnBADfT3wvsZBffOLE3bujYO8C18rPO3g2P19+x7qNYqT5gZsmCGBTe/SozQNzE5t7pHMdCxQZTzWP9gq95lkCV7YlpnWeRagtmlvqaAcF9KijV/vr7cqCVG2tg1DVYc6GoIYt0Zw+7LdzSelPZyjKYn6mootnT1OHYH1CvW9oRt5J13p7lb0QY1rqAHIT6WkTycAxEsi+hjJALBf9RvIChJY6EiQ2UljPAr2auRi5LaujvkuqQdTAaswEkSnZ/NMHWJ58+FKWBdMfJx++RFnAEeNyxHMCQQvU6yg9jyhukrcGi3pcGz4TF/U4jd4W8fvuyzdjxI9LfEo97YcrJKpgAsGP3ljyjPG/IWrB5MDSZ+7DcsvPHwzd0Q7PC6rZAoHmDpg+pDY2k0isfppB4ACRhjS8vw4D28xhuqA+b1M06mbMnS2gsGo+SUpSR+/5ZIK4U1TWdBGDIa9D0VAHt8+ySt6GA3XQCmYeymJ+hqLT7V4vnQD1AdwPWKcApB1RbvaIvujMgnalDhfDvoYyNVveAQ4CKiLb1rJZR1y1yyHfTKzDQAaO0Tqa2qWmWK4hBEBR/BLu/aBcJdvEkdpUR07vzRjERzp83fyCebMloGDags/CODiehSHPzSuYcND/LR5ftwJHoCnd5Bf1RxxxRJg3b3o+8xufU6+JD3h0ny7icSQez4tfRgmn1JdHJ+0F0H6/gv4O2/Y7Zm539sIy9ZvuwFkYi54ii/lNtz7AcwKdIjDSqYUo2XSjsiVGB7W3zmVIr+ZHqEilgn0NZfoiNig9qzFC9Z5zrPxDNcaoNERdSPXZ6mjdtms7sKtzRJ6zG4SWo/IzGKVHn7nQf3zfHTnOnYfrQRo6k5ot0RuuERq4DjM2FSCoubmjE6V2mtcgHXeOWh0iAL/XErTWa3VkAQ3tamoq26JdBuXUJpQmbKIQwLo7RsKWOx7mRd5JyxaLo2Da4tiDFvKPNjRpvw1HidVcsJeAI9CUTiZ6mi3qDz/8cF7s4vpxLHyn+s3y6PMFPKIPR+Cf/vSn8+UF+LGCPi8eiXYW9UkrKOYikuWo0V6E/ohy1fCcoaElK2WRVzB9gWvl8aPNzkcfDzvW6in2BMwRanMM0sWkDui5jcDlKlVQ082gsrYxlRmSOVWMEdLrtP1W5KFNdShtnksKxOfK5jH9dDKkdRD6liEkNlJYVyOOwEUR+Y+ZFMxIlMX8zAUv5mNnIP2BGKi/MFVgvYpI9pnJkOs1pAG96ki2zTYLJJnoLcjdiW4dawaNib7GOsyosmWQ6lVHtW1SEr/9+CFoHHCRWm2Vg3UXF0+1P6ycaj/d8fTD5BR7+v6Uo/KTCPT3uAqLelrcvpISHyHF9eNY+D7zmc8MT3ziE/na8qmERYsW8dF3LOB9++mzXUPiHfR5sYi/mD57WcRPHnC/sLScaj/tsfSZ8jfe/DMZ/zEnSOcPotTmFIhTbmCbC0wP1KSS5zhVqED19rlRWgfLWoyI/vMrc5BkKnpju5rgyrAcsExsF5DUQWiqI7cldZizCorttyCW1fF5YuUZ8zMYZTE/Q3HS4Ytuo39+d7qjdAnWMSSodTr1jsYQy9fKqDTiBoZWNNSRto8MHCOB7MvLNMGVYZmXadGTbScx+VkIJJ3e2C7V6/srDZRBVBX1pbuuyaZWZJQeX/NoGN2yIyxbNJ9TwfQEjsi7u9hfqrJgEoEWt9dQejNNjJeRiuvq+S7jdmT7Wc96VnjSk57Ed8THYn8yAafM47p/tBM/QJxwwgl8XTzOLKDPcRslPN94GX0+3NiufP8mIfD9o7/TuvmHzQlIBdMTOCJvd7HfdOs6ngdkU4RsbiFommvkMeYz0TrvIls1ZyIliel95mZ9XtSCpA6S/eIBiqm3ywrqwZ68HtV7t6uqw4uIvI4EViYrlNdB8Mt3E7DNGR4ti/kZjLKYn8no4nE13BOIqqfuJMg7oIbOZZAOCGionSDB9dPiRUQ01VmLaQhSU6/2i08dWTsa29yvzpqeGQbYX2lIy2lxDTauSx04Gd/UTT+lAZ3wq084mGXB9MOzj9w/zB4exv/xVbSYkj94waQE/X3WY8FLi6uXkLqC0rlYEJMelixZws+qx2n4WDRj8YxFNI6Ewz9RwPZwGQCOuuPoO25mh+v+cQReF/A4jR6P48MN7ZBwKn353k1+8A8th7x8ISsF0w8HPHc/vmYel9h1tuzQmQCBJw4iKjTZTM+MOby7KbS50gqq9p+fAeRkvwXt4lmWQEs7BoME95qzNrYLyLeTtwNQU8/2m5MlZZ2w5oRlS9ewrWBGoulrUjBDcPN9m94/PDx03hCeQT40TG8sGkWif+CuEgt8dBgk+cui+pDZOSbVhyAby6mvoUyiJ2VMdxyyRW+uQ30aE8vADpiufl8HsFvtQixhsM+qPo2B2ul01SWyA9nR0H426Fp+eN+54ajfew4N8MPh7777y7B2YznzdToB90T4kxcf1104bw6+Tnh2d/mVfjdw7gW3X93tdv5j3tZ5F59//ooJ+2eh/99DKZ1C9MWUTqG/4/HscBgdHQ1btmwJ27ZtCzt37gwbN1bXw0LfunWrau3ANe3+Jnw4CwDX8+Po+z777MM8B7ULC3U8G/6bJK8lOWGTx0vetXrJ9nnhDNrmk955wfKz1FywC9Dv2Gral/N/cdFDYdv9O9VTMB2ARfzx5x4cZi+cFe677Iaw8+HNOrejeQBlkJKID3ubygYbzRNZYrLCMxbmkDxbUU4+DmrW+Ui82pF5XeoUnusD1Znr9O7bTvgoG7xdDXXkOpv6tANcbb5MoiOOzV4XLnO6DktM/ETvXnXiYQtPQ5GCmQl8TQpmKG5eu+kUWrp/g3pu6iuQqgU9fzNoFRgXpPTm7iXq3LVUPkjVfRlk9TqEx1i2aR2q74k6cj2pE+U0Rnjmg1T/oHXW9g+42rgMq05nU1qH19lEWYcX6qarDVIX6uZrsomdONVxwIufEBY/44hw6wMbwydvvBsbK5gmeP7yA8Krjl+Gv7s9Gq1gF/G+D932iqEwfDUr3bAuDHU+MncOLerfvWLC78JOf09b3P86peWUVlJfHZ89OJ6g7eISACzgv0nbxOJ9wu+WjEX8jvnhbOoV30V9NH/uodHuyX/w4RXlx6rdQKfTuZD+nmdv/Om2cNfHH1VrwXTAgS/cLyx79eKwfe3GcP+nbuT1YH3BTj0c6002ixWOk4HMhswvRnO9dXFKmV/gcjk2Q9/FOjKd+ojKR3LX61SOOtjkdI3Bu7UOLuc4ZK4jluC3leuN+4dgC3mZ49HEjninM/rupx6+GGdJFcxQTNw5ewWTDiPbRm6i7oB6BzVE1AzWj1TQzqfucKVrZVRGQrIlprUOgvico6WOnuAYC2yQRg0D6OleszokkDvpHGrq9VkB7c8TP6vRJo7E5rZn6mM/vJsfU2d3PC+YHsBR+RetOIg5TbouYFKwGxh+pxL88xxK+ge279ix+twLfv7+8y5cPSELaQP9PdcNyx3xcUO5l1DCXeZwK3Kcnv8OSufTpA7XQV+raaCj5RSHx8VZGSzaUQ+OeKNePEJuSLf3Zkq4id2ELuT/9j2rD734vWs+sH3+0GraC+dR9xX3e2fW0HlKC3YR6CdoQb99gd7xvGB6AEflDzpFLp9Y/4N7ZOznHIQk3iIUTTaC2RKjg9p7zfWq+RAqUslwC1WPTG3Wqzqa9T7IYxLdFs0OTu/1WSujysYYv088xFnNEa2OrBJWfQ3E+c0HfMqTa2Y4sm9LwUzDzfdvvJEmayuTo/Is6avR1aPE2mnkejy6DDuboatPY2IZ2IFM71mHxuRlct3XUeli83Xsfp2i+8/Wq87edYiURD6ncx0w0rs6zR5J+K6eao908KtOCAuOPzh8d80j4Uu3rcWGCqY43FH5m+h/GY9BK9hF/NmHfr6S/gNvVLUG+k/aRn3kxTu72y/48HtPLNeH72FgET9n1tA51FedSUNQ6906y9H53Qct5i+ncf5ND39rS1j7xQ1qLZjKsKPyOx7azKfYYxq3u6fYI+E0e5mk6IKXHegP1a6BNMWofJAteuvRaXpLncbNrjqk2nwduZ7Umem+jl2uEz4Y1TZQHfTe3f2FuR2OxFdH5zv4P962YPvCpStWlKeGzGSUn2RnOKjDvk56FF3wQWEd0M6kH9DxKGWFi1Vl2ZdXleuEpA4WFmSdHisVVG9uriixQzRn1Hu3q7lOAutmVOnqZKjaq47og5L4teNW2IDqQRax+TikJhsSHGpf/wM5vf7ZR+0flu4zl3nB1EV2VP58JgW7jE7ofdSX/vPmU0d59uwwZ/W5f/mLC8/5wK049b1gN/HRc1Yv/9h711xCC3n8wng2dVk9H7vRoQW/0oJdBPUXfBbP/s/bN8xdOottBVMX/qj8Y9+7S8Z8Hfp1+BfQP5ebEgigsy2xig2ZQuYmpqdy1+dTgBGSPsZtOyI31XQziKzNAQGlg83RCNEvJPEZ+tUBA8e4OhrKAPV2VQ7M0TFXN50815WFfEFZzM90jHauh4idBxPuMRhp501wlNFPh4FtzlGLIeS2pphoJNnoz9CzTqvDjKY7tOhxXwFJjC3EzUjS6VzOXAbVY53RnwbKoAoiOsBqtIkjscVBrFK3P7Q5bL7tQV4EvuYph4mzYMriV594MF8ygaPyNOm6Ss0FuwAclad/kVNV7Qlb1A/PmrX63Atuv6Qs6ncNHzt39fFYxA+HodW0U89Qc390w6k4iq9awS6A+oubqN+4YpgWgYe9dkKvHikYB+DpBLhkAmM87mLPYz7nICTxFqFoshHMlhgBNahonM8AZBv7HElQnwcRlNfrtKC8ToKjjFxvQlJHgzRqyHUgsVmZpsAeyOqQz0bgHUCZ7gg+8MYYLmcoFZTF/ExHZ2jouupovHUOAPFaH2QGkT46R/TldcQRwuogWYsRkdTvY4iLz4wkmYrOPnMZVG9tFyGps9bOBvSrs6Znhpqu0kB6GiJDM9uivYcNKbGL5+FrfxlGt4+EYw9cEE44ZJF6CqYaDtpvXnje0QfY16/c4Xs30e+ofCtoEYpF/fs+dPvl+EFArQU98A/vWb3y4nPWrKIB6FbsPzUPDOrX5uN0fFULdhG0oH93p9PZgGeSL3pKz5MhCiYx5h08m0+xBx7+6i+qIV/H/2waIDa1R0+TjZDPIRhez30AF2KiIgtStf98DCAn+y2IFrjKEvSrk/Qx1enK966zqkNEFqTqwO1KpIJV30Liqna6HTxdpGCGoyzmZzhOOnzRbdQpyF2auXOQTkL7iRS1TijreFo6sRxJ3TGmpQ7Am5rqzG270i5va/SbUWVNFxGheuN+hJPelc8KV9L/0ozT3OofQW3OzmpmA8ROudpHt+wIj31X7pP1W08+jI/SF0w94MyKObOGh7rd7sXDw8PlBji7gbEclW8DlX8TTexupEX9qvd+8PbnqrnA4aPnrD7lY+esubo7a+jG3d3fuK6+HJ3fPdC4sI7S+8EPf+0SPlW7YOrh8NMW899u44/v57vYy6AfRQWdS6Q2NpNIrGJDpqgdUXeST2VP/BXiPCd3RV1JTc8KZGpNB2oxZlA51jpzHajVKWLXYHVklTTUyfvRMt2puIZ+dMcobmBaMMNRFvMFwLV2EU7rdfMqcrNH9EVnFpSXGaQO13FWPgd1t7aL9KRO9luQ1unLOD5YnQT2u6BcB7yauRhka92eArvCL8oBUN5FbBOH2cQuNiCqlNbfcG/Y/uBmPkUbp2oXTC2ctGxxWLH/fhjMMRkv18rvJrpDw29Xutugf69TZw2H7537odu/cc5f/gKPlZvx4EX8e9d8gx+FGsIrxLp7oL6sHJ3fAxgeHr4Il+ngFG2cql0wtbBk5T5hvyfM4x/pH71ujYz9ZI+LczWYXdBkI5gtMQJqUFGbNxm8rZ8fitMHOkuzwS8+c5BkKnpjO1UfuM64M0TGch4a0l5nVkd9B/evg1CdWg8Q74Y1J69YOuGPTC2YfCiL+QIs4H+sTATDce5UXM/S0MnUbImeHmlmONraeZHuWyR+CyKZ6ARHGbnehKSOBmnU0FfPfnRAp80xEljrxKNfkbmh14ogccYqQYbt3GZ5ageVX+cfuEaeNvX85QeGZYvKKZZTBbSCCa88/lD+mtFC/lxK5a7qGcbyCLn3fOiWQ7vdzpmq7kmcMtztfuPcD/38e+decNtuHYWeqvjYn64+9eJz1tzIi/ihsMd/2Bjr0flLzltdOroGUB+CxxyGA35lv+78w+awrWDyY9Y+w2HZq+VSuUe+dWfobNnJnKHjfjb8i03t0dNkI+RzB4bXcx8hueEc00rXQYu1iExt1p0x0Uk6Vyt6xlgdFmS6Qz8dSGy957yMAeoQXY3ugBvl/KZdWY7KFzDKYr4AF4tyh+A7CQYM1I+YKrDeRiT7zGSwvkdEgz+tg2UtRqWhQU/aldW5S798kp7WqbJWp8roz8oZ1N/og5Pelc8qq+TunGpfj4UNDtGBHQ9uDutvuIdPs3/D044sp9tPEbzuxMPDwnlzcHr9tfQ3vVTNBR7rwzac7n7Oh37e93rsOUPzzqH/pHFc5A09NwwNr3rfBbffeO4Hf/4mNU5rfPSc1WdgER+Gh1ZRrzJu9xGgLq3v0Xks4LU9l7/j/BXlrs8NoH4EN8O7aHjO0NBRv7O0nG4/RXDEG5aE2Qtnha33rA+bfqq/6eJPR0lFBfpnyaYAEse2xCo2ZIrdOsUe5rqrZa4lqM2Lot9+EGClguqxXO4ntP/I4NrpoXprnaQPer18RINe+6wuKLbLglhWx+dHO12+gXVBQf7VKpiBuHH1Y0vmzJv92NCwPWueEnF0TNyh06J+15+f7nwqGZneu07no3etzhZ9t9qpeizToMf2q/R1Cnc6OAz05jpY7a/bNtgVJW56QpyfK1/5OpCZDVLsuU1koL/zUW97Zph7wL7hR/c9Fj5383286YLJCfdM+fX0v3kyJbn5QUENuG4dp7sTXdMJ3fMveO+Taj984Kg8HjNHPd1EHrFtbc9UBxbNw92h86gDnMi7+6+bO7+7Il+oYxG/fSueV8/PrV8y3Ok+rzybvh3Up8yndCPtr+Mf++Hj4d5Pl7N3JzPsmfKd7SPhnk/8MIxs2tbw3HiR+J0+2iBpejeQjSQyXsyzQt8TdoKJjHqDP5ZTiSmH6J6rDxIKvePCW/2tdSZ6Q51Ob6yD1bROnr3VdOWuTK4PXCdB2iK2QerEvA0Ttm6HRg6WmL/RZG905OQTj1ha+rQC/noVFISb79944/Dw8Moh6tExAKAD4cU9OhbqPPxiNNcHW/CKjb9wqo+9DpFVHagP0vkg2TaGOjO9VieHqA+yRY91NOhx24kuNr9PRBcJ3X+eTlyQIwmvFvW9bZDpor6yzVm6Tzj67c8KQ7OHeTGPRX3B5MORS/YNv/us5V3c9I7U0+h/szyKrg/wLHj6op/NSjesownQBfO2zrv4fF34Jf6JxxqanH3Et2cqIi6aw9C7qPPaK4/oo77s3Wd+aMVF4H4RT6qegt89/50XrOAbvRW0g/bj8ZSwoJ+PxTwW9QWTD/seNTccc+YBfAbF2qtuCY/jUXSYs9HIwImGiKaFuSzYB7BRGuYKsLVqUQmdZ0RR59lK1GsLUxfbuNhVvyxuxQ5EnTK/bS4Hwlzjot5SZ4Oe1Mm6ctTBJqdrDN6D1lnbR+Bq4zKsOp1NaR1ex1wNkzUs4G0hT3L9iYctXIrIggL6Ny4oQH8xdJ30YrLYY5hEz6KdS4SjjH46DIkt1aUDZVpB9dgMwMcQF58ZSTIVfaA6cz8hqdM6Xl+nhytf8wHqb/TBSe/KZ5VVMg4CyKktsTkKsojN2VmlzJJB7DCaImLno1vDA1/+OTG5QzoeeVYwuYDr5N/wtCPs7vUX0d+xLOQHwNzNs8+lfzA5/3QoHDo0PHzhjn13rn7fB287G8+GH6dr5QfFcmnP9j1yQ7i9hR2Ph1fQ9/FC2r977Vn7tP1zcO38x85Z/f7t24bWcnt0IU/j2W1z54cPghf0Bu232yjxYy4Pe+1ifuRZweQCrpM/8nS5FAI3st3yy4fFYWM6jfGgHnE+oDoj2hKrxlY2PwfJJc9dEn+F6Ku7qjlPLx+c7Lcgmg8pE6hdRWudpPessyHeMFidBPZbEMlEV3g1czFym6+DNkYzc52bswJZjsgXRJTFfIFgtMPX3kgHFTsLelOi/kTsBut1RMZfGqO9QiyXu6KuJK/DDSYR3tTgrtn61dmvjka/GUnSm3+BNZ2F6QSmme7UhAPqb91nCmyCB1vnBxW7aRWS+EpQqpSNt6wLG25ex9fN/87Tj+LFY8HkAa6TX7rPXPp37F5Hf8tz1VzQB3LEu5M+g18X9Xg2PP0P7NUbolH3etMHzjl+Sv8w886/XHEV9Vl7e2J56JxZQ2vpj3sedWfJzQ+7Q92zyrXyg4P6l0upn7l0mBaLR79tf148Fkwe4Dr5uUtnhW33bwwPf+tOHr8xvutQLjAbS7UxYBBbzawphRpU8NykFkPwtr5+U1TGxjjdA6o3ZW5GbmvahkctXqUh14HWOk0XEaF6Ond2IH/ly+oiGfc1E8pUWplud6g8X74govTSBYzO0NB13E1YT6Ekqh7W37Sh1nHmuohYd0N91XbV6TrOXm1qrZP0pE72W5DrOA2ON9bpOQA98WftzDr+2g8gLfsogvSmENgquxCzsb1ySnxCKoqwB77y87Djkcf5yPzpJx9Vbog3SYCzJU44ZBEW8rhO/s2UysJkDMBimf4Xr1B1UmEodKbFYwWHOt3J+Tm64dKzLlhR7vg8RlAfcxb1N7fhyPzRbys3xJssOPy1i8Oip8zn6+TX/dtPQxjp2FCuA7mk9K9VLeo5qc1EzUaAzakCr7M/DUjmNEwrXeZXLt7RXvOrdA6lEiAuPjOSZCq6bI9pBdUbtweQntTpPw8haYtBQ3rVmSCrM9+HtXiCW75HAdvQ6Oh1YigoKIv5AsVJhy+6jfqH9dpTMGgwj7zqfETk5gjSow9K4qdOnXVndHSwOglJHSQTneAoI9dzwJ/UYQtx1dHhOn/SFsCKEWo+QP2NPoD8lY8UjrdK031mv7anSAdrX55Vs2lB/Iaf2BlEaGJw72d+HHZu2MbPMH/j045UX8Hewq8+8eDw7CP3x/8iFvCvpL9/ueHdLmAk7Hg3fgxRdVJgOhyVN0ySo/M51s3d3n238oIxAD8YUnol/c+swTPMjzq9XJq7t3HIyxeG/Z+7X+jGcXq7OGjo5rGfqYztZmDBBkCI2SQkOhlir2zjfop95u85D1IpMH8f9IyxOizIdId+OpDY2topetwvHqon+yUDz8WZaEbvnaPdspgviCiL+QKPa62z4L7DdRzMXKfEcDqH5J2Q6lq8wW8GJ2sxKg0NeqwfyOqsfi12UFNjmwFva/SbkSS9d/VU+13aZwpswhb2fnMoAJVt0a42pMQunmijtHPjtnDPp38cRreN8NFgHBUu2DvAIh6LecVpw8PDZfDeRXz4vSeuoy/4pLo8YboclTcMdbsXKJ0c6Hbf/Y6PrCi3ZN9F4IdDXdCvx9FgHBUu2DvAIv5gWswD9626OWxbu5HHax7/efBWRJukCLOzMfGoXecBCdSgYtfnSyqBuBEnmaqeNwKqN2Vu8/eaL7WfMdDymVRvrZP0/nO+DLmtp54d9NKFvAjK+N296eQVS0vfVhBRFvMFFTqdz0PETiOCeK3zyQy1TjpDi9lvpYoRUj8VXQTA5ZzOUD3WmfhF6X8qGCsCx6Ovxc+o+e1XWkXt87TpCqfa9hHSNPCKHUR0gFWzO4gdDlNMyLRgx6OP04L+Jj4CkC0oCyYI2Q8p76CF/DXKC3YRHzznuIvpP2lS/CBCfey0OSpvmLtPwOfRh13vdVzzzg+tmJSXVkwl0DhxGwks6LdhQYmjwwUTC/9Dytov3RoeX/1oHKsZNobTmB5tBtjgU5XBsVXyiHOLzJ7o7E8DavMqp8vcxcU7GudHzmY8nTupBIiLz4wkmYpemzcCSm0eVQPZmrcnpO9cNIf6G32tdbpKAai6kJeK9CAb0y7P1QsKDGUxXxAxa1bnWjmdh5J2HpF6aJ8T7VkfBLQvmrVcXmYg3YwN0mgb4O8VE/0WlJ0ulXW81T4xvwigtr8A9Tf6APIndXK8VZrrAjSJm+V8rGY2wGLjIh62mNTm7Li5zr2fvTl0aEGPxXxZ0E8csJB/w0lH2NfhXPqbTbvnke81DHffQVOivX/PgW7n48qmDXCTORo/9vrReRrCtnVCN73pYcEuQ88IOq3T6WzH0eGyoJ84YCFvlzg8dO0dYePN+luZjdeUjBpsQe6GeoIorTZNFbKjw5nkwSnxV4jzmLor9WX+2vwnNiibi5m/Fwb2uzpzGWMUA+jVZyC49gPVnNhBTW37jO2WaRDP0TvD5T4gBQnKYr4g4oRlS9fg9B3rPNBnUB47Ee5puLNxPU7W+TC8reYnA9vMYbqAN+V0huqxGYCPIS4+M5JkKnrfTrTBndga/c5INDntCjTzayZgv9CBPm/mTz+O/BrPtmivbJZ8IWZsM8Wp0TYUNt/5SFh3jTyyDov5csr9+OPphy/lmw/qs+TPp4lZeaTWHsQH3nP8bUPdsHcXnN2wDs+WV21aYd4+AZ9rLx+d75571gUryr0l9iBwZhAlfowjFvTllPvxx9Jn7huOfvv+fPPBh7+9Ojxy3d08NvOYTn5JieKHeYJb1COpzUTNRkjLE1SP85QWPyP3wZD4TXGSqeq1jRO8KXdDp9Q2T0p8UNhvQfZjhYPTB6uTwH4LIpnoBEcZuQ40xqiRNoY5uDsij3z9U49cWBbzBQnKYr4gwVCQX/yk7+CepJLUv4jdYL2QSPb5jsghlstdUVeSd/hj7eABsjVvT5T2swa0gzcVcDx+vhY/o6bbr8qK1s/XX/dts1/fPTCww2ZJIAQ525QIVWl2Rmpbf/PacPeVN8dT7t/wtCPLXe7HCfjB5LVPPVw1PiL/fuUFexBzH5/7QZoT4fThvYJut3OBPDJv+mFvH52nvvamMz+04iJVC/YgqD/CGUKn2Sn3R/5Oucv9eAFnP+ARdMCD194RHqLFPMZk2du6z6GrzcZyM7BgAxBJtGt0hNjVRkLmLKZbbLNem09F3eZMlW5VAHFe5GzG0zmTSoB40jZIpqInbWFhfoXnAPRefqCpTiGJiFC98fMBpFefz5yVZB9UJpSp5ANrgrKQL6ihLOYLEnRHu59Pj8YLcR1JhVonlRlqukqD6rHm3E+otqpO15GKr9K9aAR8/fwMI9k2sk683jYRQOVzUH/0uXgG6Uk57488LYQm2cI+No/hbM5uat0u8VWA2ohuvv2hcNcVN/FN8U5atjic/vSjy3Po9zBw1oO7lOEd9DctR+THCVhId4eH9s5p2NP4qLxhbx6dHx7tvkNpwTiA+qWrKL2y0+lsWLJyHz5yXJ5Dv2eBsx7sZnf3/9ut4ZHv3SUjsR+bWYWiMLvSCNhiSjzRlpkJcIiIcJznKHkZ1VvnNoTEl/mreQ852G8BDfM8o21o8dfbVgUm23DbBqq2OWhIow+oqhZkddZ2eh5PqObcKkmwTe9tVVDgUXrhggQLRhZch1/etedg8DU6yqvOSERujiA9+qCw34L0KHPUCY421glOqaqTkPlr13g5fY+fag/d10m0/VR71aOf4PTG7ave5kPV+eAMiB1EdIDVmFUQE+VMJImQaUKsh9KWu9eH1f/6ozCyeUc49sAF4feetYKfR1+we8CPIjit3h4/RwmPnyvXyI8zLvjTY6+l/64JX1RP56Pyhr11dJ6GqQ/+wYdXTLbH4007UP907fDw8Cn0N1638EnzwjHvPCDgefQFuwf8KIIfR+zxc3dd8WM+Mw7jbzVM6xJeFE68IFc1Ajb4VGVwbJVysC23k944HwO8jytXysj0uEEnmare2CCVQO6GTqln2/w2mVZ6eoq9+QW95mMJvI22JW0xI0mmoveqs/UzEHjuzUQzeu+c1SlH5gtqKIv5ggQrVgxto2HgGus8uC9xHQkz10kxnM4heaekuhZv8JvBSR8z1o4eIFvz9kTZ7VPtPQbQY1uA/PNkbek/CJlODCGafCyrLTZJyNgsdk4yAYgGFniJuv3BTeGOS38QdqzfFpYtmh/e+dxj+Eh9wa7hyCX7hj98/hP4hnc0aOMxMy8pd62fOMydM/dc+secuCPIM+CovIHWIlfQ2DFxP1p0w5p5+3Sn1aP+JjNo/LiJ0vOo31oz/7A54Ql/eGAXR+oLdg37HjU3PPHsg/iGdzgDbvVlPwpb7nxEx14djAGiMnRX47KBF/XRbxClZkNudk7mzecYqWw8jd3D6TJXcn5QVRvnZrkPyPziMyNJpqLX2gY4mnAAej+/B+mT4pF0y5aW+4EU1FAW8wU1dEc732RpnUgE8VpnlBmaOlSPFrPfShUjpPKpw21DfJXO1NQmDOJnGMm2kX2+ettEAOxzOkP1WM77xxJLSHe9Du6csYFQ2Sw5p/MhExvAdrzYFw2c7aSF/C//8fqw/qcP8FFlXEOPU8TLdfRjw/OXHxB+91nLu0v3mYuF/HX0NzhZ7xpdMEE4/90r1tPOf7eq446ZcFTe8EcfXrGO+o4J++Gi2+mehTMCVC2YAFCfhefQn0z91xWz9hkewjX0OEW8XEc/Nhz4wv3CMWceEOYunRUev29DuOOfrg9b75PnyFuycTrZs4lPTAJRzK4a52m82ghpeYLqcQ7j/U06oW2eAj36gMxf+cgBX2zMLs7vGlBvWxWYbMNtG6j/eCECSD6TQf2NvtY6XaUAVF3IS0V6UI1ArnJUvqARZTFfUMPs2Z2r5PQeStqZROqhfVC0Z30S0H6UWcv5jgzUqQyvqz9pR+YXnxlJMhW9aouDmqQtTFN4W+6HnrW/dqq902u/eDu9vYOv676tPMCbS5EsxCNEiXZOVYCpqE8UNjO4PiGcRrePhLs/d0u4999v40fX4RTxdz73CeW0+wFgp9W/6vhlfMd6+j+7iPb5SyiVX9v3Aj7wviddQf9Q4382xAw6Km/YOdq9gIaRcV9gU394xZkfXlHOaNkLoH5r/fDw8JupHzuLEt8Y74l/dGA57X4A2Gn1y14tP4A8fP094c5//VHYsYH+ZWicleFWx15Ax1+kaphGDiIGGcMlsUER7c4GiF1tJNK5lcWaP9Xb53Z95jqZXtXr4E0NbthiW3M/fH3bZjC/oHEeOIDea7/1nXcCWQjbLdMgzMm7o0PlevmCRpTFfEENeEQddSBIBPlVkPLYqXDPk/dPDf1VYqv5szryDjD61b5HO3xS4OvX4Zsa/QKu0+mMFr1x++CUmttG8D6goWxeCB8Fg3K+m8zG9uiTIZ1TJJoczX1cD7/E9MgN94bbP3Z92PbwFj7t/g9f8MTwomMOKkfpW4DT6c/+lWP9afWn0UT43fQ3KkcU9yJ2Du2YkGfP79h3x/vOu3C13KJ6muNv37P60DmzwpnUUYz3fl03MjpxZ1cUNIP6sYupH8NR+ttw2j1OGT/oJQvKUfoW4HT6495zcDytfs2nfxzWfvl2vj6Fx1cbZDXJ2GspURKf5dHOSW0GteVmcUA4h6ON8x5FrzlRr3lORB4LZH7xmZEkU9FrB0MARxMOQO/rd0aivQ7UpDrBUUauA40xaqQPizm3HZEHwRiFe1qppaAgQdNXrKAg3HL/5gupLzs70MJMOv7hMMR8WL411LkMoaORlT6ZRIqu3Z75IFv0WEeDznFNOmV+21yOzaJLW5wPkm0tbWGT01nNtkHZQG0j6duS6sb76eANbUUGE+LYJXqnI52+JOMiyYVTUNWW+tmX+K2Mi6/5Km6+oVnD4YjfOD7sf7I8h/6hLdvDl25dG37x8GbWZzpwxsKrTljGNw4EaP/htPo3UypH4ycJ3vfB284eGh6+UNVxA/3t19N2Lt3Z3X7Bh9974l5+Hvuehyzih86hfuFMGjbmq3nc0Andd5x1wYpyw8hJAvp+z6f0UerbzoC+/cGRsPaLG8Kmn29n/0wHzljAkXjcOBDYcu+GcPdnbwk7N2yVeRamVyTxezgJsUHy3Etsw2YzqT4pU8V5f62+KPFDDAhaYwcxROfZiOkEXjCrTsO+2GNsu15xkV6Pi/AGPR7dhzS9xR/b1qD7zyS6ckryGU0nH4eI3rdtLXpVf12v7yfnU4mgbpd6Np5fIXV44kX8qhMPW3gaqigoyIGvT0FBDT+5b+Op1MmvqhbxlIZ5pGFOPcvAi9tc5y8d62LzesVdGWSms+p0NqVt4XpMpzd3oaYTpJzYanW6WL9g7qfvUtsIMW4A3e8bZFYPm5zkBTf1/94mUhfqiU94ukj3/vZFP1Jc+JNvwfKl4cjfPCHMP2g/NDD8ZO2G8KXb1obN20dYn2nAGQo4U+FFKw7szpZT6nE0/lwcxZKIgsmE911w+43Uta1UdVxB/zXb6P/50s5o54ILzj1hyv+o89FzVi8f7g6dR13Bm2gfjvsintEN177zQ8tfolrBJAL1dbjbPRb1x0Nff9NWXtSPbKLBZQYCZygc/JIF8WwFHI2//6u/CI/ccB+v36oFOpJxzLnyRbrKZNGfleUymS3xZTaSyPzimHVWRe+1sM31xoWu1hsXtg16LJfrrKZ+ng2ZToj1cJzYmmJ3tW253toWSn6/5XqtbU63OjG/wqSq26EFPUvMsYiPdN791CMXXyQFCgpS6DepoCDF6tXd+ZvnbXqMFh7zbUGPjgYLegwA6KF4oQnCIl1sxkWo+iUWarUINX/r4pbe3BWqXtWvPki1cR0+tofe2DbV621TTkna0qZTLBcR3bc71/u2jdX+emwrYfCj82kcjRc1G2S16Pd+8ylvKBtmDYeDnndUOOwlTwjDs4fDtp2j4bt3PcIJfKbg6YcvDS954kEBN7gDaN9cSv8351Kadkdjpwv+7EM/X0lf6e9RLzcxi1FDN1waZnUu+MB7jr9NLVMGHzt39fFhdOgc6uD4SOxEgbqabUOzuie/8wMrptw+mymgPg//R2eTPI/6vfmjWzvdR769Zejhb28JxCVoBmDpM/fl58bjBnfAIzfeH9bSQn5ky05Z03GShTZL0tsW8LWj8o7jCHtug9RjMIlNpJRhkOIXunHh2k/HzMbsDTrPilp0mi1Eu+jG67pw03Ub6m9cILPJtYVVpzf4k8+IWBhVr30OSAA+pmLPdd+WXG9rC8+pZGJWLeRJ7hwaWVHuZF/QBv4aFRQ04Zb7N36DFvKnyELeHaHHqMKgLg49Hq/kuDtiKTp3f1EfdFGa6xzXpFPmt83l2Cy6tMX5INmWbjvqbHI6q7vetliP6klbMz3ZbwRfr/9MzbpwNlFmUseCxAaZLt5NCk8X/ZW/Ovpe2XzZptPy5y6ZH4569Qlh8XEHosVxUf/9ex6dtkfqcSQei/gXHnOgX8TfRv8zZ1Eqd6GdAnjfBb/4wNBQ932qjivou7GevhfyXPRu95vUtV71f977pCnznPR/eM/qld1Z4VSahb4YOk1GV1L/NEH3BOie+84LVnxQlYJJDPqeL6eEo/SvgI6FPC3qwyPXbZm2R+px9B2LeByJt0X8toe2hLu/eGvYvOYxWcPFxXfLafBuES5+81HSsmM+ok+pWvSLxKSCZxbM2cHTizbdL2TzsmNe2LJa1+NCt5fu64Gufr+dWC7qyknKZ2rWd7VtrW1BHAysi83ryedxR+Qx6eI5Vae75sTDF65AVEFBE/grVFDQhJ/cs/59s2bP/gA6Gxk8qgU9d0LU4Qy0uM11yqrFrNj4i6h6xUVyLBR6cx2sOp1NaVtiOYtDZjpByonNb7sWm+m1tjm9sW0tuv9MUVe//0yxnOptn5FDoqx43yPscfFu0i/OSWZlk4U7eLLAF871Kl907IFh2QuXh0XH7M9NHiHn9+9+NPzn6oemzaIed6jHHf2ff/QBYcE8uYszfXY8tul8SuV63imE885bPX/HfjtvJbpcLLsMHEHBTUS30bfhehi6Q93rukOzto12t982Ha+XN+CUexLLh0bD/KFZ4bliHXoO7QscqV1OneZu7VvqWm6aN7/7vPIouqmFTqeDxfw51CeewvpINzz6vcfDQ9dumjaLetyhfv/n7hsO/JUFYfZCOeix/bGt4f5v3BEeuXEtT5vSRbZyXrhXtvp18RVvXMBTpVKvs0VfQ32OI2tcoGJ2Q++4IPU6qy3lVO+1sE10ymK5AXSedZlO8PX6tuWxjW1Vv29LP721LZSob4q+XK+1zemxTpozybwKUhbybOt0L6bF/FlSoKCgDv02FRTUccu9j60Mw7NvTBfy8pMvBgJ0MrVFKauiNy5KWdVyzt+4mFXJXaLqVf3qg1RbrS099Ma2qd7atlwnJG3NdL8vUt14Px08/YysI4Mp01mlrO3UefZBJv4qrjoCn5aV8cR8jkfZe5GP8vsduTgc9qIVYf+nHCyfhYAb5N1432PhZw9s5EX+VANuaHfy4UvDkw9ZGGbjXEYCfeab6H8Di/ir2FAw5fC+D932CpoaX61qDfSdvo26v3X0jV1H/5s/p3/QbZ2hWXyX4fmzZ9/Ez68v6IlL3rV6ybb5cn8C+s/hxR31ek+ivvVQ2q+H0v7la62bMNrtPu+/fmhFuavzFAUt6vEDDxb1p4ol8A3y1t/weNhwy7bQpUX+VANuaLfkGfuGxSfOj3fw37J2U7jva3eEDbc+yOs0Wzxz4jlUy8IckhfvwmWRPrayaZk0Tk67FxsmGjzbYC4y0QlxIUuS/zID6lJPiw+yl85lRfeL7lyPbWvQ4wKZVac3+P1n5FgYVa/tH0gAPqZiz/WB2pbpmDNhwpTcAI8mdDS/Ou2kwxeVOUVBK/irVFDQhlvu27SaBo/lGEAwSshAgiSLF+qiqsUtvak7Yik6d4NRry1Kne4XyFHXuvwCGYg6ZX7bXI7NoktbnA+Sbem2++m92pbrvm253liP6jEu15HRu7GeTGdTlBXnhTYvrr3ffMR50PA+LWO2rGyvhbvZuF7zQ+o25h+4XzjslBXh4GcejsYzcAr+zx7cGH5wz2PhnvWPq3VyAnemf9aR+4eTli2OR+EB+pzX0P/FBZTK6fTTAO+74PYzqf84lP6u67uzZvGp7xf86bHlbzuBuOS81fO3bZMj+9THraRhZwl1NWvK3eunB+h/63hKWNTH+y3gFPyNP90WHr3u8fD43TvUOjmBO9Pv/5z9wpKV+8Sj8MD6nz8c7v/m6rBp9aNx4W2L53SRrdwtrpEaj6JrPeN2VB4zpwbdL1z76XGB6nVfz4B6Yz2qx7h+uq8n6spJ0lSk8mU6x7Xou9q2qn6x0ayt8kGq3nSKfafb2bZg+8KlK1aUR9gWtIO/RgUFbfjpfRsvCcPDZ6DTkQFlPE61F8lfRtY9Vx8kFHpzHaw6nU1pW2I51Xu1Ldmeryfqyilx19yqp3WJr1n3nynXGz+j1zUuL8duynbr6Hzr4lxtvcoqZ3uPeuYsmBeWPvngcNgLl4d9D5a73wOPbd0Rbl67Iax+dAunyXDEfsX++3E64eBF/Dx9A30OnEr/caK4uV25MU1BQUHBGEH9KH40w1H6d1E/Gs/I2PHYaNhw09aw5c7tYfMdOybFEfv9njAvLDhmLj8fHs/TN2x7dGt46Ib7woOUdqzfxlMjzJGSRXbrot3bLU64lK/Htd3sDtIfec/L5kflkflFL89eTCe0LlApqy+WVSf0WtjmerXNui7cdPhENulcp9e5rOi+bVFXf2vbcj9l1We2bec6uMiebXN6rJPnSpg3QbpT7Luda088bFF5akdBT+g3qqCgGbfcvf4VYfasq/1CHh1PdVd76jK510LHA8FdKEvocRGsfr8orS+YVSdUi2eR3DWqXtXf4IMcUG9sm+q+LbFci5601evI6N1Yb4PuPwfQWi9Jv4+RWT1sirLibXe7l0V/ahPZ++i8SVucty/cnT1rg5Xd56D9eFF/4FMPCXMXyvN3DThSj9PxkSbqqD0W7MceuJAX8PZseAO1F7+OX0Hf/Y9TKkdqCwoKCvYQqH/F0fp3ET2V+tdDxSrAkfrNP9/Op+RP1FF7LNhxCv1+x8yLz4Y3dEY64aEb14YHfnhv2HjnY/WFd1xwi6z5wVsX+Cqdv3Xxr3FtR+DTxX3FkflFLeusit5rAcq6L8euwfSBFra9dF9Pix7L9dMJsRxL8sGouv+MkLW2On9jneofpG2YC2FSVDvFvjN61klHLCmPsy3oCf46FRS0AY+o2zJv81oaAJbIQn4qnmpvuvlyXWJqbXNlfVv66b0+Y66PRz0wV4v3hgV09Hl/ZZuoo/PeZnFLjz8oLH7C/mHJEw8Ii5fXb4yNm+Y9tGV7WLtxW9i8YyQu8LeNjLJtEOBO80v2kaMqOG0ep8tj4Q4JPQe1C6dZX0vf+W+SxOn05XS3goKCgnGE3jAPT0o4hfpcvZFiBdw0b/uDO8PW+0fCyOZRWuDvZDtO1d92v/B+wJ3m5+wvl0vNO2h2mLNwmBbuc8PshbP4NPocm+/bGNb/8pGw4Y5Hw2O3PUzjVkfnQjQec2o5mt66aPd2ixPeWA8kz7/yHwdcHDlay1Lix9HRG1nrotbryOjduCBldcB6ct3XM4BOsxyx5/WQpGmE2GNsrotMY+s619mi7+pn7tkWSNUb72KPCdL2oWUnrlhQHmlb0BP8VSoo6IVdPtUeGb2j3uCP5VTyF5J1z9UHCYXefRe2LXpr2xr0pG29dEIs16DXPkfUjZtO5ZCZThisHiaxPWxyUscGZ6t4tXD3/ipuTEfnWVLiQUhs4nN+86GpveIo4UZCWNQvpcX9ohVLw/7HHoAPOu6gNmDxjhtsfZO+41jEl4G0oKCgYC+B+uT5lHCjRCzun0t9Mt80cbyx6d6NYcOax2gB/2hYTwv4nZu285THFsfpotkkJZ4ftcUp1wW++LxfpfsBYPCj8pmffZmNJDK/kGSd1Wa9tsiNPNfBK3uu18uJbNJr7XN6r0V3rvtFd2M90NUf9dxPWayHknyOXAcXmewPyBY91snzHko8Jyqn2BeMHfqtKihoR/9T7UnF6guEBXfJLKMPdvVLLFSKA3X+1gUyvbmLVN3XL3rFIZNYyBbdt6Wf7tuW15Prse0NemM9ud5QrlVnNa2n7bR6SB4neviR4iI+i5MxxnyOR+l/AFB7ww8JST05j9usL/JxGv6+h+wX9jtkQZi3aF7Y/zhZ4M9bND8sWJaeEt8GqkseGybA3ecfIInFO66BL9e+FxQUFExyUD+O0/BxWv7x1G/junss9IFDSW99GoLH4w8/HrY+Imd3baSF+w5arG9YvZ6vgd/26OM8v8EUJ1kQ8zwIurMpTxfOyt2iHGl3jsr3ulaeE/mlbLOfj8oDpPhFbq9FbNRZTcu16r3qadF71Rvj+um+ngadZklib9QpVooo9z7dBgAfU7FHXf2+LbGc6m1tw/wGk51yin3BroK/UgUFvTDup9q72IEWtur3C1u/7X560jaCr1faqTplST3sN271tOlpXck2Mz3ZZtTVRpD2ib85VnXKrL1scpIXxXvp6LzZknrU1vSjQu3HgEQq13Y01pnwzk2bZ2183js+/o5yavxehD6Oagn1GfF0Wfo7PYdEdUfBDBSLyxoYFHsb6esolfsUFIw76PtmC8WV9J3j632IHwIbeAvwY+BdytHf4AdCfGdvY0vBXsFnTv8cDkS8gtdQnNziV3ltge0W1qlsWYzzfCi1DRLH0ynvN+l+AGhd/Gtcrx8HpP60DLLaYlRVDUx04WKHrdKZJAtUnpG06QS/CE/qyfS0nj6xkF53ZWufs4deq8fp8TM26P4z5XrVTrG1ta2cYl+wu+CvU0FBP7Sdas86OirqeOLCl+AX2ngPvBAnyV9K1j3PfVpHi851wgjZR29tK2X+M8VyLXosl+vI6D1ovWOpJ+qspvWM19F5k1JHahPpF9mZv/ZjgI9tKOO2PdAi3zjK6a6g/XDuGz752g/yTikYV9DfAAsgnAJ7NCUs3JdT/7Acvj0Fqh/PccelEFjg30X6tcPDw+W54wVjBn13sFDH93Ul8aeRxFHd2vXZuwuqG9/X9VQ3fqDC2T+4fKecBTTOuOLNV546e/asVbqW0rkLSU5NvLIli+RYrl6medHueJS9F97G0wU4Jd12z0U9EsVJ2WZ/21H5qGMP0TsuRr3Oal0f13py3dfTosdy/XRCLJfreTmSmEuIbjzXJdZ/pn563AbPWyjxXKecYl+wa9BvVkFBb9x09/pX0KC4d0+176P77eU6d7lqr3y5LjG+bXlZbtuAeq2eXNe4xnpYbdbr9VRcYoWziTKT9cV35m856o6ULLhb4mQMqspUC3FnU57Gqmz4YaBWZ+TOhu3go2v5hnZsGxkZOuHNnzqtTJ73MGg/2+LdblSV3IHacOc9W8PmLSPhoUflxlTMH+l9R+oli+eEpZSApYtms37Usvlh9mz+xiegNuBI6DWU7D4H/Gz4ggIP+p7w4p2kfV9XsiPDpsdGOD149/YwOiI24ehp2nHwUfPCLP1+HnzU3LDvglnhgMPmsp6D2mCLeizwy+J+D+OSt18yf8HI4tU0VzkUUxRJ7YtlScZTG6+DKVULapJuAW5Sp0XO5ni2nXqsxVW85wKej7y3+NmX2UjiM/Bsgjk7eOyMOsEvcsWnOmW7tDjOdV9uAD1pL6G5fWKr6yLT2LrOdQ6oc9tghDRd/f4zxnLQEcdm1SmzctQP8ESnOsVeZDnFvmAs4K9VQUE/7Pap9oRk4a22pthYB2C6+mMdXmfV6WxqqUf1xnpadP+Zcr3XZ0x0jWusl9WW9uU6MnoPUg+HROm5SF708uDR7Eca6Oi8t/VdkJuklNWZxjXwpG7hte1HmfFO96rf/uRrT5OdVLA7oP3a+vioxzbsDKtp4b72we2cHnp0R9i0ZVS9ewbz5w2Hww6eFw46YG449KB54Zij9gkH7Z8umKh9OHp/FbWvPEJwhoO+C0sovYnoO+m7UFu833/ntrD2zu3hkbU7wuObRnnRvqex5KA5Yd+Fs8KyY+aHA5bNCYeRnLuPjZsCaiMW83js5ccolYX9buIzb/nchbQfz+b1Eydb2HouMl34KneL6mhzvFYG8yHablquZdGOGMQqT+sySQl1ktzdo/LGkfnFZ9TRGno3LkZZreuNi9oWvVc9rGvcbtfjdC6X676eAfXGelSPcYkuNpp2KDddJPSkLeUU+4I9AP5KFRQMggk71T7TqeurfJnOX2Dmpots0rnOFp3bwmp/3X/GvJ5cH3O9Wq5RZ1X0Wj0uzuusUmZSxwtnS/2QEpPaxO5sXIf3V3HgXIe3x/qcTbnEZv6BFu6eN9ko2XZp14yMjJ72pstffxXvt4IxgfYpbjB1KtF30f96vG4YC/XV9zzOC/g7797Ki/e9ARzBX3HkPuEYSpB2RB+gduNa5o8TvZRkWSTNEHQ6HSzgf4v+5pARtnhfSxJ8bwFH7LGoX7ZiXm1xT9/Z66jdHyOKH6Tww1TBGPDp31m1cmio+73h4aH5vJbCfIXs7Qv0ug1TG5BkkdxQvjHOOLbrbO2xKl39vRbw6bPjszjySf2pHzuAZxHMRSY6oXlxCkYzCrPnOqG1XK77crnO6jjUS++en5sS5gemV75c1zpbdG4Lq/312Daeq1DieUo5xb5g16HfroKC/hjPU+1zvXHBrHqsJ9cpi3ED6Oim2Z7XQ9K3u1k3ntWT64TWeilrbR+h9XPmelYO0usTcu28t2EhjtcgC3LUqU2t6u+3cPecJG+PkpZHWRCpw5XpdNdtnr1hRbkZ3uCg/YdTknFEMy6IsID/yW2bwvdv2rDXFu/9gMX8SccvCE8/cVFy1J4+C05nxtH6S9VUMI1Af9/llM4hmpw1csePt4Q1P9vKcrICp+gf94z9whNP2i8u7OmzoK/C0fqPUCqXjgyIz7zlc9+j/fVcTEskVQvbuJDGPIZix7rAj3Yrb9z5kriEk+TtVbY01pXROif0qDyrLbrG5eVYZ7VZb69HbF7326jqadbH1L4eeq/PzXED6lyOqcioI47NqlNm5ej/mycs5RT7gt0Ff7UKCgZB46n21CHJoCOTD+5S0XPx6om7LZasE5oXtmJLYjO9iq3rXGeLzm3x9fTQ/eI41/3iOJbL9YZyUWe1v963fay26BqX66xSZpIXuQ0LbS8lJrV5ntyMLsZVfkjUge0nseAti/w0NisD2bAdKWcL98reWF74Rb992WvfTaUKeoD206mUcBSen+c8MtINP/vlZlrEbw4/+8VmjpkqOPKw+eHpT1kUnnbCQj5FH6DPhqP151Mqi/ppAPp7YhF/Hv09z1ATny5/+w1bwi9/siXs2EqdzhQBrrlf/pR9wxNO2pelgT7fNfT5LqBULhvpgU+/5cozhodmXcJrJ071hW1uqy+GKfG8JrNlXMpl/pYfB9JY54/bqeyNC3iKkzqcLUrltO2m7WDCRLMJluLIdIJffCY6ZXHRmuuE1nK5jozejfWy2qI3lMv1gepRvVf7YtwAevP+ExtNNZSbLhI618EK2bF4x/yEJzDlFPuCXYd8owoKBsQeO9W+QY/lcp0Q4wbQ+UvdolNXGu2VL9clhuv0elI21dNt9t5OGpvplPn9kNRDaP3clPn9Ben15qPzwmUcafJXtt5H5ys+yMLdeO+Fu7eL5HZGWxvPbFyPs2NfjIaT3/D/TitHuRpA+wmLeCyK+NpiHIX/z+sfDTfcsjFs2z51FkRNwI3zTjp+YXjp8/ePp+HTZ8WECQukiymVMzamGOjvh7vQ4/uKS0AYt9+wOdx07caw/iG52eJUBq6zf9qLF4UnP3dhvLEefV6cXYIj9eWSoQyffvunDx0amX3jcLzpnS5qWxbYKU9tjQtn1EPbGXgBbjzbfhXbUkbr392j8mO6gz2rLbrGVbpxnqFEexUreupDrHHTK399G04n+EV4vd5c7+Wr9L6f2+l+f+V6bFsvnVUtB53nJJijQLpT7Duda088vJxiXzA2UBdTUDA4do52PoUOiHodfiMT3WCdlgj2KI9o0WMtuZ/Q6mvQfWsSf82XFY66yNgBQ2faoqODFsJ5DAPA/XaIJp8ljzWor/Fzqy9COce6bYnOlMx+UlDZAVYzv8QgE7CKRLbKX0/k9arGssMZhFfUlxHuDJQow5sT+SPPEodXdXFuSmWkCVD3o8IKDJ1O5xWUbiS6ivbxSizi//3rD4W//IfV4Ts3rJ/yC3kAZxf86JaN9JnWhCuvfoBv1kefFY8iu5D6sNX0+c/W0IJJDvp7HU9/r1VEb6S/36m4y/zN394YLr/gvnDtZx6ZFgt5ADfk+96/Pcaf64avbuAzDOjz4myZVfh/pbTHH6M3lTE8Ous8WuAeWu/3dVxRxmbKmEMmSWwuKCYxaXlOyiuDKMqtLlU11QycOI5TVX+E1ZMkiRPA4H1IlKkrziMAr2sIAzzXCX4eAeTzjNRHitOlIUxYrXxuUc3I4jI9mYuxaNfz9npe8wEtOsfmyH0D1NUWC3vTXLrT7XwKWkHBWJB/9QoKeqLvqfb4RlGHtEtH1SnzR6VznbvpWDbV+YvM3HSRTTrX2aJzW1ht0TWusR5WB9OresxnusUJh0w+C2Gg/cdqqvc6Om+SfxxuOCpuPDk6nsR5LjKJRYrbr5dJY+t+Tg3lcXQfn722rcibbLwvyrPnCbRPcGM73PWZr4m3I/HX/3gDL36nO3Ck/sXPWRqWHTyPddoXeF79u8tz6ycn6O8zn9J5lPA3modF/M+u2xR+/M2NvPCd7sC19E99wSJKC/119bix47mUZvRpuZ85fdUpNAX5BtZ1kvwCuInLUW0MuG2ntddsCW86Ku54Vr4em5Xho/fCJTbz5zYKao/bk0fljec6eGWvdPH7uL46ZbGN9Pb1ANymJp0yXy7XB66HZBWb6+AiB9Hr+08kx7GLM/q/LafYF+w5yLeqoGAMwKn23eGhM+wUex5A5PaqzKlHqi90ne4Xn1Fnta73WpwOtKgdQOeu2HTCHqmX0KsevBvrZbVF9+VYbdEdR2Z1sclJHUOcLfVDSgxxq5IHHB8nnOMyG8uGHwbaY0nWtlP5d3XhnnDbRidsC6OjJ7/+8tffRuqMBI5E0755Py2KFmPh/rXvPsJH4WfCIj7Hk49dEH7r5QeHhfvNYp32y0XUl+Ga+nIn8UkC+r6+gsRH6W+yHDpOp//+NetnxCI+B065f8bLFocTf2VRd/bsIRoC+FGM59L/8oy8adaqt69aMjoabqUpyaEY/3hewpISz0sg23izv+cC37bhfcqxhk7tJG2hjtdAi3bHKaixTm+jOtO6RKKhNANgKY5MJwy0UGa1Rdf6fLmos1rXfbl+eq96WNe4PV6v07lci85xTEV6PcZlOuYkmJDIPKecYl+w+6AuoKBgbMCp9rwiQiZ9kHZO7CZUnZcg1Tks8Wdw5irWQXW/uYh+vga9MRbIYwkD10uIbW/wMZwvxhrYZwaSTEWPg0yTbhTwnBDDGDTYI0cRykRqDJIWZhV2zzl5owmt0yfKkColikpGtytfc1Y2FoiNXBNeLJXHosIBroNJmN+dNXT5JW+/ZL4YZg5wai4l3O35Qizkb1/9eLjwX+4K37z+sRm5kAdwU78L/3kN7wOA9g1+6LiV9lPyWLOCiQf9HQ6lv8PV9DdBWv7I/TvCVX+/jk+nn4kLeQBnJOCHjM99ZO3QPbdvxfd1CaWP4v8a/98aNmMw0uleSH06P72A9gPbRNTHgciJxPGCubNFhznFVpl8XS55grel1ExJyqvCybYpZVxbEMcQJdo5aZz5FbAJ1BkNqmvs4HOJXKdYpYkdyOJaY9UXobw11sPHtvgifCzg/WOJBUiPvgTkSHyiVzBdjRTIc2YmYoBeTrEv2FUkX7eCgkHgT7XHz8EyoFRH6bnjp46p8Si1dl699Fgu1wkxbgCdv9wt+hAytdd0Qms9lLW2L9cJre1DRm+v+3KQjbovx2qL7jgyq4tNTvIPwn2OzhvXH4/l12RUx78qV36TMS7alLdup+2oe0P5ZLtpeeO1cq02pM4Hf/uy152LvTQTQBN9WqSGDw4PD83DKfWfvXpdwGK+oAIeZff6Vx7Cd8EH6PuC05jPolRukDfBoO/rK2j/X4EfnXC9+A1f28DXxhekwF3vf+XU/fmGebTPttN39X20zy5S97TGp9/y2TcNDw1fblMPmY/kvMkmR98xWCZHtTGPoXrbj+qn5Y3XYlEeL3ckHrLpCHrCeR6Vx3me2XodlTfCgmc5kQPsb9Ip63U0OuoIprcvF3VWW3SNy+tp1FUVHzuZwyY+cNNFVrxNt3pF79XeXu1rLMcmp7Oq5aDz/IMSz2OQaGKjvJxiX7Cr0G9aQcHYkJxqTx2UDEAyqkBHh+UXn6yzKnrfxajT+y5qB9Qb68n1hnKtOqu962msl9UWXeO4HNubfUCvNja2SfVBrp03Gy+SeRHe7DeeLKYb669szQtvZ7PyaHKsS34kgLH/wt3z/rEjnc7z3vTJ103ra6Tp8y6hRBPeIZyqzEegcVr9TD0SPwjwjPpTX34w3wWf9t1ttO9OozRjL8uYSND+xrXxH6D9zTclXPPTx8O3r3p0xh6JHwR26v3KUxazTvvvKtp/76A0bS8V4bvXj86+dXgYZybQGIi5CMtBeLO/cYEfJSXMcWjbskiv+5sX+M7GcyTh1bZ6lOFpFUiPNjk+/newz3yEuIjNdcpiG3Kd1VT35fDupfeqJ+paLtd3td4YN4Du9xcyq4f+LzGJIVldM68L+nKKfcEug7qJgoKxI55qj46JCC+MYBAinZZ2YoJUcqfHUOl1UKejuppfEQcVA+ISXRNB6mFK0LioE5iLIY0lxHrV6NsHWmuf6lm55HPTO9ctDuW4DQbEKrUQhueA6vk+821smwRUdUVCzMdaQsbOCI5jKX6LdcbI2Z+aKDWUV66EbeC+/pQ3Ja0XHC+WyqW6MGsoTOvT7XHaLU0abqV98Qrclf7SK+8L//GfD5eFfB/gzvd/8/G7w0OP7sD36HjahzdSis8xLxgf0D7Gvv4G7fOz6Tvaxd3cv/yvD5WFfB/YqfdX/8uDYfvWDg0tQ3jMJC4Vmban3Q+NzL6EFrpL8j6dORHmfgwAZ+mTtyETLobUltTFL3ZZaIxNjUo5uTKcCzcj+1m6BL+4Yy6xlnwZytifzb+gC4smBniuE2T+wJSRzyfEJ3pcwHqdofaWchB5GyNAM70arUhxroor8bFqavzsgI8FvJ+2Lz41+s/BItWTz53J+DlRIRbweCm3OXM5xb5gd1AW8wW7hJVHLbmGJgp8OhB3SuiNWEIoMaAj036MYX2coY8vscVYNUafkGrLpLPJAjKdRFqPSgDUd8z0ruoleN3CDA2+xtiGcgDH5nFZWywgHzRrumoaHoEwmwB4YHIhvuYkmYBVJLJV/kpa4jo5zvGoQ0p5KDwRUe4TmzlJrJobUlW/aAKul4lmkC4NDQ0vX9BZPC0fV4fT6unz4/r4Q++5fxtfF15Oqx8cWMhjQY+FPe1D/OBzCe3TS6jvm3H3WpgI0L59E6XraF8/F4+X+7d/eGConFY/NuAa+s/81f1DD969Hd9ZPHoR19FPu8cufup3Pnfm0PDQK/L+PA4STIWIqMYHP1bUEmXsh1SjSUtcL0vhbBaTJl9/4ohJyiJVsRFwsFQ/S5fS6Aj4EniduRj6LsDVrhurQLzX3CdCeeNcKMYpqZUTQxVrcSSVMlyb5WCFaEyYq6HXZ2XRphNAner19LMocp/3E49zYxa6oBe2bXRn9wrRCgrGjrKYL9h1DA1dSpNaIpRi52QcoN6LOzPXozmdw3K/ovI5tOh+cxEtvl71xlhF3za4Tj+NJcLcDKnebxFucag/aT+lRDd4DiQ+U2zAS4OhNk0WJDMIN7MkKSNGSTbBEFW0GO84FJQXozgqu5m1fI1LlpfPudSX1VtL4ucUhs741Fs+y6egTxfQBB53/r4QHKfVf/ST9/Cj5wrGBpzBgOfSI4HTPj2D+rlVZUG/Z0H78wzat5fj+vg7fryFb3KHBWnB2IGzGLD/brp2A+voB9AfsDINcOWbrzx+1vDQhY19uUtNY4E46xx1sCTVJJVS6bgaRIJYgHAWeeKQtC6naBxZjcPMEkzh/TF5G2UaN9BRecDryvN5j+hmIMlU9IF/FAC8TiK2CejTxiSWMFCs+hpjG8oBY2mDgByJT/QKpquRApvmzMPdcMXJK5aWJ6cU7DLKYr5glzEyNPIxJtwv+YU8JCXqv1g1xI6eAJrp7QNBfXBK/Jleq6etXrK31guZlau3T+HLqYifG6ZcN3gOqM6xtTgzkHR63qaarpqGC+DiJBMBNkEyFwOr6vcJmUjlTFVSlpepHBU3O8eaOSZfvoqtUlaeZS/eZGvms8LwJbgGk2qf0sAikybul9BnOxOLTzutvmD3gKPz9oMI7VvcmO17lJaou2A3QPvx/SQuAcep4l+7/OGAG94V7B7stHtcroD+gPqFy9E/qHvKojt71iVDw2F+7MPJFrn25ylvsqVcxhSpSKQk84uECS92Vcn5NcgcLM0nSWM5ROqKBuUS55PGMSoGRD/M3lXjYuA5Qq4zUrtULJRBvHE+AWRxQJzHsK6L9RhHhH3RoD7R8zZWcWp3ejKHM7/pvhyhNj/K69U4yF71VuUUPfT4uZlQhjcL4UCnM/RxYQUFu4aymC/YZZy8bOka6pWujZ0Sd0zCmXpo38b2rN9r02MduZ/Q6vN6r3payuXt7tXe3FeLTcqRwroYBx5UyJ60n1KiGzwHEp8p+QAlELdMFsCTiQsbxV/lIjlRJgmZd4hTBUnleaLMykNWxirI+xu5L2IycvVz6sOHwqFDndlT+ugVJuqUVtF+OWPrttEuFvLltPo9h7UPbg8X04L+sQ078d1bSfv6G5T4uecFuwZaYOLskfPA8bg5O5pcsGeA0+5xuYJeR/8m9A+UpuyPUJ9566r308T1uVnfrRpyZzdOpNI1mY1I1MFZVrypkNhdbB7GSeul1BSUbMvMygWixJha0vYlyMZ4CmicLwBeVx7nMIlugSSZis5zllxnpHaGo+CxTYDXfRyQlQMaY8HbYlt8EXmsh/cBeT0NettnqRbvyISzrdNd89QjF14LT0HBrqIs5gt2C6Pd7selb5IOqvrFkQmh4RdOJ5MBgEW7LtU5P1PRqxvhqd6rHhfXpAtVPaunfcDKdIrj9pqdkugEDWHkXHXddRWYm4Gk0/M21XTVNDzWjbB08iJ2hkkibFa/JJ1ERIfwaOKXcsSy9Km5PHhUo9nVlXCXKIPk8ixBmYmjqqwHl0Q1nPrp0z87Ja8vxQQdi0v67Hyju3/61H1Dd96zVb0FewpYyGNBj4U97euyoN8N6BkkfKM73OTu9hs2q6dgTwKXK/zbPz4wtOmxEXxncVYJvrNTbkGPS6Gomz4v77eRuMvnBCXjgHKJ07FETJWMyY81nlPSTKQa8Hb2NDXXFQkHqUBs5GzWIIMYkxjKIGFvG+vNwHODXGek9kpXEM/rjsjigLhd1nvP3XI9aROhVxtrczmVIiq7CKfTm+eMBqaqU1z8rEAsp8jqzdvrZdI+mhPzC5VzoozenW5HznAtKNgNlMV8wW5h0c5FuGkHX+vDnRR6J5YQRKxfA8ApqTv1AbnP+xv0nrEG9TVuU30RY40lcKzzRZ1BJHLAdDHmg1Q1uIhuccngAhOlvI3pdgmom3U1ZtsyezQzdKLBIdmkghM7FBrrE/l9LCQcJsVR8UT1iTLUzpJTyl1QwiGQiQT15fqlKnZ4ePjCz5y+6hSqZcqAJuY4In81fY7nYrGJm7ZhsVkwPsCp9v94xb0BNxWkfb5cF0dlQT8G6EL+DBwx/sonHhrC4+cKxg+P3L8DR+gDbixI+91+hJoyC/rL375q+XAY6vM8+bZU+ZGJFF4fR0wKF+m4hfukmUg1RK6q+iOv3Jwsh0hjLVXbtxyATWBONUSH2qvAGMJQ3jyXsUCSTEXnuUuuM1I7w9Eap5TPZRjqi1Cet5GR8zxWketVrM6vaj5ncHotFlC91SeTYw2QRb1heGT2pUoLCnYZZTFfsFtYsWJoG/VLV9CkgDRK1lnpr44C6s24g3O9nNM5LPcrKp9AdGdIfKT4KvwAw6LSpWnOz7RZz395bR+4Mp1E3A5MUSdoCCPnrNsA45xqF5D0etamZDumKwd83bVJhnKLdYRY+yQDYeAcbjoXQikzec6uWB6JYxOn8SpZbFu7U95kG6jc5VPl+nn6X7NT63kh/0+fuo+PHheML3D2wz9+6l6+jIH2PRb0V1Mq19APAJxaT/uMF/I4YoxTwQvGHzgyjxvjYWFP+x8L+ilxI0c8OnR2J1y+a8+Tp0R11Gwt3MYYP+aIs+IWG8v5UH4ph59kZahSUt4nDjAo937KPDf/YGN+zAaYxyiIJ3V7ZHFAut18HkO62gUknb7rc61sTmdhFhfrIRCtH5VXxHoUHNuC3JfUo0mNPB32c2Ti0Cldc+KKBfxUqIKC3UFZzBfsNkY7Hbl5B/dT6KCEi4FSrdPzvR4h0wcfZHp34Ok2nY64GEvoF+uRlQM4FjzXGUSYqwGfzen5Zx1okIGdYxUal263Xnd0xjYIWKUshiswqRBfc0ImUrkUEpWTlmd3vS4hFizc7KxasvIW5jm/INuS9zue18HS2YfDocOd2ZcTnfSgCQHuWv8KHC0uC/mJBW4weMUX19op9/x8dErlLvc9QPvn/bSvzsZz0b9++cNDWFgWTBxwY0Fc0qCn3J9Cf49V6pq0WDi6+APDQ3qdfFvfza8WTqTS8+T8Vrfn0ac2VrxDuPh98uWVcxKuDgFiobalGCiAzUtEcEg0qG7lqkA2tc4dEt3KkGQqOs8rcp2R2hmOgifbzXWD54DqsY2KXE99pOSxDDVGn+kumKnpJJ2efFYW7XpsHxPK8Hac2Wgop9gX7BGUxXzBbuNpRy6+jiYEN2EhL50UMuGsemhfx3Zw6/uAJp3QGmtwvhhrQOeaxzJcZ8vQON85MxV98AEs00nEfaCmXGfknHVrozlJVzsja1O97QrljXVFXcBVUiaySshEchSymJuZY1n68q5cTHCY0Ng8JCbnJxLtypHBLxJZDGjlHM9UiIgGexg6BTdbYmWSotPpfIDaG292VxbyEw8cobd9T3+LKXO0c2+A9ssZJPhmd1/+xEN8c7aCiQcW8rjLvd4U7xW45EFdkw5XvOXKU6mNfB+T2DdnfTYTcE6DcwiWbJIxhV2e48WyLYlfFMoqR7SzmZPWhRSLoAaDOpi62Jh0W+yOpDYvaJxzZDFKxJTrBuJSl9ozX4TyuB3W6/MXswsyPcYRiNbnWArYWVcjiYHbSEliCU26YQBfRK9YQj4vxoJeDnp11i0cXXgNPAUFu4uymC/YI+h03I3wKFmHxYSRDTiZzH/x7LVYri1ohahIdds662wyP8HrJKpYgtddEYbXlXMseK4ziDBXQzYY5Z+1/ei8SkB5tV0xcF1Mnc4Qe+NngotTOnmQGM5izmbKmpNONBqSCC3vufkgtXwTRxCEGGIl0SYStL0O48hEir2qp0HSwmOyXj9PC6P3UfvfNzLS6X7q39YNlWvk9x7srIhNW0boX45vMDZtnum9p0ALxjeR4EUj7lpfFvJ7F7h2Hpc46GPrzqDv7KT74RLXyeORoT37aCLgksbGkYn0qbIhVqRwkTmnxOF4pRwZs8rRXN4nhBGBFKhRIXFS3tuNV3MPMdTmAKZzRfU5gZRXRcsYqiPeYszrroIznUSynVwn5O1mOFq1yccCRHxc1MWYtJFFu16bozo9r6dWr5NJPdRYWbwL18kxbXboCr5MtaBgD6As5gv2CGaNzLqCuivumGT9Lh0WMxisnwPAKak79QF5LKExtsXHOnhbrPNFnaEk6gTmYuDOO9cZqZ0Hh0TX7QBqynVGzlmv/7rd71d4BniuG9rqSiCTCf4olIn0qbJJpoAdwsobJyKp4nCKFJsEw1jnKCfSp+Z623m/1Fpu0l0/T/9T+IHhA+BXXv3gUHn83N4HjsxfeuX9QzhLgr4/Z9DidUo+FWE8QN/X40nE58iXu9ZPDuASB9x8cGRnB8PIefR3OlU8ex+DXyffL2XlqO5Ge+QIyCWI6Dn3cbWEF0vlJNlgIM4qYpSnyZVXnqI+H4jwseC5bohl2uYWpMNkYUADl3mKJkLUGUSYmyHV87lUTVdNwys0+BpjW3xjiWV4DvjYJp+t4DmAl/Qggs5oebZ8wR5DWcwX7BHgJh5Dne41vHD3nZf+Cimg3o07POv1Uj1fLPtBhk1Orw1guS6E89ZFd66TGGihDHhdOcc6e6oTYa6GrM31wUt1CNYVambUuBgGGhhhUrPp3CTKRKbc/JIZhJuZk+eUGRdHmuAXCT3brphSGZP6a7xf0ljK2j5nI59k18/T/xQeQccLo69999Hwk9s2sb1g7wNnR3z2mgfpW8P4AP2dsIid0aB9gBs04s7187GIL8+Rn1zAGRI/+I8N/J3F34nSpHgqQ7xO3vfFvTheLJWzbEiUpTYf28IpE6k26OCs4M2ZpopLHJLERpfjgNSq0NjW8srhz+cF1ZxDDPmcqnEuAJgZUF7VJeh7VD7XNQ4i2U6uGzwHEp8pOvdr3Vaq921jXi8bIdTvdSH8rtVryMrhc9L/kzATPCfuXnfiEUtvQkxBwZ5AWcwX7DGMdLpyMw90WpRZH8YZFOrfWDV4Xfq+Cg2+1lhCr3oiWuphvW85MfQbHM1eHwxatguozmjkRMBtWyT7/ehQ+0x5e1xZb3ebSGCTDeTpxMJSOtmQwCqhfKW2cZcoE6l+6OAsKw5ntb26TfTUrpRSD05EkvGhU658y6pJceq0LoyW4xnyX/vOI2otmCz42S82h+/csB7fGX7KAKUZff08fX7c1+G5OK37W6seVWvBZMLN394Y8GhA+jvhh8LL9/Z39jNv/dyZQ8NDZ8c+mGzM+QWZctaEcDyMrKMsy8ouSbiP5e208apIJWPSWOPO7hRO7dtwNgoFKpYCcQIUUMnCHGqvAmMIQ7nMEcyRLZJrdYnGaOC95x9EmJsh1fM5VE1XTcMreF15Y2xLuRjr0VJP+nkUia9yxlgQPZjFc+GK4Nny5ah8wR5FWcwX7DGsPGrJNbipB59MZJ0Xd2DCBNTLoaOr+j7lYuA4pyeDCotK7/ULbd9Fd0s52PstlBnguU6o2i9IdSLM1dCnjcnReUJeN/Men0MJv5PPYLqFEPy+xIRCpHCROa9ssR5wBZgkmZJYrMicN9mQCReDVei5qCYttrIhq9uZ9OAi8DKz8uFw5qffumqvnjqNU7epPafipmuf+uJatRZMNvzHfz7s73A/Y6+fp8/ONy/Dneu/dvnDAbJgcuLaKx8Jj28axXf2ufgBRs0Tjk+95bOvGA5DFyZ9LzL0yayowXGzI15ku53rVF7F+gRjxas4sbNQe5q8TTkXxUt4BdUQk5Sz1FCXciln8xRwSXFMV3s1xouhNgeyQK5YqKFel8WIYfD5lNYFwJTrBs8B1aUd5qzP+fK5mhLOW+dTqlscyjXXo6jVYxA9wnMCn1LPwchkTixz48620Z3dK+ApKNhTKIv5gj2LoeFLpe9Cz1V1YEpcZ6g9n+84QTNdYgnsy3SPPr4I5Xks633LiSEZJAj9B0nTW7YLeD0poxJ6Zk/KUupXV892GuDi1DTBED+DFQGmKuwHh+TUPBmx+iXYEox1zhMXlsJFauJQbNlszdvbFW7bhwEqwDEkZw2FCzHZFOvEghbyNMkOHwS/8uoH+KZrBZMT8si6dSzpu4Obi+Eu7jMK9JmX03f2UnBcJ18eQTe5gUfWff3yh5nTd/Zs+ttNeD935duvPH5WGLqcutv53BcTWKD/Zal9Mcs9xLl64rqtKNVv2xTpg3Iuairbtq2JCxqUq89klar2RLCBidpFr8Z6AtHWuUGiqwLJ1OlCoomhvH3eAWiZvu0Ue32OovAcaPDln4mR8zzWoxYrhlos7LkuhNoPQRkKYf6Ll/I4Bw5DV5y8Yul6sIKCPYWymC/YoxgZGonPzeRODL2XdmK8qPfQPpCtrnOsdGf0iJ2nxZpO0hXp+WsyC6czrez5L7Wx5WpigOc6of3zAESYqwFtyHWWkvLt1upmroa2ugBHjUtd5kg/sy8aCxAw+bDNNE5O1IYAcAmsktlYRSxL6A28NdGLCHOrw+xsU84SurerHDChQCVBaEFPk81P/86qlaxMEGhhhNNePzo8PDQPp3DjVO6CyY2HHt0RrvrKg8xpYXQR/Q0n1U0Uxxv0een7OrwYp2/jNO6CyY/779wWbvhqvKcBrp+fsNPtV7191ZIwOnz10PDQEumofd87QEJoTWZjglSX8jyGZVvyfryUax3ImOHNDrVpIRaIjbzBxoUgqxyATzCG+YmLUSKmXDcQ7z/nMIUkaK0u1UnEugCvawjDc0B12a459TPnugX7NrBwOr2ro/IEpqpTXNrGTPfgehy87qoH4lxXVvI6F1aUG98VjAPKYr5gj+LkZUvXdLrda2kSQBolvFlEIh1m1qEqUeF6RqLtv9bmulQf4zJfhPoklqA+1mMcEY2LYC6G/IeBehtVj200vcd2vc4gA+J71W1QWtUlBi7L1OkMsTduW2PSSUfTBEQSV8UKFyPYdERMksQWORHmRETm3NnGyq2ORql+Ti4WdpbtHMHMabI5PNxdNZF3uKf/pzOpLSuxQMQp3AVTAz+6ZSP/8IJFLf0N99qpyxMN+qw4vf4VOG3721eV6+SnEm74qpxFQX+/QyfqO4s71492uquob12e97t9OZUnVnHYWZruJKeGOgbmlJK6kMgft6Ox0PklHBCpGgvK8G5NWpdyBok4P1BTHMPVUBvjY1nVRbPwZMxnI1PRG+cLAMy5TqjaAhDhODOorgGt7YxxCs+BBl/cbq4bItfFeu6L2yYwFZ3b5PTks7Co9GROS3NdzIFtGoyM9U53zVOPXHotLAUFexJlMV+w5zE6+hGW1ImhAxPCFnRpQgzW9yEDt74R8BzIYxWiO0PiI4V1NfbojNM4rdfFxZariQGe64S8TWmbe/yYAWq6mQG2C0nrrtfVt50oyzwaVJgdXFXKREqK5VgCMmEx5mMlpROSZs6FMwki+lg5T3wyW86hgnM7zIwX29Tei2PS2ZmzCpNQKjquoP8h/GjAk+p///pDfOp2wdTBv3/jYX+6PR4pOK1BnxE3/uP7BPzoqxv4OuyCqQVcP684k/6W434W0qLO4o/S/8cpSR/bi/MLUuxOGYA32cbGbZssYhqg3ZbwYglILkKMabzEer8YnKzZNRkSbkrb3IH0JF4TgLLM1ZBvP9pt/qTwuoYwwHOdwLF5O3u0W4kK0wlEk+06V+ID8liPrFxrLOw85yWwwIyXiJo6XZ0bFxTsYfivYUHBHsMt925cHbDgGcZANEzfNJLKIa2jG4JE50dvHkpMJwypvaZT5sslOqFXObxZZ7VF17iUi9ylNrLaosf6etSt9l7tTusiXdWB63IcmbWVTVG28X5+4XiS8aCxCe+Q5OY0xfQoN0aOjST21m0m/IrX/+tpb8ZeGy90Op3LaUL3JhzhveyqibnpXaczGr7+hT8P99zxHbX0xgEHHxde+aa/DXPm7KOWwfDAfT8JX7riD8PK570jnPz831Xr7mE86txdvPQFB4SXPn9/fG9uor/l8yhtU9e0A31fcff69+Ho7mf/utykcariV07bPzz5OQvxnb1ueHj4eWre47jyrZ97H31f6DtD4xDmCSwdpxieO0A6OwyN8bvFVfpt8vTFxeIlU5rUnnFMc3r567y3H1lcxJquqgTQeATJVGQ82q12iReOzC+SG8vmOquqq50TZcmCm2SjrmVqdeW648hiXexTu5aJ7cx1jeu1Ld+mXO9VjnWNq5WjiU6XJy0klavctmDHoqUrVkzfvr9g76EcmS8YF4zaL5BY8HDXzIQlFkLcCRq4Q1Q30OCLUM6xA/pip6uG2CmbPdc1DiK2CfC6hjDAc50g7TCHG5AYbgBQ0Vq3IXIi4FYXybQu0oVFk7QlZrV90BaPsPZJhiRkIkGRoTB0JeyjGBYqOQ3CKVGW6ElqKEdZe5vbeVWR2vM68YLkFPmbPvPWVe+nkHEBbkJF23oTjux+Xq+/Lph6+Ob1j4bHNuzE92Yl9X9nqnnagT4bfb7wbnB3dLdgCgI3LXR3tx+XGzhe+ZZVuByjvpC3vpZiYAdYRKPYWR0Ll6KU2rgmyhIZE72izZdzXLfDgQbj4pA3OGKVV8nbhCN+8DGd0BpvMdl8xNk53lSgL2+YfyR6vS0M8Fwn9Gwngpiq7u0sTCcQ5bmfctEVLmwQX4RyaaMmAzjmtvDijcW8cmCoO3RxWcgXjBf8V7GgYI9h9eru/C1zN62lznXJ0PAwCRqU5KdqeldH53nZic4OnWCuE+IR5VynLB7pznVCr3J4145M57rGpVzkLrWRVdVdef4HtHhKrXWrvb2dVlezD6iVjbrYYltU+rZDYHDqdFiTo+z84zN+nKn8dd7P38Z3tVwPjlfPo/zNHAU6bFA7XsYpY9kJ73j9Zafxnbv3JGgxfyP976zEdfLfvP4xte4djIxsD5/7l9PD/H0W79JR+JmOJx+7ILzl1GX4zmyjv+kKSuvUNW1A39dV9LlO/dn1m8K3yzPlpzyOe8aCcMpvH4Dv7Dr9zu6xxQhuIjprVvgeTQf4zvVYh3HCC4MRpWExqM/F9OIo2mTfo3wcyuFoP7d9KNCUKfoZRPLFNw07oquJF/PMRfY6kiy6ckIsm+tapr0usaVtaWir2vGu1ZXrkZsuMuXItGyTrnG9tuXb1KizKnq9jSJzvX5UXnVMmHYMLztxxYJp1+cXTA6UI/MF4wL+BbIbZHGDDg0vXvWwgW3SCTp4nXgCrytvjPU+8KgTYS6G2DmbPdc1DmKgNoLnOkHaYQ43YLDQAQM6TJTyuqV8zEiohJ7Zk7KUYlktk3/maoCSJPFqI0MyICtEpUmG8vbJSZMt5agEwssqwVjxKk7sojfbW7cpRURagu5jGrjUi0zteIkaYyh9dE8/so7+X3DUaiUeQYc72BdMbeAyCST6m+Ka8nPUPG1An2klfbZT8Sx5XCtfMPVx+w2b/c3w9tgZJXgE3fCs7jfiQp5skqQ/hQK7SOEiM45Qk5agqyK8ikcmUuwW4+1M+vIqWbnWNia8yaYc1ShPQIZ03mBjtSYCj+XMRdYXn+CaCMlY78uyUAmd3hwLqDmtS+cdrkzzHIdgIQB4rhPSuty2GESYq8G3k1Cb38Q4Sa3tIOS+dLuKFl/UMaeFhjcblbDoXlUW8gXjifzrWlCwx3DL6s2HdueOrh4aHqYBOzs6r0fr0dFxd09v6fi0CzadEI9OR5/qlPU6Os/xase771HuXNe4lItMdEJj3bnOqupqTzkyV9brgJXN9ViejeRXH6vpPmBd7RLvtqcxbfWzSplIz5tsFceP0iAi5Si398vRcnrZUXP8os1S7RyLtGscldk2kVk7arF9tym61Cd1qcp2KrstdDoved0nX3cdmXYbdlQeN72bDIv5sRyZv3fN9eFH3/7H8MgDP2d98f5HhZOe89bwxCenv3fk17fbtfr3331DeP3vXh5+duNnw83fv4xjjz3xN8Kv/Pr7OOb71/5NuJV8Zn/Or74rtmcyXjNvWHbwvPDf3n4Uvi84Or+U0rQ57dKOyuMxdN/7t4k/i6TTGQmXf+N94fZ7vqWW3li2/5PC777yY2Htoz8P/3L1O8MpT/v98JKT/4t6x44Nmx8IP7/nP8OzT/httUwPLH/KvuHX3noQvrN75Oj8qrevWj7a6X5jmO9cT3MBsvE6DJykJM8zHS93FDvaxcnXqsPg7ancBe63SRsQ6exJvEhrh0g5y0D8Ptbzuo03RFnywzrJuGCmd/qjPI/WLHuXFc7lkcGmMfGHAa8DFp/rsTwbk+3FujRm8LpyPfMRYt25rnG9tuX3X6POquj1Nho3XSUmA5i70ESgdlS+O3ryiUcsvYnrKSgYB5Qj8wXjBv4lshuu4d4PHR0RFaIjcWfoQB1k1MmXwMeqrzG2hcfBQI2xkzZ7rmscRNrGQbZLCusqB6lbTayDe51BBsT3qCsi8jzGHGZXJDyPEZ0/EmXmZqm2WD46YxbzGBKT2KS41Ct6Zu8bk8kswVFxqUNsyMRe26a3Ry66lUGmKttpUje/Ozx09Z54Bj1NBOJR+et/PHWOcmKh/dWr3he+8tn3xIU8sOHRu8O3rv6L8IV//b2wc+dWtfbGD775d3EhD/ziln8Pv/zZNbzYt4U8APstP7hctcmNtQ9uD7evfhzfFxydnzbXztNniUflf/zNmfdM+cc23Rf+/gunhzvu/75apg/W/PTxPXZ0Hs+S73TC1b0X8nly/SxextUeK8FbOaucPKdUhTZI1K6cX44TYW4xrDs7v4xLEqugYgQUYqkZ3mbKJJxxocmiZX6UxSjJ7CIYLTE8t/A65wSolFrnKox6W4WaVIDnOiGtq163cDXk7cw+D8/1VBVdoWaG8t6fSZGUq5QYC8KLd53jwsBzXBoTQ7ipLOQLxhtlMV8wrhgKnfO5k8PLOjnu6IQJtHNMOsyYSZzTawOR05sHPotjRdDAY3u8HuOIgOfb1oD6YKJQc6wr1xkNg6AQMZluZoDtQqQui3F1aUzVFolJBmz4razpSjlRxvXFGIGo6WTFqk0mPOAsffK2QTglq69RUmzUled2cJYVhxPcFVA/1LayaULGnCmudRxaMjyruwpHn8i0y6BJwbsg//P6R6fUo+h++dOr+Q74w8Ozw6/+1v8J7/iTb3F6xesvCnPnLQyPPHj7QAvv0Z3bwl13fDuc9vaPc/mXv+7DbMcPAo9veijaX/jKP2c7tjnojwR7G9+vfpw5h/7O4/5ow4kAfY7zIH923aa99ig6fOdOf+mHw/lnXB/T/3jLf4bF+x3CR+H//PRrE9+Zr/lEmDtnn3D0IStZ352j8tMdN3wtfme5X9oV4DGenQ6fWn8896lkS/rQmLye9q8gEJURtCHecw7DS+14mR0xvjrI1qTlBuZNyW9PY0lnTQjHKNGxHFxSNW8QR+tYrqLnWI76hYhfzQzjvn4W0ZHZdVsATF5XJG01nZHa69vM6ibkOqOR62d026rNtXJdCL+Tz+B1C1NgfitOZDbXBSUyOnq+agUF44aymC8YV+AXSerOrpM+jjIs7CFgECKdJHeO2kPGDpUAmukowlAz6xwHomjhe+ToPEy5TojtMLTWlesiWCrv187GX57VxGBuMSTNV4tR+DaZdIIBFyc/YWnjTakeK3UiE3uzHGR7DRzFwaWays6pmQtx2zUTOMucSwBz3cbw0BCfRoqjUGQaM2hhhKOcp0zFo/J30wIci6pXvenvwtFPfKF6Qlh29DPCa97yT7ygH3Th/SsvPycsOfAY5ocesTLst/AQrvt5L/uTaF9+3EvYvv6xu8PIzqlxxjqum8cRevob79HrkPcW9Ps6Y4/KzwS4o/PL6e99qpoHBhbyC7tLcBnGSvSq2m1WfWdMTseLpdhBIJCxyqkHR6iWTex9ODKRYq+2W5c+DbadJludc50GNjBRu8poJzjaHKO6gXg+bxrTnIOQzjkkZtC29ps7NdZtBtTl9H5zo4gG3q8d+bb854s/jKAQ5rV4MVedUid015101NKryFJQMK4oi/mCcUd3dPQCpdLZobcD4TcbKmhfyVbrNwmVrsasA492kvkPA7IFjbMwoIHH1ng9xhFhbganQ2Ztaq6rikl+JYeukuMp5eUZCTeFJFPV42cmqEm2HbOGAVChZomvYvw+hbl5glIlZCJBkXFRdSqSGJPITHcTG7X34xbfNEFiF7gVM3sLj/UIpdQWLxWyZCoLehyF2pUFPU0C+OZoP7lt05Q6Ko9rlh998JdhKS20lxy4Qq0V9lt0SDjkiJMGWnhj0b5wyWGqib7/wU8MQ7NmhwWLl6l1MOAa+kv+7wtr6c5bv6oRE4+vfTfe6f2dKqcs6PvKR2v35lH53cFdD9wUzrv0OeEbN/6jWircef8Pwr9ccxb7kf5m1RvCTXd8Sb2CH93+hXDRZ18btu3YFG675z8b6/rFfdeFj33x7T3rmey4/UdbWFr/NBYs7i65hCabeMwmdZBkcH1mlZyufS1gZcTnyzRwxPMrsyu3esTAwTUuflCxi95gZ7NtC7nCOAvK8AZHLEvR60n9jHTMhWNPj+liV73acDQxlFfbAhraluvCoilvK2/P9Da7isa6ANUZOWdd2xE/W72dFsdwcXjH7QBetzBFnMPqSh6LeEO304lz34KC8URZzBeMO/DLZLfTXSOdHCW8WURCaOhohYgp6gSiXARQs1aR6WkZQ79foGvb1jiIZLte1xiui6nTGWLP280Ad2ERbXWpPa0rG7hI9h1gtR4zNLYVJjZrfRoTQxleUb/m5gGzzbE0HpPEtnLKmENyaubIRIpdpHBVhUsIpapsU51agKWItniJrST5hodWjnbD5TgqRdaBQP8jSyidhkU8TrGfjuiOjoTNG9aq1oxdWbRPJeDoPM68oO/J8Z1O57lqnnKg7yqu/T8N/JbvbGLbdAEW6R//8h+Fu9b9SC0hPLzhrrDqW+eHq77zv9XSG/iB65Nfe0+47CvvCvc/cptaq3ou/sLbwo4pcnkIfqzB2Rf0ncVz549Xc1989m2rPkriTegTYz9aS64v1T7W+tGqjO9vEaWcX5BqZ3/FXaDq9ZiEcxG8+nDEszQ943ipLpqgYoDnCioUx25ISnEs1vjaWG26imQuQMa+cwFkLiavPwZCOFfkQI2LobWtinSe4dsCEGGuBpR1eq1uiwMcbeLt+0CRbat1f9Iclv4feCorlZje2bZoZMnFsBQUjDfKYr5gQtDpjn6ECXV26OiEsAVdX+wXGdZHInOdJnfcTveda2KPuoLiZFNqT3wqAeVxu4lugfWB0WiUAHiuG3rUlbST0NgWhsTEwUxjKr+C7RZDkqlJBbjptRh1qIjtgaBYDuc0CG+yDch5e5T4BZlxHwOuDnAXpH6xR84vyMyecQSIaI+puOjDQ+EVOL100AU9/W+8aXh4eN7tq7fwYm86YqIX6occflK8dt+nY054mUbsHeDMC8XbVU450Pf1VPq+Lr7/zm1h02Mjap36wNH6z3/3L8LBS54QznrNZfE6+z9+/RfC0Yc+Pdz4iy+Gm+/8Msc+/bjXhLNf97kwf+7CcPyRL0quv7/pl1/iu+vPGp4d3vSrH4r1vP3X/pbjcSf979xS3eRxMgML+Tt+HI/OD/Sd/exbV72fusEz5Sk2ad/YyLVvldiWGHCEgJs0u3IhPerhEK2Hk+MWw2l3eJOtN0cD4hgOnYEAJzlQVLF75DGqMxdRzSnEkMyr6J1vv4oXIro6oaudQfZ6+wnguY6M7ebI62ppC2BFgJyz3r+dFsdwcXjH7QBetzAAdp7LElhgJktETUPdoYv5Ec0FBROAspgvmBDwL5Td7nq/kAdnXTs/9I61DtfgO1EAHalS87EOnuhWkCRT0fsenVd7pQuNHFAet6uG2q/FbQOFmqvygMREQ94u080MtMbUB9a+bVUtjVcFkqlIVikTmfOm1HsiMzhvSK55icySEP0IxMWmZiQOaW9DjMXL2VOuutY1xgU9T5J/9NOpd5TTToV/7OE7w/qHV6u1wpaND4QH7v1JWLL0qDB7zrS479tu4Ue3xOvL30T94FTdIfx9vf0GWeRNF9x617W8AD/1BX8eDt3/WLWGsHjBIeGtL7uIb6p3y+qvqLUZOCp/6z3/yfX83iv/IZxw1IvVE8Ixhz0rnPnqj/OC/ue02J8qR+fd3/kMla3ghfxwOI/7Q9J5PR/7SMfJx1z7VBhqMexXbvGRiF0cYjN/ksxdFavHtKaG9gzMm1I9lhuEjDkrLAcewyHpPfAY7gTDuI+BtLKmSxYFQ3lj23KdIfa8rYzIJSYa+tZlOsHRGudYhfqqdiuybfl9kMxRqaCf05Kic1pKO4fLKfYFE4aymC+YEPAvlN1wKSvc73HPx2/W0PlZfwlUfaVyMfQbHMxe6QriXBcAe+aLUB63y7oNqOqkbQ78a7TBtxuyrd0k8rr6/fBQjye4mH5tlfiYVfVD0rtXfRxCmS8S61Jb5dTM2S0edbC9R8pjWVAm0nGEgceiPqZKFiDcxVQutfnyyJTzi9UsRgoyV98gC3r6H8Bdnp+LI/I4Mj/VMDw8Kxz1hF/hRQye837XL6vnfa+964bwhct+P+zYvikc+YQX9HxG/UwBboKnN8LDpRVjvqnY3ga1+VBq+yv8EdvpAHx/H9l0bxgl+Q///rvxOndL//uyF4UNWx7g1GsRPtoZDQ88ejsf3T9oidyw0QM/CBx1yMrw8Ma7w46RbfHa/TzZGQCTAXYGBv3dD+10Oq9Qcw35Qr7qE30/6XzEWJqdpeMaF6WSild2TjEeL9Mb6nUcQeCugONNiTJIgCuA1KyHPZoyCWfjWO1se37sJ+Ji6vWrrqJqD1CvX6jKWBfBUeODtZV0mCjlbWfknHUt21Y3pNddHN5xO7luYQDsbhEPznNaDSb9Kn40c0HBBKEs5gsmDjuHL8B1RNwJctJO0OnciXOnqT1n7GgJvjMFvK4cVTBPdAskyVR0HrhynSH2ZCBzrgi2OwdT0QcbdDURos5w+0BjWstrTL/tsWxpa7RDKO3bfsgYIxBVJ0+UgYmE3mwXTVDFNMSqQSQoOzVVMVy2ifMLUu1SLIlBJtLZG+LAXWViY+pj6r5+C3r6P+CjnLieeird+M7jiU95JS/WsSD6+uf/LN5s7porz+aF/AEHHxdOfNabNbpgip9qz0dncadzLOinC2wR3g+2CN9ddDo7w4bN96s2+eF+uGn8zn72bZ+7pHkhL1xS3QdD2ocq1zjoolRlzB5d4BaPF/vV7jiCIMQgdUZ7Wz2JXeVAsamdNSEco6TvGF8V0gSYzWLMAbtzAUl9hIHnKIx8XpbF5zqh3/ZioJkBcNMdH/hHB8DR2n7lWIXGVe1U+H0HuG0l+4AK8tyVCUQ1l+VHMhcUTCDKYr5gwsC/VHbDNaxw/+c6QmZKDFWfqVwM3JHnOiO1V7qCeNyCtwNZXDS0deRkT+qilNddtVvQPpg5HVLN0cZCfcggrS4VDLYrYa5Oko1tdTH1timYq8HVF0EUKk9cxsQbEqqLkmKjrpxTZoesDJxQVqRwkY5zuKvH7GoQ6ewNcbUy1JPmdiRkzJn2XdDz4uhHP526j/fC0fmXnfpBfi78AYc8Sa0hLN7/KH4m/Gve+s/lqLyDnWpP341X0ETwUFamCOzHp+l2iv0s+g4fsv9xYc7sfcKfvvGaeJ17nv7HW64NC/ZZqqV2HcPDc8LiBYfF593n6anH/JpGTg64v/ep9B1I+jFeyA8NncH9IOlJHxhTpSMz7u2Rax3QpU8WLtJxjiPu4kVWXMojEzsyVtmkPK+n1a6yNWm5AThXBjBXxSSMSqv5hBjimA1J72pMBzE9jeEMUs0pVx8ytquDudAo8xjTLSDaCUST+Qeh+iyAzq1cXflcK8LRGmdd5zq1MqaT9HrW/nwelLebAbtbxIPz3FWDO51wEx7JLFpBwcSgLOYLJhT8i6X7BTN2hk5HBztQZw54XTmqYJ7oFkiSqejceee6gSiXBdQc62YQYa4GXxdkbZsK5Xm7ev5YQKi2LYb6wKO6irytfetHfRZD71g/BHTmaiODr4+LUiZykDT4ZKeR2zbx8nZ2CBcpgayqPeGNbU/rYVuPOL4WFK/MbglZpTcv6On7j2d1H/rYhp3hnvsn5z1zZs+eF97wB1cOtCA/Yvlz+LnydrO5177jk+GJT66flWs3pzv5+b/Luv0Y8Lb//pWwz77VQqnNbm3y9rzOyQy5pOJx1ULracuTDfR9XU7f1+N3bO2Ee26fGtd7Dwrc++GAhUeEnSNbw+q1P1Dr2GE/Cjy4/o7w0Po71VoBp+nf/cBN4cBFR4W5s1uvvpl0WP/QTj7dnv7+aHT8zo51Id/KtWyUqhgX6TjHNdclBFLstXrY1b+esfN+SWIFLWMzVDX1HJsJvcZmjhfm4om4mPpcQqExSf0kxzpX4bKmt9lV9Kur1tZMt7hauyi11+3gdVd38pmpYDVvhe7nsKPlqHzBhKMs5gsmFPjFkjq9q1jhfpB7Qn6LSYmh6juViyEZ3ExnpPZqsFAQj1tQe6zb4rK6fYee2nvUpYZ+7WwvD+zioCkks4tgaTG+bWpKt9/SXpjYrO2LMR46WaGEiYtI6KmdXS08L9sazy/HzS4G5upUPY1Rc92ujmi3OI61hEw5Xs5e8VyvL+jpf+IUyNX3TK+FUUF//ELvj0DfgeoOaZMf/H3Fom464oSj+eOFVd8+P3kePC4fuf5nn+Jr2S//2p+qtUKn24nX0eNHgROOfBFfe//PV/9BuPXub7IdwPPrL/7i2/nZ9E868oVh7hQ7W2XtndtZ2nc2Wcijj8PM0rjr9yJv6yu5GLyVD4pxkcoRY/HO7hyJPXK8WGb2Bo4gq9Pbxdcc02QXRFKB/HGMh6SUj+nVGExwNMZAWkxjrMaYIcaYXZHwKiadg2j7ADW1t5ckvROdkM4hfHmACHM15G01nbmWBdSc1kVgbgaSTu/ZTuiqabgAdizY4eUAzFiNy1F5PIpZtIKCiUNZzBdMOHb16DzMDN+5AllnC3Css4tuBpJMVe/Viec6ZXldeTsjHGWe68jYrg5IszshMULrMSYlxc/N5qytJNPP4vdTFROl0oo76YTVwWGUiRSjhkRmudnZEoOUQGg97G6Q9SR1MseLpdrZX3Gpo25nV4Pd4kWq3balevTh5ewVr/uyBT1Piu8si/kZB/c3lxXkFIAt4taulkXddANOeX/hU9/OC3E8D95uRnf+J14QvvT9v+JT8F/9/D/T6Aq33/vt8BefPCV848Z/ZH3lE18VjqPFOuq54uvvjfXg+fVYyC/b/0nhBSe+hWOnEtZWP+KcUlvIa1/HZyy5/s77IElk9kpXhaX4XRy4uTN7z3hOaufyPqZKLjjqIkFIAsQjVWZ5k73WHjbmcwsAAU5yoKjG+y06kx/YSYpfYmO8cqBen+oQziUgwlwNKGs+kwB4rpt02+s3x6u1FVlWRknNntRFKa+b4TmQ+EzRdkJHJTpXlflqpUOWo/IFewtlMV8w4agdnUcnyIQtJJQYkg42ZjII5TojtXMnbC6AeNyC2llnLoZaXVEnOFfkgPJ+dUVdRRUPuIGDVRuUSM/jTc/rNwcE68oZWn+M8YOe2Or1KdQs9akCyVQkq5SJHJDjxVLtUluVNBYKuHOwvTGJuwo1nTJIGKwub6d3xZ29Fk8z1Twu+vBy9l4+LOgXd5Z8Y6g79BLaSjkyPwOBO9pv297B92E59YXL1TzZMa2PzAMve8Z/DW95+UfCYQccrxacOj87nHzsq8N733h1cr380oWHh1c+54/5UXPAOr2BHo7On/7SD9fqOXDx0eG0F54XznzNJ6bcUXnggbu3800P6Tu7cu5+c2sLeUjp88B7+dTOvJfPcYQ4e2VI7Wz27h5JiAQn5cGtDktmoyzGjpFzBciYs8KyeayNmZs7qO44YtKx3ZVXU+vp9RCU0nhtj9tmrF9j2A9YeyCZOp0h9ipeJVDjamiti0A0ryu23cDcDCSdXmvXIO0kxLkpC2hE1FSOyhfsTWRf1YKCicEt9z62MgzNuhEdtiyMhunbaNx0CqSF/hA6S17wO1070SFnb9Q1jhNlvi6ObdKR0btnXWTjfx4X06udSbyG+O31Luu3jaxXW5HybYn0n0f8whmwMaVM7XlMfX9UHJn/DGymTGQb7+dv4Ki7QwmvLAbODhtSe8Jb2lYrw3EN5cUhvF9deEU7Ehu1XOVbfOTi8JL/dUrA9fJ/+Q9ryFsw0/CWU5eFJx+7APQd1P/JIzwnKei7ix8cVuN6+UvPv0eMBTMOv/kHh4TDjpkfrv+b74d1N67F8C1jN5zGWWrCC86aT3ljuYwjxNl71ZXojsM5zIbULiZ66dSjsd6BeG8/g0i6MOYRXrja4gITErrjyPIf/ZMYla3b0BjeBlOR9W2K5ERZvs2x1D9YWdP9tpEN0FanJ+2AT8v0rEv1xnZCp0q7NPngsbvDiujKO6Ojp5XFfMHeQjkyX7BX0H50Hglv6A7atzKYiyF24E06U9XNDCjnLYBHnQhzMeR1sV9Vo1GCsN05mKpesyuUS1uqmDjQqRi4rRCU0njKmLPCMu5dNcUYM2T1MVz78M634QdBiHQi05R6T3oaudWNF0u1MxEuUgJZVTvLxraJI7FbvS3xLHvVxb9NeXuuV/zAEw6kmspR+ZkM+9tTPzgVrpuf9kflC/rDrps/8PgDan1aW98n/WxDHFyUYZEt9szHr9QOQ1KXmGpxSMhEil2kcDVT0ngOr8qOnVcJyCVIupB1Y2m0saJcqKtAbaqrkDrM1mMbGtNzfkOo2gTkc5L6HCL5DIT2uZjZCaCmOj7WuVhsi4HtGgOFqei1umpxCs8JcU7KAhoRNXU63XJUvmCvoizmC/YakmvntWOUtXwkFNR/EGGA5zqBY11n3VwX6TBZGFDjamitS7cFwJTrBB40mIusD1BCORG4fr89lRZTixdBkJjmwdlsrv2QlKr62NHcPoDNYtMsimQbCXwcZRZCsRwOEwhL4SJ7cLxYKpfqOAYKBDKxiZ2lbM7FIyGruKrCY5zYJc7HOJ0ST0gb7FHPfIuPWkSWcr38TIb7269UOWlB/fXTIKfr9fIFg8Gum9//CfvHvkz6toY+rxfnMqJDqfvqZSTO2VvikJCJxFvtrOLFbkpqH4CjEDgXBtgIqZnZiURXRbJxFDBCUmkci9UQx2JIeldjtZBkrtCwjdrimHMCVEqN9YlCwnRwSa3tgw5/bIuItH74wVUhY769CEdrnHX9rHF7DW0XFk0MzwHVk7pQNyh0OHSuyvNVp0OGbnmufMHeRVnMF+w1DH50njpT61QNTEVPBhJC48AHWBgQucSYgcvmuoFoXhfrMYQIczX4utTESHgeo85su71j1G46C+HJvqF32l74kauBYmufD+Utht7VvhUh9ZlNYoSrSplI5XCB48VSgkUqwxsGxCuv1dPGuQ6kyo7MeGO802GAQObtOZc4tcc6Ml9ibyinfOEyuc72oUd3sCyYeXB/++rC6skLbuP6B3eyUjAz8fBa+c7ue8C+SX8mfZzw2NdRXN7vVXbR03KsVlwUNaZ2NnldjRDIoh0vcZFM4/txySDxFi5m0TgOL5ZqB+cknB2ABCi3xagmwpjGXDLKGF6hGuOtXBVrJrYxV0MtRqWZgdYYtTMXymBOGdvNobpkLGpzDmQupjaHqdWlaODVvhXDLtVFiHNRnaPGBT2hHJUvmAwoi/mCvYrBjs6LiKAOOOp5B5x1wmxguzls8FOdRF4X6+Cqc1nmaqgNAGbvUZcaaoOJaml8FdO/rURcTKwfQmnFKTPJQiUQy7kY5/a82obEtLYZb071iU1PjoJSgxhYgkqM55La6zGOTCRoFi/uqEtMVcbsOU/qinVkvqzuJr7gUL5WOjz0SFnMz1SMjHT5ngn0vZhPfeGhap6s4Jv04XnjBTMXuGfC45tGw7zF88Lc/eYkfVrCKRa69InCK7voNR8S3z9HOLJo90nrrmxihEAW7XgZ9/aMS4WOA4gRgVo0FmlwLnXl47nOY5ytmh8QHI0xJlm4AOOQFgNJKW6D7X4bJNmvuvmRWQiRxjYDtXgxDDbHYUqQmGjIylafS1JzXaqQMW+r0QSwebvyxrqgw6FzVJumIpMFPVI5Kl+w91EW8wV7Fbt+dF51yeoDiOkquBbwRFdFy0RnXpdq7DZdObK8rr6DH2JdTOPgB5OaW+vXmFp8rT7VWWTtJSn1gYuI9amh2pckLaa2DaHiT/cBF6NM5Bg5lyfOFUllsAuXxHFqr3G8lCMTCZrFi7uSMWkc27MybFTuJp41X7Q7XevDJHjOvnPCpi2jfEfzgpmLhx6VxTH1gZP2VHtq23z63h6PO5lvemxErQUzFZv1O7Bg2ULXd9b7POkLhVd20Zt9xLU+ZJWdEr8goadlYDSuKkeLzdnFEaUliwHYRFykcpY596keI+gxbkcbKwnvOzdgrgpJ9mss0O/H/l7jdvQDakraTGhsH6Bmia9i0vqtvYQkXhMh356vK7cndVGqdInhtjJ1OsPsisg1DjWhMp2byiKeXeWofMGkQVnMF+x14Og8OkjpJKWjFFHp6FchIkxHf6udb9TN0KPjN8ogHutWe+sgmNlZOFf0MVdH3J5JBbjptRh1+LZCeu5jhERTsi/o3TqIM3oNsmJrHPhgYy6y9gs/pJaz4l6OLemkissqh4xGSRKL5CZV/ErtEutiwC0Gr2hXH9sd9/YWH63v1eftshF9eANPgoH1G8pRzpkOd6r9ZH48nRyVL6fYFxDsVPvFRy7iPo37NtfXpX1fzjnA6Y5LVcxjP4rUo75aXVxHc7zEIhOdfRYftz1oQiYcyCWIjK/gIpL5RbQRzEaoxmzVHUdM48Ibqpq4PHOR1ZgeMxIqNcZojGGujqy+yq4JyGPMUSsLblIVH0PI5xxp+93nNYBnZWLAQHVVMTJ3oQQH5qZ4MafEnAinclS+YHKgLOYL9jpwdJ46xvjrJneU6DW5s8QbOkC9K3eyVacbZWInELVSFsZ6DLEOWw2QTE0XwWjgjXWZgUT7tsUw2EBVxaT1ky7MxROxGMj4uUQwsm1GpzNX5Wyb4CLGNDlQ6T8HT3pYcs6cq4KBpXCROXcJxaL0ky8xChc94S4OUmKzmISDZD7bZm5v8CEzLnbReXKKF0k7xf7+B6fOzcRuv/nfwiX/94Xhxu/+i1pSPHDfTxL/96/9m/DxC18SHlr7M9YNm9bfHz75t68KX7vqXLWMLRa4d8314QuX/T5vDwllb/7+ZWHnzql3M8GHq8X8k1RORsj18hN0iv3Oke3hrz7zmvC/LzslbN76mFr3DMaz7jZs2PxA+P6tn1Ft7Oh0RsInv/aeCW1zL2x4SI7M70f9GPq0auFd9XeV7jiVAZf4Zp/ZYRB7Fud8Iis7vSueJSvDOqt4iS9KTr58nSMYnCWpyNkOFokfJ6NTZFWwPra68kDzXAVcpZaLhrgNgtFoI0nv2o/vyFxM/zkHwcU0zmlgUnMVD7j6NSavn5FwU0iCmo62JXH1utJtE/K6zAm703nuicI6Jy1H5QsmK8pivmBSoH50Hhyi0tG/Ui5AX2u69LuMZFA0nZHaTTCUx7qiToS5GOqDleoqpHwVs0cGQ0DNVTzQMhiajdB7cNXyFtPQPiYaa7ZkG/SO24CAztxsJJVyOKdsUhTdMIgdWRLTi3M4l452q6ee0jhIiUWW2quErOKqVlyUyHv6OCFTTi9bzLuF3KTHsiOfHubOWxjuueM7jYvmu37xzTA8PDscseK5ahkf4EeFr3z2PeGRB36uFlns/PBbHwtXX/FHU25Bj2vmFZP5Jnjctr19ir0tav/XJ14Q7nvop3FhfvEX3hZ2TNK/+2Ob7gt//4XTwx33f18tUx92hsaCQxZynyZ9W9rnIat09HqD+MSe1KdnM+U+kZWd3hXXVDlA2+L6c8kg8RYu5nq8uGHgACgs03G4ZZwG2Cw2zaLIx9lkLkBIxmlCNU5LTNoGV15F2oYe9QGt8RYzSP1EXEx9n6gOwbpCzYysjDl77l/TlQNRB8E8FC/mcPg5ajkqXzB5UBbzBZMC9aPznEuStyIfGFRCNwqA5zqB62kdZEgXIiYLA4yjLHM1NG0fMuFOYarS7MyFMphTxnZ1+O2y3XHJSFj7CWqSz6sZvXv+AIHyTCmDpJSUZ2FSBNA4WDqbrxPm1kkTAiRSDCxBW+JzrsXARRGD2CylcZC2DZFqjzGiJ74Gjox5NuGMR56a6qNY3DwK2DqFrpdfuOSwcOyJrwyPPHh7uOeX31GrAEfQf3HL1WHpgceEJQeuUOuexwgt3m763qX8o8Fv/s7Hwjv+5Fucfvu/XBmOfMILwmMP3xnWP7xao6cGcBM8xXyVkw40kV0MuV6PyI435syeF/74t78Q/sdbrg0L9lmq1j2D8ax7pgD3TgCG56Ljk74t9nNkh54erTfOTqf7PlLsbfU1+5S7GEvIot4aV+cIAudgAHYRqEUkp+ayyBrnF85WLbI1AWaDgd6xDJtb6gTUxHVaDL1rfmTZNqJMOCsivd1gNhbmc5KFSgDUfCZZqDR73K4IBtuF5O3vtz8YCSclK6MkqQuLeK5MV/KyiGdXOSpfMOlQFvMFkwaDHp2PUE5W5doJu84Z72rAVF00CxdELjFm6Dkwmq4cWc+BhdLgbRUh8VVMWn++fUgizFUm9QmvbVM1QctngKrl8v2ZcpFpu9I6OZQykS2c44hzAc3wFofEcMq4uElWdmTGJTXH8fPhlScxqsNQ91VlkPFL9aQMzWh9bHwWPSVg85apdTOxo499McvVP/8aS8Pae34UdmzfFE585pvDnDn7qHV88fiWR5SFsGDRIeFlp34wvP3d3wgHLXuyWqcGcBNExWS+m/2kaBt+xDn9pR8O//Nt3wmHH/SUuDA/8zWfCHMn6HtXQP97m+Q7O2/RvHr/qbr0gakPxOs5r5WByeue48Uys4uh0lvjKo5MJN4gTCWGpXKWzVzgxjxISnFMjDZWKhshH1uljNrIIHUyZSR1snABkRpXGbchqaoDaBn/ATVxGy2G3o3zCZjUzPW5GKmPdI2pxYsgSExef0QDr+oSQ61tTW0FzAyA63xT5qO5Dl6OyhdMLpTFfMGkQTw6jw4TL+tEmavO6D/gMBJuCklQp6d1YWsKNbHuYuoDguoqqnigf1vT+Kb6FRYPaTGxPokFWk9Zg1BaccqYq0NFamtos/m0fOo3GyvR5tsN0W9SFLnFa32c5zGei5vjzY7MuCQXB85KxaM9xvTyiT0egcLLuPronegwgO9zwL6kJEdlpwQOWvYUPgJ+390/DFsfl2t3O53RcPcd3w6z5swPy45+BtvGC7Np8bb8uBfz6dZf//yf8fXyn7vkdL5efvOGtRo1tTAyGr8Dk/bIPIHbtlUXceONtuvace35v1//f8PHvvj2cN6lz4npkqvPDA8+dodGCX50+xe4/PrN68K/XHMWx0G/7+FbW6+Zv/P+H8RYpL9Z9YZw0x1fUm+KX9x3XdIOnPr/7Z98PDndH2246LOvDdt2bAq33fOfHPeNG/9RvYKxbHOyIB6Znz1L+7Sqj/P9nOnEWNaO1iNUeb1Mpnuu9TUlZFFP4po5MghgkPgmLoVtzAdXCcLcpI6ZzpaM0wTxm01iIjfJVCWlWCfbXZ0aUxuTWZitYZxHprFAVR+BaHO8xdh+UN3ioaqp31xlbPWT9LoBqjcp71UX5pq8aEdUMvcktRyVL5iEKIv5gkkFPjoPwv0oL+mlU1Uj84aOmYnvjF0njTcXB9TMOniiq6JlojPaCY42x5BM7CIYkbsYyFpZBXO1WUxjW9xABEmp9vmybQw+qFc2i7WiXKezJQOxIbNxO9XGxSkTOUauFdTsOcdLObJoryXxoeJaXbGtvXywqw9nnBqPPpJJrPCpiuHhWeGoJ/xKGN25Ldx20yq2bdn4QHjg3p+Ew496Zthn3/E/bfmZL/qv4anPfotqtMB79G6+Xv4z//SGsOrSt8UfGQr2KPjIvC3i9gbs2vPv3/rpcP8jt6lVsOaBG8PFX3wbX0ef46s3/F24a92PmB+46KiwdMEy5jmw8P74l/8oxgIPb7grrPrW+eGq7/xvtQgQe9lX3pW0Y7QzEr7yo78P/3L1Owe+fn8s25yMsP4s7+tqR+u5b1TOiTjHVnFJmcwHDqPxyi66FJCNRztexr3dcWQqEvsgHDAJImOxcJPVeCqiNnayleBseeXNY7TGEgZaGKsJJF0Ii2Dpt8vUpMJsLMxhMWYXwYg8jzGH2RU9Yyp7ss8opftQPz9zMcT9Ad0okPFqES8cL56LaipH5QsmI8pivmBSIT86Dxk7Veaic2fOnbD2xOiEVZop6jFGJfTcbi6AeK2utoEBglIarwNNjHFt1Rj2MyQmqR9+Xz8hqY+MrQNxtDmj0thGtTV/BrPZNsBFJJOFaCOYjVDVKTF5nUD6WQRJsb5JJ1JaoGbPOV7K1cBJYuBVM+ve5+29fMKjr60+PtU+9c1dJNfMP7Zxap1mD+Q3wrNT7Fc86aUaMb7ADwrPfOE7+Vr50864LJz4jDeGAw6RG8Gvf2R1+O6XP8R8qsBugEffjcn8aDo+Mr992967x8P1t36Gj3C/6KlnhD8//dpw/hnXc/rj138hLN7vEF5M337vdzVasHNka/jZXV8Pf/Ab/8KxOB1/zuz66fh3PXBT+Px3/yIcvOQJ4azXXJbUffShTw83/uKL4eY7v8yxOGvg2h//U5g1PDvWa7HHHfnC8OD6O8JD6+/k2Kcf95pw9us+F+bPXRiOP/JFHPeSk/8L+8ayzckGuxHi/P33iX0aJ72sSPo+/k6LpNjULrrn0aexjb7ELnri47IwpeU9t3hkKtgusncCKlkZeGwDchtUtcUxkhuQj4dmU10Fj8WNdYJoncxNKszGwkmLMUkknVP4zyIi30YyfyCkbdL63DalPtLV1PgZGBKT7APWlRvYbgaSTFWv1aVQs9RVxcS2wqFzTZlvQscbGeXlqHzBJEVZzBdMOoyEzvmdbndb0pFqZ1rpAHW+1gkznEzsBKJWysJYb+rQWd3Tg4/WH2NImk9lGt9Uv1CJaWsvQU35L/VVrAhG2zYYrs2QiZ8zEiY1EZrbrTbIaFNVfSJkMiW+tomY06uCrLSW0XrpzfbqNE/Rxa6clYpXqc0nvHbqaM5126YjmzVnFpGpCbsRHm4298i6n/MN6Q44+Lhw5BNfoBEVcDo8bo7nYYv/HGOJNSw54OjwrFP+KLzmLf8UXv97nwr7LTwkbNn04JR8RN0kBx+Z37F17y3mX/Hss3mx+9JnnJVcH794wSHhlKf9vmp1vJAW/7i+vhduvetaXpyf+oI/D4fuf6xape63vuwi/rHgltVfUWuFjVsfViax/nr+ftjVbU42WL/GfVyuQ7JNeFtfKX2r2rMfPxOfqMozn20bL293nOMpDjlkPSbXkXEBgtiZaUz0MY/O2niZLICV+njYYhk25/MG5482lYDSnnMTQj4m9xvnq/oIjsYYyGybmkUhMULts5oh3y+1fcDCYlr2CaCmqv2K1raluizamagGXWwQ5ah8wWRFWcwXTDqcfMTSm4bD0MX8Syh3pFVnWumUqP+lXIC+2HTplxk8SLAuxnyQi2jkFqOGgcrmMaonMSKqtlqMk0qTwcakE+nn7TEoa93VoEky8SthGytqQxnkZrOBVTjQuE+1frNJmehMfBxKmUixq5BM7a2TLUSBW7jZc46XcmTRzglex70dMvMl22EfG0T3vhqvdExoh2dP7S4YN8LD4vuGb32MFs8P8HX0+Y3vlhwgd7W/5YeXx8X12rtuCD/45t8z9xg01p47j9Pp1z8sRz8NG9bfw20pGBdMmuv58b17aP0aPgr/Hz/4SPjXL/93PsLdhgMXH62sGajvkU338pH9f/j3343Xrlv635e9KGzY8gAnnD6Pm+49+ehf5fgrvv7eeJ07rpdfvyn9MaoNY91mDhzVz8sg7Y0j+bFvi7zq6zi5xTmyNBZZxVXt46vqkx8H0vrMl3OuKyuf8krnQC3AqtqbYlrHSWSQHCyqZul4TMjHSamTqYIIc5WUWsdjyMQvpN9CmInFQMb6YlZtQ2PyOuI2GS37BogxhCxGSWYXwYg8jenZNtOVA1HXeSW/mIstzjlD57pyVL5gsqIs5gsmJ3YOX0Cd6Hrm3Jdyz6oKdPYQ6gOFkmhigOc6gatxZfoNdPnR7saBE9CYpH6S7YOa2PoOkpCuPrGr9FwyEn4bIurbsFjNIP02WHreUidzkfFz12yaKIv7Am9O2UQJXvDWmDxJGYnN6mrgyIxLkvKRezuk8yVHlqgXFe7qZFrVIfZKB0dQZ2TqPJKuCXYjvAfX3tL6bHk7HR+Psrvsr3+Nb1Z3zZVnh8OXP5vtHoPG2lkBOJ1+1cffznGW8Ox5tOV5L/uTCbuj/gzCNpV7DVgA4+Z353/iBeFvr3pj+ORX3x2++9P/F355//UasWsY7YyGBx69XbV2PLzx7rBjRHbDrz3zj8ILn/p25gCuc8f18hd+9rTwd1f9Tu3Gejl2ZZuTFbF/0/4QGeuciIsps6uPZFyQQ2ps1Gu+tA5klZ5yFEh4Q/k0iU9iNa5WpopB5scypDjWRZuOmc5WzR1ENI/tylUm2yG0z0dEMMzmYyETzgrL2tiOzMVW2xApfrVRQGwjiz71EXrPR3w80L9+RsJJycooSeriepDpXDMu6NnUDSOhe5ZoBQWTD2UxXzApceKKBes6oz0eVYdeFtL6ZUA5vMK1k84HC9O1k4/xam4eVFWqOeXOyHbVmQuNshZjAwq4iNb2qxS/2igmHdzqn4djmZvMtkHvahuSJdsgyTqgpsY6M1taxmwizRbbjjen+oSJ0yAxpluV6vOcE17KkUU7pzafcjGnPldfMiF1PC7+k1jKpjjsRnhA27PlsfDG6e+HHHky61hoP/PFfxie8St/wLrHWGKffcp/Cy9/3YfjdfKGJ5zw6+G33vrPU+7RdFME8gPrXsSXf/i3fPM7nJr+jONODb/xnPeE0192YXj361aF33r+n2vU2DGLvsuH7H8cX0v/p2+8Jl67nif/XHp8P1/2jP/K9j869VPh+U/5nXDYAcezD9fMf/G7/4d5G3Zlmx5HH7KyMf6px/yaRkwcrF+TPq7q53Je/RCa+pAxj3U11ME+b3flOKUcBSDEwG+2i99SvbzE1u2eC9IxDClZYLPUsdDZ8vE2Sif6jcEDjbd+O9CNM1zbWeg2nC2Wh07vvA0s4zYkhjO2g6tsjTG7CAbblTBXJ8lk+5RiezWm1t5cV43LGMDj/FLmmKkOPnQpzhjl+IKCSYiymC+YtFjUWYJT7ddwp4qXdbLMVWe0DEpA3mm7GCUtdoLS1l+/1Z5vi3UX07jYBiwExGIgrSxzoXl7a9uEjOXs80ssUJtg+G1IVn0u9us2fJ1MKVPTrk5auJyqyPz+QXjTxIkTYpQji/aEq86V9YjDSzmyaO/pI04z0UQ3zmWYVD4pLpwTcT5qJRwB2x6VU2cX7Dd1r50/7qm/yTehew0toNuOhGOR/qo3/DXH4RnwT33mm9h2+h99Kbz01A9olGAssUcsfw4v/hFr6UWv+h9hyYHHaMTUwUL9DlDfttcXzD3AbVu4dDYrEw3cdA43slu2/5PC+9781fCa558bnn3Cb4fjjnh+WLTfweHWe/5TI8cOLMwPWHgE3yxv9dofqHVwHLRkefj1Z70rvPPVH+eb3eFa97bT4w27u829jX0Xynd2ZOtO6d/Qt+mRebkrvfZ7FOP7PeZ4MWdn5HbzPNORGfd2JGRRd/UhTrYjnIQk8GhPdckg8U7ryrnE1cfEilc2HgOdLR27nQ262hrHc2fL5yBCjYusjbOVQsJ0gpriNpBB2jaYC+29DV8H4PaPin7b7De3YpnFRGdTewHlsi1zpG3DXJIX7YjSuSXmnMI724ZGhs/lwIKCSYqymC+YtFixYmhbt9N5t/Wx3LHiJT0tG5knHXfVWYtdO+toJxDl4oCaWW/p6JvjibiYfoNQUj/JZBJASfwx61Of2Hx9EZGOYRvqZzRt10xE+tXJn42lZojx23FxIkVwvWqDaJpAcdICnHt7wlXXuNrjkYzjpRxZb5/ZIZ1uXCewNZ8UpyzVwe0IFTBnlpKCGYvZ1f0TJv1ifm8DR73vWPt91eS585d++b+F2+/5llp2DSccfQrLVd8+P3nGO07tv/5nn+Lr0S//2p+yDY/I+8D/exmfTp8/2/7hjffwQr4JnW4nWeCPZZuTDbNmS781snVE+jf0aaSDS59X6eCxH4R0fWZ1tN73kUKMwxN5T1/GXX1pquKQqehdF0kGERkLwU3q2Aeojcc+5iZBI+G3jJeVLY6xKprGWJGaCI3zheivj9sM5qpAMjVZ3+7A22DRsC9AXEy9PtVVSP1VTP/6CS4mrz8GmhkgXi3iheOFuaaawlB36AKcKcrxBQWTFGUxXzCpgRuOUAeLx9VJp2udbKZz55530iqt8466GmJnD0lv9gNqlvg0hjNINTOM12KiQ+1CBQMMTll9VXtFJO0jY1qfCJFm021AVVN9QBUqfrFpFkVju6HG9pkUASRtp5S0XaW3QTRNpBKugTV7lhDYWhdeJJPJZOar2VWXeoWTSHyR65H8WL/qSMh2bNqOT1FQMFXAi/l99IjsRKPppnNIK7+bMQAA4T9JREFUf3Xla5JntK8b4Dr0JuC0dVwDj/rxjHerH9fnf+n7f8Wnw7/6+X/GsUsXHh5OfuJv8g8Lf/f534mxSHj2PC4DePXzzknuuA/cfu+3w1988pTwjRv/kfWxbHPSwvo318c19Xltz5CX8sTZZsnHOq4k6pnPOG+rrT7HkalI7E2cQYTHKsCMZoOqtmpsJSitxkGS9K6Ng0qjBGGuklLcjmS9x1YYHBXkcwX/eURwnRZD72QbhHwbsT7IymwZCWcEzepjRJ7HNLQPmYup9jVJeifxplsIEW4vysChc0mZT0LHGxlsnXULRhZ9EKUKCiYzymK+YNJjdKjzDvSzDO5jrcdFwhs6QJ2zddIMJ72dudAklu2qQzoXwFthLobagMdWgrireI1pXGwDtW2aVDjeOGjBxGY3SLGqg2BmUyJ2QvK56F07PQ8yL5/Z8u1Ugz9JpblNyrTb2ESZyBaugTV75JQ4pslXcfFXeuR4JfZcr/uSbXHz2JDo4JjsdvUGeEsWz2FZMHOxdFE8dX0yHwXixbwdkd0bsJvO4ZntBtyp/uVP/6/hD1/zSbb3O729F3AN/Fte/pF47TuAhfnJx746vPeNVyfXruMxeXks8LRjXhnOfPUnkkfTYfH/yuf8cWy3/8FhLNucTLDLLXZu2i79G/o20sGReV36QeVs0z6Rk/KmM5zwMq72+ENBg884NuL1Jo5MRWJv4gwiTWNq+/iHlNtUd5wlvXNbskgmJEe36c3xgNlYmJTUs87oj1nVTsDRGGOShQuItMc22J5tE/6mNnuw3WJIMlXdwDFC6zEqM7ss2kE4U11sLEa75+IMUQ4uKJjEsG96QcGkxs33blhFg+qp6Izll34Z9XmgZR2dNCXqgYfQL3NvDKFLU+XAkHbWnNGbdVZVdxwZ1+didr1+JIs324D1AZD07te+JEZlsg1CzzbWbKobVyl1CjeZ2/I6gNq2mapTfd7GJspEtnAN7IB4e0w8TDf4xG5c/JVOotmHF0mxaX1NsUkcEizCQZb/5pPCshcuD5//yoPh+ps2kLFgpuKYI/cJv/+mI/AduXZ4ePglap5UoLa9n8R5379mfbjp2vH/vuIa+b9Z9dvh8e0bw9mvW7VHF7XjWfdMwWHHzA+/+QeHhI13Php++g8/4CEYfbeMx5CVDi424WIXvYpVH6UY6+IG8cX62Oftokcf5g0t5Y0Dw/jlACADuu1YiLmzacXJwrRmE9n0A3luy7fFdTA1Wbfl2+5XJ9s01uztn0d1x5E1b8P8vdqouuPIavWpnf3QVbWYXa4fY7ElTByYdyLvdLo3nXTkYrkTa0HBJEc5Ml8wJTC0c9ZZnW5HfiHlvhZdtCTpkNlDcJ0/C+38ATWx7mJi5w+d3s3xaUx0RjshhrgYSIth7rcP9Gqv2Pq2DzJuQ2KEqySSDIgE/snAbNBj+Zg5G0l6J/uBpNQJbrJuy9su1LjIvN6aTcEuTg0TL4lgmdhjEh+yWnlXRvyVTqLiuY+dztcUixc7nE/jQLavl6/0gfvPZVkwc7Fgv3hk/jaVkw7U13LbFiydmNPsN299OGzf+Xg4cNFRYe7sPfuI+/Gse6ZgyUFyRtHWh7ZI/0a8ra9MOMeJnvSNked6xSW+2QfO/pZ2JD7XBpEpB7iMEB2ThDO8raoYSmJLx1aVmS0fw/NtVeMoQWk+tvKYriqyOOY7wTLfDqCm/PPkbRe/KmTMt1G1GwSSCHOTioSbYjGq92sfob4PFGru1V72IdO5JM8p2QgT9mbn3aIVFEx+lMV8wZQAbkAyHIYvloU7Ol1JENYrs936baBpkIA0O3OhDOaUsV0dkEoZxHlzHANCeowRyX7A/Mha2+I5Kyxri2JkzMVQDbKqO46YOGhBKs9t1edgh6tTE+DqTMqwzOpkGK9sjfunzWYy2lRVn3DRGzmfpdFgNz3WmcXFupEZF51ExTMfDtoYr+xSoNLBna5tRNltNAkG3CnWBTMUyw6ex5K+K3cxmZxYg+zAZeP/49M1378oXPTZ14ZtOzbxneHza893B+NZ90yC/aiDfsz3bZLSfg+ZcUl5bIOPi/k62n3g7K/ZK13667RMEwdM5woB5tHpxkLK1JzbkjHVbKJEG4+hLi6pg0XlM56M//SOZdgstiiVx7GaRdZ+QqwTOr3ZD1gMZLZd4Zosxhy2DUBN9W1YrKSqTQrmFkPSfLUYRYxx0gkGcZtDynySbIkOHq566pFLr5UCBQWTH2UxXzBlsN/OhefihiTc6eJlnTBz6Yx5NMAgYp03JDpv49qr1wYV01VU8UA+4NogRXotXgyNAyNMbLb2cVb5ATUxsRhI3z6l0aYx/bZRSbPZ5yCoqV+7xSZS4LYDSanym3T1qC3drrPFzyk287GqPuGi17gG1OxOb16AE9e6k0cqIekEVdqhPo1FBilJfcTrk0anczExbntYFvMHHVCOzM90HLR/vG/CpD0yT99bPTI/vj8+4U7uj2y6l/nBS56wR28AN551zzTYkfltDz8u/Rtx6drqfV/a73p/2i8iSV9LSfteSa5cjK18XKZmT3VkxvPyxgHTuULK0rFUx02zqZnHTmdrHuNEmq0+D6DMbJBsE6lZNUarSMZNGOldlQGaxmiRlY0V5ULZxlxksvAm5NtNtkFob7fERD+bbZ9WMY1tBjSmtr+trOlKOVHG9SEGDswhde4oHMx4Z9vISDkqXzC1wF/zgoKpgh/f9djZw7NmXSiDPH19VUoajrr05DT8cH/NCsvk2nHoqlqMv567uaxwxPDwA1tDWfGDZjaNrepQrnIs7cO77zYItc+hUsrU66xiKlv1WcWW1ilZv7Y31pvVwTamwpH5etmsZYyLzHQNqNn7+oT7bYk9LwNbpSOr7JBCmnWJNf2Z/+tlYXj2cPifF/4yjIzAUTAT8d/efpQdnT+B+rBJu6DvdDprqX2HXnr+PWHHVrmBY8HMxBv+5DBe0N980Xf4h0kMvTQCs0RHzuMyaIMuNonlhFe0Q/pY8bGdba6c48hUaGrz+fJkJM+wHtry20JWX1Qqj5JsXBGYSO7FpWKR3sZmqxdUCcnagtjF453XwbZYHolHapYM6ErNltcJ1LbjyrPuOLJ0n9g2hQO1bfgYtdW3IZITZbwNF9O8TdUJvT6DL8tjcQdjMFIn03m+cdGJRywqi/mCKYVyZL5gSuFpRy+9iDrchkfVaSdtSftxRuTSmUeDdfaAo8aTwYSMMiAoiNNWJFbttcGErQSzsVCpMUYFbtBhoQMWoKa+24C0baiUdlY2KaOxhNrkJMZqRm+OURVZsm9UNLY9iTOpGb2rAVcz2ExXW6wXb05sUGDi5SdmytmV23v5Uu63JTIvQ4m3nR2Fpx5VbFms17kcE9Z3PCZ33V66qNzRfibjoOq+CXwq+yQGt8+OyhbMTOCJBvgOdEY6upDnnq3q56BH7vpE7SPhl76TUlJOfCQqzorq/IN96kNCpkJTm8+XJ6Num5n6OJgyP/YgDbKQZ1QVsi0Zg8kg9YJWccm2CK31OlttXK4U9SvcdizWwmpzihgrIm+7j7WYaGPhjErjmK62ZBvQjTPcvmBhn4ugpjTe1QcjvdP9ogDX+aEt3LmiyCE763buHD2f4wsKphDKYr5g6qHbOZ87X+bog6UjhiKdtNh5EODOnDJISjAbB9oHMpH1ePAqhv1aFkgGe+gxVlJaXz5oiWBYORgtRk2xDrUl2yCI32wSI1wlkdb9IllWJ2X0zm35vhDpue4fZxukXrapNJtvL8Jt0oWjKV5POBfx9l6+yg6eLsYrjszr4Emb8CIuNh/n9GzBj5tHAeVU+5mLpYvnhNm0OKL+aw19Tyb7o5D4rIGymB87Nmx+IHz/1s+oNrWx5GA9xZ76r6aFushKj/0k95Hir/eTQlhwXZVPtkEJxdhW+ZCl9l4+z3MdgZQoq4+RyqPUsavJBqivfTyubByT18E8szHEVo2tQvL2VpwVlrIdgpoa6wTYLDbNoojbZTTtJ5GcCP22IfEagza68BjPXBy1+mJZSY3ts7LklLmjJJk7sot5d7R7wckrlvLjNwsKphLKYr5gyuGko5ZeRR3wNbJw594Z3bLrmEUXUCfO/bj27tlAENEzJrcTmmIgndl4fTBTncUYBjNkbGNFbYLGAdPZWgd6yUhYO4QDySCpcakt205DHdEGqK1WL70bbSrN5j8DwjH5YovTa5z93p76QGp2ODKdGMt4JMn7PNcJaBqXxWqbbRtb121CS8KKI8tNuGYq3N/+JpWTGT9GdtgxcsO+mQxcf//Jr70n/K9PvCDc99BP+XF3f/WZ14SLv/C22nPuH9t0X/j7L5we7rj/+2qZ2sBj6QDuv6x/I73W36kez2CKC37zp7z5aD0bEt04MhWJHQlZsy+NM52DKcvHy11ayBPy8RFoHzNBXB1t9dI7qSPGmQTcZ2DhtqO2ZMxVavVzRu+0bVpnLKd1AmpK9hP0tm0IUZvqZgZaY0xqMjTGkHR2nh+ixXj7uaOlTrhpUWfJxRxcUDDFUBbzBVMSI0Odc9ERW2csPO2kOVE/TrlA+3jWfScfBw5Ca7zF2CCpsHi2iaNpME4GFkiLYe7rAMYyEJNUmm8jllFbWqf3m81tR01Ng3G+bSlT2VgHvE2p2ZJ6teKajd67vaCPE8fmyRu9Kx7tuV7xaruik6i405GJ3fuV82mi1YJ/85rHqIA8Z7xgZsL97b+pctKCvrt8l+dlupgrmJlYtkJ+zEH/VS3Ufb+X9oHImDOVPjDVOYQNaVlkFc99JCoe7aLHHwYo83bjgOlcEWV+jEFqXcgbcptKrqePrWkMFqmJkIyLlPLxtrKxhW31zyCysrFS2QjVZyJJ72Q7ZIh1OsEy1kWSqUmF2QjJPqJ30m4i6TZ0/wBqSj4HobHNgJpjvM4Hq/mh2PAyXwid81esmPRnRRUUNKIs5gumJE4+YulN1BFfxH0wwP0xFOmYpdMWF3rzxkECqnX6OriYoXXQYbPW52Lcphi1X6g5J0Q/wcr7WEhn7rmNrHzqF5tmUTS2m20gkJFEW74vIhfC7+TzkJT9DW7S24RU9WoiJDZk9N6tBX0WF+2mNy32qa620+yFOz2ZvJrfHYVSXZJybSsyyMfv3cDXneLmZ/PnlS55JsKOzNN3ZNI/DonaeBP1r+sXLp0dkGYyhodnh9Nf+uHwP9/2nXD4QU8Jc2bPC3/8218IZ77mE9P+cXd2ZJ5/jMz6trTfy3XhTf2y2OqxsT+N9Ve+/HR8SaK31YcE+DhkfmwBei7kIZQnYyQhHWdF5LY49loA+arxWGy18ZCFt1k9lY91QE1MmJvMtk3vdDv1Os3OkrnbVyzq2411wkBv3peqArV2M6UMklJso8bU61NwTFYfGXz7MBeURTyiZH7IBdTU6Xav4jM+CwqmKOybX1Aw5bB6dXf+5jkbb6UOfLkMypT0p3jc2b7iJKnD5uGGO3BkpFuHrvbkLvDQHUeW3xU+iSH0vCt8S0x+N/d8G3Ind+FAbRuE9jpFNrdbpNlkO5VtoO2Yr4ctr7falnAgaa/SyiZZ+hkk83VzUfULFz3yLC7a2cxZ6rOqTTce7c7HNhfHqpCBdMqe+I5nhoXLl4bLrlobfvaLzaixYIYA18v/6R8sx/dg/fDw8FI1T2p0Op1V1K+eeu1nHgm33zD1vq84Pf7yb7wvrF77w/DfX/sZvo79Wzd/nH0nH/vqcOoL/gfHXP2Dj5Dv09H+qmf/SbJIxzXw3/7pZeHeB38S7n+kegDB8kNODr/x3D8NBy99Aus/uv0L4fPf/QvmhlOe9vvhJSf/F9WmFg44bG543X9fFnas3xp+dtF30PFjqOXxjsfbqGP8Fc42p4sNFtPFJ3GVbr7KLjqk2HxcL1/FAR+HLFlMMuXRjKXZkkWv8spmesWlXFY3JRq9oq/Nli6wm22t9bo2SYxwgOtgKjL9jGqL5SVLP1PLfmEusiqvuuOcweZixC+cARtTytSex9Q/h+pqN13GWhqf9Y71OJ++4izXD+2cdcKJKxasQ20FBVMR5TBQwZQFToka7XTPQofMnTJe6PFZrTprTty5K4gDrDMXQxxcoNO7Fg9pMXEgAReRDMYsLIBgNJYTWQ1oIqRNZrMBDVxEPuADrZ9DZV5nXh4kGTgJ+UAJJNuhdzV4ZjZVkeX1Nn6mWtu8TQS2HdvEtrRudmkZ4aJHnsV5X/0oPEeTYrr69Ch8Wo9wZElswjOdw4WwoHq36Kn20+m6+U5nNHz1qveFT/z1y8PWx+XzjRf2xLY2b3wg3Hrj51SbOLi/+aQ/Ku/AlwNMh+vmv/yDv44LeeDGX3wx3HTHl3ixbwt5APbv3HKZatU18IjxC3lgzQM3hou/+Da+jn46wh+Vj/0aZdbPxSPp8cynXBejCtYhm/pWieW32p0PL+NsF13ic59wwMchS8YpTmRTEydCMiYpr41Tzie2+hhYG8Mp5TbeNpDYWIm2WpuNS0ZCPwOQtxcwChtzkY3biZ+pZb8wVxljRTDMpjHpNlTm2wDUFLephupzkKR3rU3IwEF0Llgt3mE23g2jo91zy0K+YKqjLOYLpjRWHrXkGuqPr0AH7TtuViBVCNwAyGIMg4ZK8autVp8rr6Z8oEu3xxkJlRpjVOC2AUkpaSPbWFEutHmwq2xNE4HERqhPOnR/OVs+8LP07aEsr5f9mS3Zz402scc2IVHm60bIMC+4mydxxJDVfGLzZUTXEzuYs0So8cyXxHKc+SodmdglxR8RyLX5rnLd/N7EpvX3h89/4h3h/rt+oJaJw1S6Xt5A3+tpcd38zpGt4bZ7vhX+8Lf+Xzj/jOvDW17+Ebav+tb5YdOWB6P9tBeex/afU6zd2O76Wz8Ttu3YFF701DPCn59+Lcch/fHrvxAW73dIGO2MhNvv/S7HPv2414SzX/e5MH/uwnD8kS/iuKl6VB6w6+W33LU+7cs0IWPOFDzXsz4z8lz3sQ1x7scBs2MjpEW9Xp/o3BjK6uOr2jgh82MRUoMNmckoBhz7Iq9seVyvca/NlozVhJ6fAUZ6xzJsdnU6YT5GLE9QWpsjJNv1fqC+jaoNYmtsI6Bmia9ifH2yaAfhTHWxseh0r1t5dLnpXcHUR1nMF0x5DI/Mejd1y+vRO/uj8SIoQxcOWfX3SecvdpXJwGNcpcagRoaaWXex4pdYIBmsoSfbsPKaKOs5ULOwbQBiywc8ocZFtm4nivq2Y5loYyWxJZ+HMq6jyQZFzU0TmKqeJptm9G6f2DCR4pSJTHk+6WRfLJ76kFW6cjaDpz7bPCf+QcHplEFWE1LR4zbJ8fh91XXzC/ebhRYVzADgcXTHrtiPOX0XpsyReWrrtLlu/ree/2fxdHicHo+F+Kzh2eHVzzsn2p9y9EvZ/vDGu8OOEblH1iuefTYvyl/6jLOSU+8XLziET6GfrsDz5Y98knzeLXfjyDw6MnwntD+j1LpQd31jvc+VsuzKfMiMS0LGb+be1/t+J8K5IGX18U45SybpGNRk0zI9F9xMG8ZB1NNkY4gtH7dTCfT7HBCsVDZC9RlUdxwxeZ1Ntqpt7GhuO8BmKs9CY0imfsRLuWiIsZoA2Jg7yUIlQNTmgpAyDaTMn14fOttGR7tnSYGCgqmNspgvmPLAKVI4VarqpF3nzVzsRLnDh2Cg70enb1wHhWpAIpgfsBjIOMioblyI2lR3ZuP1QU91Fm7QdIKl267EgIvgOpmLbGp343ZinSLMx8B2WMasarvZ6J3b6vW6z8Q+bYu3EfL9AjRuz/xqQ93STjawaJrIcTHmqS+dfKqP60nj0oV6xWUCqXqtnOiybUp8NMltEw0e7YaNP38ILJx0/EKWBdMfx9FCHj/eUB91G30npsJj6TyuQHbcMxawMhWBRfv+Cw9XDfqscMj+x4Xh4Tm0KD9Mrb2Ba+sfWr+Gj8L/xw8+Ev71y/+9dn38dMITnrYfL+jxA+TO9du4D5O+rOrzqn5WdEmkw6W8ddHNfWylI1OhdvHl25SErOLeDskggvFjTOOR2QmDjkfmY2Cbma33WCc2P6ZZXDUeQzZsK/LKlozh9E4/A3Rws5FUGiWRWvsjF0NeJ8NsWWyMgaxt12TWbkK+z6JfzfFzwIG5oM4BhYNxCbbTN+Kik1csnWp9bkFBI8pivmBagE+V6nSvs76bO2+8uAfnXpx1gRuYWJDOUhOBBw2LoXdt8EPmBhapT4F4lRaTD0JCjYvsuQ2S1vpYXstV0m1XbXmdLPPtJDa/L9pttXoJqU33SRYX9zv7SDcepdYDbtJsAAuxJxMojfX7jE2UiVQe7akPmXFJWTnjFNo0CYUj6smpn1VsLJe3TePX/3gteUJ4+omLWE4E/LXmj29+OPzwWx8Ll/zfF3K6+lP/Lax/+E6NrIBry6/7+kXhC5f9foztFW+4/eZ/47gbv/svaknxwH0/afSvveuG8KVP//e4nc9dcnr45c+uUW87vn/t34SPX/iS8NDan6lFgFPqP/m3rwpfu+pc1tGuK//5jWHH9k3h7ju+3bONexpPf4r8cEPfheqi7akDbvNxz5AzC6YixrJoz4FF/L9f/3/D+Z94Qfjbq94YPvnVd4fv/vT/hV/ef71GTE/Y3/uxn6zN+jrjTX2k7+uEJ32mci4Hl/PFHz3hi1yCKh0chN+qex8ZASLJWMayxzgEOHvfcYiyOBeI0myUqS2pp2YjSW8/lrXZ2rcFLoLrZS6S6wCcTbMoatsRVvmzOiOcrfnzsIXg9gmL/tuo6hORtJGMvj6e6yEA80CdC8Z5oMg1C3Y+ej4HFxRMA5TFfMG0wchw9yycOmUduHTe4NaBq936fyAOENWgkPpj1j44sVkHExfDfkBN+YQh9XNGwkmL8XUyFZ/4lUcbK2oTJO0m5O0EatthKZxhNkBN+f4A0gG3vk+Avp+BMEjdeEtZs5tNuZkoE5lzp3Ns3WfVe5/Y0jqTySte0Sd+yKqc91f65jsfCSObd/Cp9kgTjV/+9Opw8/erG3ytu/em8Pl//b1kMWzXlt9642fDIw/8XK2CpniPZUc+PcydtzDcc8d3wk697tjjrl98kx/1dcSK56pFFtrXXHl2eOCeG9USwoZH7w7fuvovwrf/44NqmZrAEXkcmVdcqnLKYHh4+DrqT2/DafZ2Q7SZhC//8G/55nc4uv+M404Nv/Gc94TTX3ZhePfrVoXfev6fa9T0gv2tu/9/e/8CbelV3Xei3z5VguIhqSQhJLABFcYgAwbJIkh+xBZ+QuK2cW7cgW4nhtzbHePuJFZ63La5fcdw3GP0sD3SoyH39g120rfBneSadHwvxHEaJXGC/IgtYmMJjEE87JKEDXogqZBAz6q97/zPOddac64117e/c+pUqR7rV3uvOdd/zvX49jnn+75Z+zyOr6eHP3mvO3/JU/rReVPk0pdzpo1zguvDlvNmiaFRQ88Sa9+t1zkAOfF1DYncUVtda+DTo3/9KZpc2+Cqg/k1JjnB3ISfG/MSLq/W9FjAjJbnBcmFxr7Y8pqI46/ZNp40tRDVLeuIxq+LdkGzd3apgaVnvUY9X4b9pGkg5xJwzb0eXJ5c+yzQ88Rm844jR46Mvyk/OGcYxfzgnAF/e54u3e/mkzbQc7c25mRO3XxBgS8Gsr1IdC+E4rjcZGSOpJkcWHp213Bx1SAYVzAXQjX9Ocmq6zQi2meZB9beGCQredyoNr+WNM1aRHsxVz/bZXPj0T8W0ViiRiwr2Zcn9TvvMFHP9OHH7xRhzdzP7z75sWVcirf9hz7+BWzwtL47D0489fj00d/+h9Off9N/N739v/mt6UdvumV61XX/Kb/7+PGP/GPNmqZP3f7/5XewX3P9X51+5G/9G87F84f/i1+ZnnPhFZz/p0dv1WzPhYdfOH39q980PXDfZ6bPf+4/qCrgPwk++4kPTZc876XT4ecdYQ3v1P+Hf/Pz0+HLjkw/+Nfe69a64kXXUv6/mv7kU7/OuSfDy7/x+6e//H/+Z/wfDS/+um/jNa79lr+u0VMHfpwCPzNP56Wb6eN/Vv42Zdr3Wf/u/F546vgT0yfv+vfTCy59xfRTb/316Qe+5Z3T67/hh6eXf+23TBc95/nTpz7/m5p5bpF+pOLhz9w/rZ84Yc5f5RyGZ1xU09OcZ+WcWfqwZZwZ687BEo/OwXhSa/riM+TINUF8xmpoVHbXGPX7152ilfsJddL8QKWlc5c5pJG1irb1WIjZtSDSw81LQn1vwY3TzDoqlXXI0sPHRctrpPFApZxTBMF0433rk+B9I4cCcpuHDOnIfR+nsU+P9+MXJ4syGJwbjGJ+cE7B3zq1me6Uk7aezPGPfUpgo2d2uhL4i5e9UInGF5GUQ480Mg2RfO3kXPhiXJHKJll9EvMXKrNHo4nPHbZlX6LVc4J4HdVg2U0WVGsT9esB8rw5ZjV5NmsR9XHl404asXVuzY2OJV/gk0SN2OSbvs7TxHJhnmIyWelLrru5zOuluPXjfrqJ/fLHpaZLhd7p5Jpvfvv0sle+kf2dnQPTN33bf8kF+p/d/fv5z729/sa/ycXudRS7wPzSr+dedAWNf5v2+rzk67+D7dFP/zu2iS9+/g/4Pwle/bq35nnTO/Xf9n0/NV16+ctYA1jre//S3+O91fOcTZj/sDkbv8U+wd9RkH6O+nzjvmN/PP3xF/+j9uTvzr/v3/zN6TOf/y1VWtabdf6N+Gcb6T9tcJ7yBXV8Xit99WnsXC6a5MuT+u4/WiUu52qbW2Klj50it72uO40ng62uLepvvd6QINcyuOqQrddcPHel5etkNtQ4LTiWel6izKt947NlV636s9dowu9VSRpEevAYYOTcodw6znOmHHq4NdBnXzUS7OvD93Z6r8f3gNov94PTsZ3jj9/EyYPBOcQo5gfnFPKtU+u3ywk9ncD5JM5+6rNNFwHYfMEILi5oUi7hLor0kLhqJNQX3zxepTweQnaTL9Z/m1pnTmD2IjnwxdQXRaZZRzXGrAOrvtOIpe+i271Bc2up9cdFa+U5kw3mpmfRtIHGbtLF8vw6jg01YoM+/tWxNBw+P+27RylW9Smh6FUMzzrOmxP/yYcenR77s4frb8E+5dTf3g4OHnzmdNXLv2PanDg+feXL8vP8Cfys/bEH7po+/ye3Tr93y/88/Ztf+W/4XfRtXP6CV00v+rpvdf9BgLnws+oHLjg0veAl12Xt4WN/xu/0/9r/52/kn5dPz3/89797+uoj99LzvvBb9s900o9S0HnoGH1+fFDlsw7a+z10DDejkH/lDefPL268gL42XvmS7+Q/P/f+f//fTj/9vuv5+T/9yg9Md93zB5o1Tfc8+Bn1Cp/509+e/od/euP04dv+kSpnB89/8TP52+yPf/XJ6atHH5BzFv7puYufnXNfOr/Zc2H08/F1n8exVs2Lf7lfxbSfJpNrgE4MoLHVRmV3TVE/vs7AJl207KvN89s8tsXvzq1dNFuvx/RsjsWur5pfS23WxJYxoFqHaK7N0f6thj77qpHQ3Xvag8nNccCyxvIakiM+5Zp7O/FJz7481+v1Ta8+csX4m/KDc45RzA/OOb7xRZfcQifw9/FJHPB5XE/o1Cknd+riIsBJRLowwGFfbb546BPMXnS0by46EpdcwBct9sX68arZdYlmTnVTnB32k124TuqrtuwGQv1sdS2ga9b7DTW26rNdMLfq/vVRjd2ki7V7h8Q3iVBMn23wLnzUt/PwM8+ludzXGOtVv47TuvnnRyn2pVvvonaavutbLmX7dIJvcUdBjW+DByiy8cvvfuldN04feN+PTL/+gf/r9ImP/rPpz+4q707OgXf88a3s+Lb+O27/AGtfffje6d4//fj0NS9+3fSsZ1/CGtZ88L7PsT/HsYfuno7TXGcb5mP7Pvq4n9U/u0n7/0XY137HRefVu/Pf+7r/evrz3/ij/LfjE8+7+CXT93zTj0//1Q/8U9a//NV787vwl1z4NdObrv87OT8q9M9krqGPL3jgd+/i8xafs+p3zSnu+uyb85v24SPZ9tnmc7D0u/9x6tYVH6Q+b4Saco3MCXqN0EblfJ1kK2J8fRErz6SprzbPH2nSbJ+bmj1fh9EYrbuWdgHPW+8XqMQx9pMN1kkB1SSetHZOt3c2yeoTVOs2+0aDHDh0Tyf3fPRMPidwF39T/pbXvuSSs+53kwwGS6BT4mBw7rFz/CD+VB3eNdKTOln8U1/O99QAXGj44kANrF4b5ILBTbkgao6OLDmw+WKk/eQny26J1Rczf9FVqvFlX+BUXdzNvNlQYy09w7XS3KrJ2qq5Yyga+ouOI4/Rhh7xscBNOqx/nSDt8DtI9iaR/JTCeomhST4/8c/2qYn9Tp+Ldx9P+0If73rh3S+8c/vKr396/+zXsQeO8rv2+Hl38Pu/+Q/4l99Be/k3/ifTDd950/TdP/T3ph/+v/zv07d+709yzjbqX4SXvsX+yCu+SzPw8Tk4Xfr8l/G79W95x6/mn5evn3/tb/3b/B8AZwuXXHwBf1zp/PM4fby3fzvDGQ4dwwfpWG5/9oUHzpp35/H59Z9/1/84/d9/5Jbpuc8qnz89He/E/50f/lWnI/e7r/vx6Z3/2a/z35vH82/+0P8+fdtrfnR6/qUvY/3HfuB/c3+D/pqv+ws5/63f9fdUPfO57IXPmK561bP5F9898qn7+Dxlz1mwfE7LxXiKSb/kSh+2FOomvzq3oil9yeW5ONTG4HOQmnLOZ4dtfS0EfA2JNGD0fE1SDfNH1zLJCTQ09OA+cJpYqzHJkuOukUT3Gmm0JWvledV0jwGolF8fCPQoY4pmx4u1Pll2kzVzqNBdg/H7lvs6dtjHv+xzf/34dGJn/E35wTnLKOYH5yT42/Ob9eadOKGnk3rxYajBKZ8tqC9qegFDV6XmQpkvTGIkXzskynzsMs3Fl55lDQ6YOcnmuGppXLLqu4s8PfOcWTPHoprfu2h5HTU8r9HaeaGpn22b544BNtKI9jjUZ8tOuO9QY9frbn54cKkRK34pskusuekMbljRlL7JxZMmyD6euoei+XXxN+cfPM3vzke/uO748SemOz/zG9PqwMHpuRe/IPcve/7Lp//sv/4/qHj/b6dvuPYvTS966Q3Tsy98Pn+r/BLSL8J76Et/Mj1wz6en23/3fTzni172rZqBQunAdNHhr+F38PGn6faK/a6CRPrPg6eLb7nusHrTL9DH/pz4lk86Dv4zT+fbu/PnC9d918VsH7r9z6YTjz7J56lyXtTzFiz+aZ+feu5rzqH0RJN8eVKfz63q07OcF00uD7Vji89BaupzPYLN9Yvga0ekAaPHBTBcdez8kYaGHvm65DTtOw0uC2zLeslKHjeq1ccSryWukOaVmOjqS8Mmj9H9lNeHbI6rBoE17avJ67DR1wXkODkphx5NHE21Ljf0sPdy4lLDvlj1f/41Ry66A6MGg3ORUcwPzlnwLVX41qpUsNuTvfjlZJ8uGoy9MCXr4rnpXNj0SY2/iJl41tQCdfOcEOixbc5W04tl0mDzPnNj9i6G58hayil+PC/2p37W2jzpswCn1dTm44ClJ+YWDX1x/L6poYfcDIifNXZVUx1zyX5ZkDA1YiUn+fJE4/tkis/P9sZWntrn/JIr78ybfs4t/WO3fyG/O//yI8/Gxk45+K31d31OfnEXvp3+ll/7af65dPvt7wBF+Bfu+n3tTfx352/+lZv4nfal4BfhodD+6G/9Iq+Bn6O3v1APpF+W91s3/w/u78pjb5/8g1/hn51Pfys+Aj8iAD7x+7+cf64e/zHwe7/xD9iPwC8nO5U/g4/fhfD6116kn5pn5d+WD6FjOevenR8s4/DlF+R35R/6yN16jmrPX9u/7T750veFusY5v+TKubcdW/sMOeV6gSCrqsNqAwsNA61GlGsLrOj5+oYnNfX1qJmfTbumux5lTftOg8sCW+4Dq6kr48y+QY6Rw77Yel4bE9K8qtEz708a8/qIYao5y3GDaE6x2pi9k81u8o01Js+h92/2fk4MZ7BdbzZ3XHT82Nn9d0wHgy2MYn5wbnPiqXfQCf1xKurpzE59Ptmzk/3UxQXEXSTpCVkuIBLoXjTF4QdfALULeM6UgzXY6pPgOdlPFq7X/JxpDqupjdbRBHchVrdommP8nubmhaVnq7V5ua/xokEotr7481wSMjkqsKGGHnkuaGoxzt0wJT3lJokasckvfSm8U4ye+m5TeaIpPp7uRpU6/sYVi/p+fmrudIJunH//T3l/r3+tvCt2KsG3DF9y+ddN//5f/N+4SMbPxKM4x7e5f8v3/reck34hHorwlIfnP/9Hf9n9HfgH7/usen3SL8K774uf4LXrX74Hrvia10zf+Pof4fXwd+XTetjbRz78993eItK38+NP4f2T/8f38lj8zfqvuer1rEf86Z/8Dufe9jv/qyr7y7dff+l0wcGdFZ13Pkgf+9tVPlfIPzs/OHf4huv1z9F94ovTGu/K0wnKnbOogQ3PaZwrfTkHlr7km1w8q7n9ubeMLX3eGgvl+oKg+LhOtHpwDSOaayEZ1tBlqb0OhXPRs9akL77X9Ok0FtiWnEoDqrlrYa115i0aK6zJvBIDrpCHzeO1oYdbm6jXKa+XWh1XrGL8eO/6pIbnRA4FcO/G93N6E5f9rKPIGX9TfnDuM4r5wTnNa45cfgd/u72e+cvJPvmUBJ8dkC5A3PBFgyPpAkLkCzwaeqSRVrMXNCBzFE3GaC5RXzjn55RnPCcxo5WLL1l1l1/4iyb93LQabKDJcbIgljX1jc0fA5V5LuMDfyNBDT0wlzvGrMMaHRq66rOhRqzvS9zcSPIwn1sX/Ghyv8nXd7FM384NB/1H6OYZ74bh56tPx8/OX/+df5uL58TXfcP3TW99x6+6d+Vf9+0/zjm2GL740hdPr/vzf2N68197H+tLfsN8+kV4wP5t+RrM+z3/p/9xuuyKV6iCsQenr3/1X2z2VoNv5/+BH/lf+G/SA4x73Xf8V/xn9WqQe/13/q18XEv+Q2K34Gflzbvy/G3p5xJ0TPilo/fg3flv/LZR0J8L4Gfl08fyyx/7opybyOdzlZ6nxE/nwKqfc8VJPp71OZPHVnNDKP3klz5DjpzLxWeg8WDVVMe1oblOEf6aYa4NgE17/YHNc0Fjm641GuC+idcaE2j13OxXeyfcNVD95liM39PKWnBgyWE/2TRGG3rwcWoXjX/NdE5gNXXTUN4r+2L98VT7JEHGS1/u2eiJR3Nfp/5q8278QmQeMBicw6SvksHgnObjdx/78GpndSPfIOR3C+R7AtmXtw3Yx0WAvzDoesAXBWLFFwd4ans5QHMlXrQVuxID+zFnpMk64ie7be08R6QlG2jSF5+xms4TadvnlqbeN89l/GSbNYny2mlDj2Zdwq5RQrgpSP3i89PkypMV1SSXu70+dzp9dpI/TYe/6Wuny7/zZdNDX35qetf/etd0/DjU/QPfsv7vf/W/m/7s6Eemv/CW/9d0+QteqZHBfvMjb35B+sV379/Z2XmryucUdGxvJvOBJx5bb/75//SF1aOPnJDA4KzkzT9+Jf9JumMf/dPpSx/+HC6RfBKlK6Xx6cnXzqDPftyvcznOWumz5vosiK6x2SIbjcquUFRd8pIu1hel0syuEWloVG4KVnY1qLFaWzR3oNXH2D2WaN4ZrcxLlh4SF58b1rSv2rZ1Fs3Zy8F1E8+1WOmvxVdNvr3+oWvHu/KD84HxzvzgvGDnxBNvpRP8MZzr+YrA53+5CKCTfXTpYgHD6LUkX6iSzReZ4ncvPIxe3NJ4ws3JJll9EtvmLBoLHCs3HslKHjeq8bxGy/NGWrKBlteONJ2nxLShx/a5palfM57f+MnWxwPKa6cNPZp1SbRr8DT8NDeYFLB98orPz/bnP8tc1HffOirx3K++rbSOP/zxL0xP3PcVflf3O65/+v9U3WBvpO+uwDmIPr43qXzOQceGn52/+ZnP2lm9/o35F/0NzkJeef2FXMif+OqT04O/e6eek6rzF55bz2/Sl3Ni6cs50+Ti6c6t1FT95GMuNOXczQ7b5vpDhNeCPBkksTxflTu7RqRxLqxZV7Xm+hNoi+YOtOgYtcl+fXxuDjbt+m5edfMcEOhR5gG6ThJm5ySrbvHF8higcZlDArhf43s26YhfuijkH18f37x1FPKD84VRzA/OC1595Ip71pvpHenELyd/svinvlwIqGHMBQlWriHiS1MuSCC5WSNLjzyG5foiZ+Oi1Rd/UGv1nN6Cau9E858RBM9rNJm3oyWbNVZYq4/BaZqItZxGj3BudLMmTX0sPD98fhY9H0+tATai+3WlwXzyGonOU1ADuyPfwJH75bfZ25vL4uPpvoWUwz6e+zkWx/Gz83hHDHzH6y/hon5wdnHw4Gr6i294nvamn6GP7TnxG+x70PHdROfRx19+3XO5GBycfeBHJa77bvldHV+65XPT5snj+ZxUnnreopzSr+I5Vp0TNWD7fnwcY9jpXBfYaqO6uwbAp0esqQ/YbFkj57brol/WKJod02pi2Jq8em4Qrcc4TWzS8rFkQ4219HTzEs31k9h2XO41y/HckElWDMhzQqSHm5MEu3fcs3EC7t/0Hi77fP9Gdj39zLVHLjnXfifJYNBlFPOD84ZrXnz4/XSafx9O/OnkX3wYvRDApouHuYjwhYqtPgm+CKUcenAcGE2bbPxNg84Jcpwc9pOF67XuhXpGy3tPGlFr0f4lhwWxJsakY0Df5DlNbbieGQPRvz7SuGNht50L+BsN0eX1FJ8baDlHpJJbfBkGIfnSh+L6ZMu7TPYmVPvuPwNmfjkeOaKbOD0f/9Nj08N/dE9dFA7OEvAdFfhPGDqv3L6zs/Nulc9Z6HP2Dnry38//828e301yNoLvqngWFfSP3vng9NVP36/nInNu0nMVn7vYN332NT/4j8/Ul9zSt+dcsb7PkINz966uB/DZiliuEdrQw1+HpAnXgG/mYo2tNvTw15ZKS7bRpMlrstlyTKq59ZymT2rcsXS05j/8q73h4V87s7Za7gOV2GE/WbM31dyc6LOfNLLsik33bLByu1b62V9vbrnmJYfHb68fnFeMYn5wXnHi+AbvGt3JJ3/CXhTELxeFfGEB9uIiDj8A57AvWnPBg63Gy5iiuQsrUV9Yc77TuJO12Qs2G73YJg020Lbe7JBQ79fNk8cvXI+8ek3/mklT1kx6MD8xu39oanldjTM6zh4bp1LjbzDbm82SS0+90c1P/DN9NLnPXe1n3+ej/+Bv/8m0fuI4f6v2a67evz/9hV9E991v/rnpR2/68Ph5+VPA5Zc+Y/r21x/mTz/iHWrPB34O51n8ArVrbjz1f41hsH+88KWHJnxXBX755pd+/bPNuYiflJf72Rcn+fzEP9s350YMtOe68h8B0s9rkZ8WkeuC+GLlfJ+vA1lHrvpo2EouY/R8bcjWXmtg4XY0ttrQI88VaWzl2WjUuPnpWc8NomOaXY+Eet5GI5pCnqjXD+838jGYmNFkHfhi6v3zGiBpjFo1eR96X2bv02DSJKofO3Fi83ZRBoPzh1HMD84rrj1yyTG6xLwdF4A9/bk6ornw2QuZNHLRAmoxlb3IaVqxcNhXS08ZUzTuA6tVa+eLdDbUwJq163lLTBt69G96ilbfEOS5Qa3Z3EgjwmOxGsZpt+jL5sIDee7jwk/o6ied+vbYcio1yUfA34iaPqK2n9+dSrm+L0/qU0Bi9GS/jN88+tT04G8dxcLTm7/3+ePb7c8C8J0UP/JDL0h/iu4XdnZ2btXQOQ99PuNnVfk/L77puy/ejG+3PzvAt9d/11vlu3+O3XrXdOIrj/M5iM9FdE4SX85P0Tksn7+0X39XErm577/tniOun3weRE05J7PDNl+Lc7Kc43dzTbDzgXzdURm+vR6AaI08V6SxlSbU1HKfnmFxXc0N8jGp1hyPCQvxsYhfaYxo+VhZFk2bbPK8bPQ4gc5Vzylu8sWWj6do+WNB4J6M79P05gz/4Mv9Gnx6rDc30T3enTxgMDiPGMX84LyD/1TJavo5OfunC4H1KQk+OyC62IrVplyoOF5rZOlRxgAzp5p6ToybXQcNrNPSPEXLc2Rt2byhpjZp9Y1B1jC2t57G3b441q5Z5kJffNHEZ6BB4C6s6JirWZeIjwuu17GOzCs6TLrJbH6OPj+pn2PSLze4yLX5yA3GB31s45E//ML01c99aTr0zJ3pLd9/JReLgzOXN3/P8/mdeTqn4NvOz9lfetdjZ2fnZjr2d9Pn6QoF4jOeNW43znS+kz5O+PZ6/GjPsd+/252DyrPqN4V96cu5z8T43GhzS78+pzLk4BzcXGdYh9VG9d65veiwSYc1OjR07Rzk12u7NdI47ovPjdWyNXNlU81PT38tg9U1Iw2obdajR61xH6iUY7156eHm0DzRWCCiYxCbxvnXTNysQaBHd06C78uQgYfeq6XfWs8+Pal9/2tfcsn7eMBgcJ4xrq6D85LnPvXgz2zWm9vTxYD/sY9uuUiw1YuKvxDrhRHd+oIFkttcsMRKXOdMOcGcxRbfXRgJGZM0svSoNe6DGc3PSw09Qk1t0uoLeZ5bfcZqORdjS1xi7ZqYv9zgQKrmZyvjZC/oq2Nz0agcHxdc8eWpuvHZ6FjxpV98euKf6aOxfZtfbnbni/70LtaX/u2np+MPPz696IWHpu/79vHz82cq3/Tqi/hJ54/H6eP3Q/Q8L3+rMh33O+k1uPXCSw5ON/7ly1QdnIlc992H+Vvs8dvr7//Qp/Sc489DqR+ft5JW+mhsn3q+T03yQerjXAtHzr3ii1WdDPto2G45pxvrrif8FN/nSo5cTyQO3Bp5PsTxRE9ssy407orPT2pqrVznkk3zw6s0oFZep0ozPmx+zUINjp1Xn8DkQ2vmzXli3DGwSTY3fv/0iF4vbhBL92K5eOcuGdXpud5s7jlxfH0+/RjTYOAYxfzgvIT/ZMmJp96KP2GCCwNfTfjaIBcIdLKPp15n2JqLDjIZleoLr4+bmDGcU8+JboqnGKg1Xa+eI9LKRbevuYs5GnqEmtqkuZsSdu1xqGg1k1sfC+ivmXSZK1wXPj9VZE1zstU1Kh1j63WAXQfSDt3B+htX08/vPknf3viiL0/pp/nwRJN8ebZ9/FZp3Gjj51m/9brD/DP0gzMLvBv/5u+5nH36mL2Dnndw5zyEjh3/mfHW9Xr95ate9ezpG7/tIo0MziRQxKffXn//zZ+a1o8+Zc47cu6xfTTFh5XzWdJSv/kPSvfuu8+Xc6rMh0bOuXDVIYtzszu/qy3n96Ln8zvIWvH5SY2c81VX6wpSld01SX2naW49l9Mgc0iPAx3VZtcEtaY2HxPIOfCThuOBzY3X8jwplhuv0bN9nRSj5fEqubXp4ddp5wR5jN5/8b0Y1OTzUw01O9PmrfgRSgwbDM5H9CtoMDg/+dhdD/3EzoGdd+Eikm4wcAeSfbY76tMAunCs6AIiVxIxfElzGl+WnbbCVYe7YnkOq9FDxhTNrUPwHFu0PIdq9RzRvEUTH7j9qls0beiRj121cG624jNkmteMWL4m3KSLnV3X6NF8YPs60tSvE4zcaCSfvezzE4OzL4kpJl3pi5/0OEdD04XXfM106Xd83fSVrx6f3vNP/3R66MtPcd7g6QU/AvGOH3kRF/R/+ruff/K2/+W236GPG/4U3ac3q8099LzjwPED9/zAL/3AOVngf/hHP3zo2MFjN9Dn6OGdzc41JF1Bp86rX3j9C1953X/5uuefOL6ZPvgP7pke+MKTMmDwtIPvmnjzj1/J317/5Y/cNR2jJ859cvnjs6D67Bk/6dLJOjVqqMGjjGGtmUP62mHjCl12TfFp9KYAndFlvNdlHbhJX7CO+tvXiDRp6uPjuSINwKhftNQvfhrf1dDhGPakvtrwWGbnFVtr+bXLcbLsis2vhdO0r1qek5LlureGoz6J+g49+7Drzbtf8+LD592PMQ0GFv7yGQzOZz5+97EPr3ZWN5binZ76lkIp5FUDdAFxxSP62k2aKw7Vr4tVGVO0ulAsGjUq8RxGy3M4TfuqhYVuVxMf1PsFYdFbaeHcbLWBpWfeZ7bL5meNXa/X+w/XJaL5wNJ1gD3GshxuMNq++HG/+OwZX+LF1z53+DFd/hdfNT376y7jQv7/+Ut3T48/QTc9g6cN/oV3b37h9PIjz56+cs9Xpt/872+Z1k/pxyR9HMUk7iSBnqs76SN7F4T1an07fdLxO0wXHL/gju//pe8/Y/4m/Qd+9APXTAenw9zZTFdRsX4VXPo6vp7Oj4fIuZFjBH/dgOxM06v+yqunI9/90unJx9Zc0B+7f/wH1NMNfo/Bf/JfXDHhrw7g5+Tv+/99nD9m+LDZIlsugdIRnz3jS7z4cb/4vi+fJ6YYRCNhsrEeFaAgLEzZTbpYV+CyO7OOyQHxGmIZHePXlSZct9Lc/OoXLfWLL+OqeTpa2WfS2uOuj8+vJdbPa+bIcbHcV5c19sXm10c1OydfH3PhrgW9+Tl52PVmc8dFxx+6lr/TcjA4j+EvncHgfOYTR++9cn3wmZ+im4vDfIOR35mX7wlkPxf3uMpglBaPuLBw1xSOqpXikCw9JN7RWNY50WGrc1iNnnzZNFo9B2t5HWncvJHGbtLEB/UxgLjoFZu0cG622sDSsz4WMDs/S0lTn6009f79urCRTo3K0dqgWZ+ojxEy32hkP+hrvvgSKH7SRWCfnqxkH5Yz6HNyZ7riP71mesblz52+eN8T03v+6een48c1aXDa+ctvuoJ/Tv6Jh5+Yfudnf3t69IFHSTUfD3wM1Q3RYJRDH/E7VpsVF/b0eXcH3drey4EO62l9bNqZbtcuQ+OvpueV2g2hM94VdEN9tXbxiZ8L9AR/3YDstHDIxencSe2f+9vXT5e/6vnTIw8dn37tH97LdvD0cODgavrev3b59KKXP2t66qFHp3v/+e3T5onjco0jYMTFdU99WO2Ln3T5+NY53Gc97ktHGink4KYkfN4Xnxvt1sUmHvx1s1UX6wpRdvkML30zB6/P3WR7a4v1GlwWsu4LYKvBFcfNH2lpzOK5VSPqYhpz5ONWLT4Wr9VrNa+TnVf3WY5BcuqPi50zF+yueF+Lrxp+RHJ9fPPN1x65xJ3nBoPzEf1KGgzOb26/+4G37KwO/DK/E6/FPC4w1tYFPV+u6IELDUOWv6CMxsUhu2J3XQjTM8dntHDeSqvnbTR2W63ME2na0GP2ONglja02sPRsjo+I54frdV4jacCuEeWyW/KXrrNUh+EbjuyzZ/ykSyfp28dIX/xk6ZiecXC68q3fNB286ND0maOPTu/7lT+T4OC0gl9G+B3XXzI99ehT03981+9MD9/9MOv6ofKkj59pMy62R+YG8yfr3nBDm3novKhetEaSdp6xM/25v3nDdOnLL+Nvtf+X/+hefqd+cPrBXxj4utc+h3+h5v0f+Ph04pEnWMflLVm+1mWfPeNLPOqLn/R+Dhz+dNW8/InidFh1OnouFEHOxZcCNSmUc4vPkC+FpPjJRvuqi2o88hpOg8tC1vsFMPriuPkjTcfUa9ZzNxrB82zR8r6dlvqQ5o4j2WBe9LXLc7CfNM3RXFzg5HpHTyrcUz/rqp1Yn3jnNS+59OdkksHg/Ea/mgaDwcfvPvZeutF4W/Mz81Vxn3xcUJoCMWu44LAiBaPRwgKy0lyRijnZaqOxrGne4nk11tP4Ums1oswTadrQI49VLXx92GoDS8/5NbWhh4yNdLFMtAa7sR6tA7auD9SvP+aQ5YbE94tPT80XXwLFT7oIdY66rB288JnT83/4munAs58x/cEnHp5+5UOzb9oO9hn8IsK/+J2X87fU/8Ev/t70pT+6n1T9IAH9ODlUaPSaJm/riH2AP8uZ7BUppJfHXaetpguedcH05/7ON08Xfe1F0313PzH9y39474SfpR+cPr75+y/hX0a4fuL4dB8V8se/9FW+pAG2uM5lHw9c95Kf9DiH+6zrGPZ9nwdS0xTRgHz+bNAcsfSZn3IW6DJ+u85XBO4mC3f5+nm80+CykPXFBTCAUX/JmidVyAON+X3HWj1vpNVrhcdg5gQ8B3y+vskz+6agZ13emb/lNS8+/AYePBgMxm+zHwwSJ05sbqLLxJ24cKSLR7Lep2Q86eIjFzL4avViVaykWi26uKWLmmjIgZ80Wodtbkys+PMXTWnchbejzd9oRJo29IhuNGTvLLCtXw88eS6rEfH8PR026bKGOy52g7WJaD4wu36OwdrXUHRJKTe3Ud/+6Sf5pg/p6zeAqF7G2Jyk4Yl31O7/1U9MmxNr/jZvfLv34PSQCnnwiX98+/TgJ+/Xj0v6OMmzfKz1iZ/goSc+pulJcvuUn/QxOdU8p+Rp1tN9QqufKcfnlXmaY+Ynfb4+/tT0sX/4+9NjDzw6Pf/Fz5ze9NefP/4G/WkkFfI4Xzzwf3xyOv6AFPLylI8Tf0z12TsHlZz0sU79lNP2GXbacyYszq37cY4uc0rTXofQp0bjYmW+pevX1zrR4LLAFjnuOsQ56mcbzE8sWbOeu9HYzU7WytxFs/uG1hxLzku21Xhe9sXyHMBp3FENY+BzoNxb5XstEZNlf9oco3u1t2PsYDAQ9MtpMBiAjx+9/+rNwQtuo5uTQ7gBwUXGvzOvvxAvabjw4PKkNl2I+AvLaO5dXvWLlvrFZ0sPmadoed48psRYJ+q1/BzS1O/GRxpdqnNM7IL1NLeMhZQ09dXWrxGo9y7+glzV6zWAHBcRzgcb6dSo7OfUhh6hTtjXsUyNG5LkS7/47Bk/6bhxQSfpbY7VDr34kumyv/jKaXVgZ/rkZ78yvf/X7hk/Q38KSd9aD/7on3xs+sKtf0oePhj8iOnFVIzHBWqcyMyEGP68jdhFICvBGJY6c5XYanrWZc+arvtb38wW33L/offeNz36yAkEB6cA/Iz8jT98GX9rPRfy/+qT0xOffwiXNaIU27BOQ5/1fk7R6xzpsGHXFIBpYnb5ipFzGh2YmORqUraxXgrOokdrxcUz3KSLBpbk5jVMLl9huJtsZ65wfrFJk+Oa0dht9zG/nvaTr7Y9lrSW+KCeA7DGvtg8r2p2v3xN1J+HZ19/Rr5+Z351fPOGbzxyyS0YORgMBP5SGgwGhY/d9dDbqIDHt9xTIY+3m+gBX9+iEp1F9uUKRRcZWFyEuGsKQ9WiQrUujmXMvOaKboLniDQQziFNXbxHGl/GrUbUcwN3bJq75FhAfTzQJU8b2KSBPH7JutLIGnC36EQ0J+iuZXLSPPUxQeYblOyzyxq7qrU5uIFBy676ImgqWckBBy97znT5D71m2nnmwelPPv/Y9E8+8IXxW+5PAemX3eFb6+/4Z384feEjKOQN6WMjRimi1ytMcDavZlfJRP6C2k5O3TKGw0Fyb/yzLn3WdM2Pv356zhXPHb8U7xSC73zAz8jjl93hW+sf/BAV8n/2ZVzC5BpGsEEf/7KvumqaSrbOkUCYwx1p2sJaGv7UVV8sfTpXOY0O1I+KWDBb3Bq9FJ1EGpt87orNGlttGt2sEWk6BrhjVD86br76oa9aeFyRxlZ8EM5daTxP1to55uclq26tyZii2f3ydQ/XMS3m2ecnfos9Pda5sP+Z177kkr/LcwwGg4x+ZQ0GA8sf3v3Qe6hi/zFcdOqfmbda6uPiw19MuGLhYsR+q80XwqLJmKK1hWjSqFGJ54g0oDE/rzQ8T6ShwzGMUz/bdm5QNG3oUR9Lq0lTHw/i+bUzeryGWK/BZUHozLebdUDWgcmJjinr6rMHl5qcqv3is2f8pEunaNUc6sA/eMmzp8u+/1X8S/HwW+7xS/Ee+ep4x3M/sH9+DoX8H/6/Pzo98Kn78wdGPySF9LGxGKGJMap687Qhn8NE62ScUoW5G2mAzp0Hn3XB9E1/8/rpuV9zEf8yPPxSvPF36PePZ194YHrT25/Pf37u+COPTw/qt9bzdYziuHwBuZRJp2i4xiU/6aIVvc4p/fTB589h9cXCtToosajoBGExyu4WHbj1JEfy1M92+TpLCuhwXcKtof7suqrtek3VwrkrrS7kwbbifn5e7Sc/WavxdUuf5l34rGftxC2vefGl4+fkB4MA/eoaDAaWo0ePHnrkwCX4+/M34IIjNyi4CJGtint5x54G0QVnL4U3fxGafKex3M6xZF5QilLRZtdiK42bm558CbcaUc8NiqYNPfa0JruksdVG9XgNsUxXF2fpOlkHZs1o740O1K/Xg8w3K9lnlzV2VeNe9pPOnmgqquS0necemi77C6+cLnjec7iQ/ycf/ML0+S+MP8V7Mlxy8QXTW77/yulFLzw0HX/sqen2//kj0yN/Jr+1nsHrr65DP0BxzJmWTqCbfxLkz/WabsCEgpwSa4OsGPnABTvTq//6ddOl33A5F/S/9cEHpz/+GBWcg5MCv5Pge//q5VzQH3/o0emBX/sj/h0bevlixOI6ZjV0+CEa+5JTdLSw8hRfc7gjjRSfcJNDkM+fw5ojFq7VgcREU5FNX2/W4zxqNC5W3EifLajZSrProtrkujXU377uHtZUbb7g1ibQ3Hp23hktnKOn0eD8J+foyddA+O7b7cmuN3eeOLG59tojlxzDDIPBwKNfYYPBoOa2ow9ddeDg6ja6QZG/P09PtuZd+fyt9/i2e0AXnsWFsNF4dKNpX7W9zAvqojuvlWyjSbN4PWD0uNiGm3SxPH+9ZvKNvnhddpfpcmxwi17WQT858Vqgq6MJYqybPKTwzUr22TN+0qXDvjrFFx0Oa+yL3XnmgenS73/19IwrLmTtX//ml6bf+MhD7A92xyu//rn8rfWHnrkzPf7gY9Mf/sPfmx69j4pNeqH1JRdMx+mAhEYD6YOmhDmJTnB2TAf5fOwwE2xCOCdWsFLJrms6kruadg7uTF//w6+ervxzX8P6Jz/yyPS7//Kh8Zvu98g1N148vf6Nh9l/8t5Hpgd/7RPT5kn5Dh18yOTDhmsYG/44iE9a8tlqDvtJF63oJYcHU8MfNfXFwlUdVLGouARZByaHrxYppPpssbtADwtcE59dp8pZtEaez2ia26wbaHn+PL7VZuee0dwx0rOsnazObbQla+VCnijvupuCvvpWe/w9+en48Te89sjzbuVBg8GgQb6iBoNByO13P/DGndWBD6XiHReh8s68/DI8LuRTnK+kdPlSy3168iXWaXyJc1pcoIpNWl0At/MGGlHmFk3WntOkOS0FvcYZ0uvXBc+l64Kta4NoHXZjvbsWmoXrgfo/EfJQcoov/eKzV8XZE19c9UUouZvpohuump77TS/iPv4W/fv/5RfHz9EvBN9Wj190h99aDx74xL3Tp9//h/zOPJNeZzEF/QC0ulqiiYFt8Zr0gT4ZcN5aQM7qpDu5yiljfaDoaokXfsuLp5f+4DdwcX/s/qemf/O/3c92sAz78/HgK3/w+emRj9zFPr/89KSrVf5QwIovmtVbrR4nnaQlpylsAfn82coSNSYnfxZXsbg4hLtFB531ojnB8qK3+EnfVSEfacDo3XWj+SMtjVk8t2ospeMpWnffRsv7c5r2VbPz5oI9F+/6c/HwzTvzFL/ptS+55N0YORgMYvhLazAY9PnYXQ/9XSrYf1oK9/QL8fS32kNjvfhyVaPLmFru00WJv9i2aHXRWBfvkcaXcI2xjTSC5zaarK1BjXlNGn8cM3MDo28tqlV387Pbvi6g7J/Ic2guMPOWPaIvTrQOmF8fNjm6B8CGGu12dTR1jKjXRArfxGSfXdbYVY176rPMvnSK5seAZ7zo8HTJ91zNvxhvfNv9Muy31YM/+dU7pi/81p38uqLRl1bAa61uxghtrBpfUwVnc08R+evKEooCh3D+M7heNVby2WXEpZYez3nhRdPV//lrp2c9/zn8zvxvfeDB6TMf/QpnDPrg2+q/769ePj3rwgPT+tEnp2Mf/uz0xN36G+vlpZVrFFs23C8+GjxUYx86Wlh5il/GcRI1uahNA9nls7GgeSkWFZsg68Dk8DzBGKcD8kXTRkNxcQs36SW+PVeaU13Iz84faWg0Vmv13KLBZYFtuB671KhUH0ueY0azc/A1C+fA6l34ZEVfo6h//2tecslbMXIwGPThL6/BYDDPx+966ENUyL8RF6fyzrxYV8gny1cyunTC4iLFXVsk4sJF6TmGp/hFS/3i97R6Xp47+Wolp6Ml22jSuOKTnmVu9MWJCtpQY9frdXGLeHNM7Mb60nVaXaysT1T5WdexIFoLZB2YGK9n8npr5mnJKT63bK1GChr1IcJnz+T5eXae/Yzpkjd+Q/62+4/c/mX+1vvxLn0L/uQcnoeeeWB66pEnpjt+6bbpkbuPyWudoE7dR+M0oEJPTzRxS/rYcnvqkc9ZAueyDk2kEsocahXpUmt0dqs+fjHeS//SK6fnvfYFrH3+M49Nv01F/fht9y14Nx7fUv/K6+Vr+8kvfHl66N9+eto8Jr9IUC5N8gKnDylbatRQgweuX4iKJn6tSSdpyWmLQGn4c1Z9sUJUyIJGV8Nnfu3OrVnykhU30mVv2oGlh9e06eh1kYt4dLwnV8irxq6ZP48P1gy0em7R4LLAtn09W63sm6y69fHF80oM5zK5NlEWbFXQs0/aerO546ITD1175MiR8b/Og8EW9KttMBjMcdvRhw4fOLC6jQr3q3Bx4iIeFyst7Nm3Op50TeJLKj1woWLI8hed0Vxx2Ghk6SFjjEZwMWi0PC8ajpn11eZ5Ii3ZRpMmLLiND2aL6qQRfu/S1HN5nRoTb46VmF2brTYdPa+vOeLGa2UduHnifYBwL0R9fEjhGxr1k92msUeOjYv12oX4tvtrv5b7eJceBf0ffML8IrfzGLwL/+bvef70guc/k/vHPvOl6bO//LHp+GNUQKbXsDjWFEiINCGP9qgYxhKzwZY6PX++LmVmQA4FOSJpoIpzN9JAHpId5orrXzS9+I0vp+L+IL9L/9Ff//L0h7/98PhZeuXl1z13up4Kebwbj78f/5Xfu3v66u3ypxJxGeJXlKz4aqlRw8h1K/nJzmvy8THFHoQc4yuPoHkp5otYWHE438WooUeoE7OF7gI9Lqbhej0qcMHS9etCF7iCmC3W1jhLaV3V2A3mX6jVc4sGlwW2ecyM5vatbq3V8zqNr0XydH5V0OPn5FfHn7r2NUcuv4PnGQwGs+hX3GAw2MbHjn7phungwQ/vrFaHUsHONizozW+4x2BczXCxYr/V9lTQB1qeFw0s56ivNo+JtGQbTZqwsDY+2F5Ui3VzGX/xumy1Ub1bSAe6WweoP78WbHIWrAdMjOcxeXMxTME3ONlnN9BwA8TSYg1/j/6ib39ZfpceP0v/r/79/dP9D56ffxIMv9juu771svyz8Xg3/ugHPzk99Mn7uK8vW3ZyH2StDbo80KZ4ckCcbl6PJQPkE21XlCHqdebIchV33TxFdjLZrUIXXPjM6SXf/4rpstfIu/T4GXr8cjy8W3++cvjyC6Ybf/gy/tZ6gHfjH/7Nz03Hjz2GyxCB6xAbfh2dBg+60YouTq0lnyejhj/V1BcrbjdGRAU0yDowOTJP6aNpimtAfrTm1vWM3l9L4ky0jvp5X1nftiexPG6P6/KVyWltXj6uSFObx8xo7jVrNLL0qOcF+fgoOPeb6622Pn7irdccuez9PMFgMNiKftUNBoMl3H7XAz+2s3PgPU3xbr7VPv+Ge3ryVxhdnOqClzW1cgWk1OyLzfFkF2rS1wY20PKYSEu20aQJi13jJ9vsgyjFb7JYo8STzvOZHDTtGnZssnB1bbBkna5OpPEgzcsSNSbH6cY0xb6a6HUF9bo5xfTFxU0PWna9xn6lies08KxXXjldeP1V/LP0x49vpo987MvTb37kwfPm79LjF9xd/9qLp2+//tLpwuccYO2Lv3F0+sJvHp1OPG7fjddW+yC7LqfC5beJ4ZjE0rxTSP46Aq7jifLoDCgOCMZmKecbuGNmUOfwy583vfgvvGI6dPlzuH/nHz06ffTfffm8+rv0F15ycHr1t144feO3XcR9/Gw8fsHdY5++F5cdAtceNvyyOQ1ejvXzSq44qZ+cpnBl1xSATIn54hlITPJtzOjqiytOXrcaE+l8Vq70/npiGdVnC+ot67hcEz/pQt7klnXV2jzV/PHGWjv3Fg0NPfzHlOKwJh9kjQaXgr0q6KmYzz7r63e/5sWX3sQTDAaDRehX3mAwWMrH737wvVS9v00Kd/oScu/M62+4Z58sinxAF6m6cKyLd7DvBX2koaFHHhNpyTaaNFERnAvRpEPTbtaIpsClR7Mu4dZQf+l8YPs62tQ6ID9ay+uwZUx3H2iCGOsmL8eI+vXNw8kpPrdsrUYKmjhPXKfhZ+kvfP1LpmddfQXEXNT/zkePTQ99+dz8LeJ4J/5bX3fJ9Hoq5FMR/9XPf3m6619+cnr0C49wn18ikJ1WE0OtyQGu63IrmnFBVjiwK+8J+VzsEATpzKaeEuYoJtaksWBmU8flVdrOBTvTld/+0unKP38V/8Z7gHfoP3bLw9MX/uTc/fFaFPHXfffF/G31iUc/ec/0lY/cOW2exO8RwHWHDb9W7CcNXo55Lcrj65f64kgjhSZAUnE5ZvwSUx1UsVwMguSTkXlKn5ukqy/uljUrvS4+53S3lur52HP+8nUkL+liffErjaxBjcpuDTO+u67RmjUDbXbuSENDj/gYxSbNHh8X6foOvBbsxkc3F/i3Xnji2BvGz8kPBrtDvtIGg8Fijh49eujhA4fx9+ev5t9qz+/K47q1299wj2HqZ0uaXuCSRqPJalBjSzTpi89YDQ098phISzZpGucnNWFBz1Yb2Egj9lTQsxvPt5t1wNb1gfqyB6Iak3UdL67uA2heijVrqmnX1SbF1GcPrubm6XqajrMaqyKbmGgXPO8503Oue/F06MhlEBn8LP2/+50Hz5miHoX7t1x3yXT9NRdzQQ8eu+eR6Ysf/pPp2Kfuy69LQlxqVcuhJkdpdGpdgtAbkwikwmzwJMmfvDFh2Ij9OJ0HuaP0xmgna+y0Y9G/4LnPmK7480em5/25r81FPYr5T/yHR/gd+3OFy174jOm677p4uupVz1aFPmc/fe/06B9+YTr+wFeph2sMG35d2E8avByrNLbzGk9IDX/KqS9WocQSAyXeLZ7R1DEiKmRBU0QDty41GuquGejhPjp6sweyS9fP8yWNsIVu0qPjz2vk3G3riuaPIdYWzR1o8TGKTZo9Fi3Sg190t8ZA8878iWMnTqyuvfbIJXdi9GAwWA5/yQ0Gg91x29GHruJfiLdaHcYFD4U7F+3wjd1TQU8XNv7CNJr0NV5ryQZanifS6nkija009b4bjd12flD/BwXYXtBLE60BdrU26OnAxPp7AJIjrl0PNif110SzJAbUj9ZGyBbwadhJF/XUHrz4WdNzrvna/E49wJ+x+4M/enj62KceOet++z2+lf6VL3vu9E2vvmh6+ZFSEH3lzoeme275k+kRsoy+QNIS6tR9kDPrHOA6caxoJlqNS3Rkz6KkAP6k6zMbdkHpZMnEmjmiGDt0nuSOoh2fY/viHTx0cLr8m188XX79i6cD5INHHznBf8ruMx/96ln5N+qffeGB6ete+5zpG65/Lv9sPMAvt3vs0/fxL7dbP4I3LnFdYcOvibwcqsHLsUpjKw6M1ZLPE0qjhRmRgwT5+VMu5Zq8XiwXgiD5ZDjf9NOA2QLX6kRUZILZAputNM1xOp0aE4/2EK6zq7UlnjWVSm6wbtIA8ujh5+9oBK9ptGZugvdvtDzPjGaPpVfIJ2u/xf7Eic0bqJC/BaMHg8Hu4C+7wWCwe24/+sAbdw4c+JAt2Pkmydq6yOcrnxaHuKhxNyhCA2178WuKTquxFZ+xWj1PpLGVxhXQToOrTjA/KPtPdskxSdOuIU2k821Jo+ueAEuSE63V6EB9d/zs2mMFQQywVmKz/5Fg8nKMqI81TcE3R2xjLVm6ZULjNFZF1gY6Z04HnntoevY3vnB69quunFYH5J1P8PE7HqHnV6ZPfvbM/rvf+M303/Sqi6bXfsOF+V14cOyP7p3u+w938jvy+ZjFsFP87DE2xxjjWJe8UCdcR2ikJTlRkqUO50/GiDYYplfithwX544orW60up/A+RMmNyaHnNXBnel5133t9Dwq6p9x+JAGJv55+k995CvTnZ98lIv8M5UDB1f87vvLr3vO9KKXP0vVaVo/cZzfhX/0U/dMm0eflOsIwDHDcBfXF1jtc6zS2IoDE2nWycWtTJZdNPyppX6OEd2CGk0dUxPF8tp5UwT54bod3c+bLPSSk3RXTLPb18O1zPxlrNE0t3+sEg81doN1I40o64oWvQ5+zZl5jJbniTS1dl6+BuFagqcp2rOWfIqtT6zfec2RS3+O5xkMBrtGvwoHg8Fe+NjRh35idXD1LluwZ78q5JOPKyBfPumBixlDliKimVitzRa/qs0W15GGhh71PE5jK40raJ0GV51gfrBk/4Dnm8tlK020zm7WB41OuONk1+pEGgPcerAlFs0NEx0Lk2JwVLLxel95CnVgIi1Zun1C4zRWXb/o087OdOhll0/PesXzp2e88GKOAfySPBT0Rz//GD0ffdp/aR4K9pe++NnTkRc9a3rly54zXXKxvKMJnnjgq9MD//Hz05c/ff90/JHyy9LkEOWA0+EmsqtO6ZekOgcYt+qkrophrCIU+yxJl8+tXRIMaqQs0LlOvYwRXEw7XpNe1sIcG6/Wo85zX3LJdPg1L5gOv+oKLvIT+Pb7Lx59gr8d/0z4pXn4OfgXvPTQ9MKXPnO66pXP5r8Xn3j86APT43/8pemJP76ferh+iO5tpdMTr0abKw5MpIkjjRRkgJw6ln1g4/1YLi5BXlw/V4NYXt/koon2FRXMYGkhnXX1xbXHUunJT3ond/v6Ym3xm3Kdxm6wxpJ1c07SxNZr8pXLagTPs0Vr5mZNLM6RrmDHs1PQ0/XxF77xxZe8QyYaDAZ7Qb8SB4PBXvn43Q++iyr3n7AFO1st5q2WfFzMqCWLJ18WvYaGHmHxG2lqkzZbXEcaGnpIv8RbTZqo0J1d0+TG+4eb9BLPx8V9ccK12WqzRe8X19RoN8dYh5sCRHc9aWb3AqqYm38uBkxc5hOfvWzFgYm0ZOlWCo3TWHV9rx+48BAX9XjCt+DP2uFP3KG4//wXHjvlxT2+ff6lVLgfedGz+dvn09+GTxz/6pPTI1S8P/B7n6di/tF8QHo4jJqgL14dB7VW+iaJcD3T6ek1JaTeTO6+kz9ZgXScVGOCwVCmGY/zIAy3hDour9a2jSGn+HS+pUL+8CuvmC565fOn5760/C4I8ORjay7qT2dxb4t3WPQt+LNyj33yi9Njn/vStHkM+8E1Q2LeVjo9SQlyxYGJNHGk4U8v9cUqlJg/9er4TEzm046JSb74yXWxvDEizW9yGM41fePvupCv9FywG92tlfV4b09HId89ji1rluNKFjkdDWisOR6r0XkwFerOr77VXrT1LReuv/ym8QvvBoOTQ78aB4PByfDxux76EBXvb7QFO9umoE+/JI8G0cVsSdF9ugt6UOYXTXKSJs2ygt7si/viRPsH8XHB9Xq7tjSRXta3uh43MLForUYH6ufj1TxxdW7TTzTHZ0yOgRRPMTQurj4ZOY6Sm0PqwERasnRbhcb04cAXsfTFSWMPPv/C6ZkvvJjfrX/G11zsvhUf4Lfi3/3Fx6f7H3hy+sqjJ6ajd8svJXvsifX0xfueYH8beHf9kouk4EGxfpj6sJdf+oz8W+gtj959jJ9fvfshsg/p5rOR41BXHD56oYkJRRMvygGR7lLSC6dUw4VKDHMSs8FdIp9EIWEoEBsJ5znFxbTT5jtDjnguz+ZYH203RpBzwcWHpue8+JLp2fw8zP0aFPSPfuXEdN/dT/LP2j+m35Z/791PTCfo83kJL6QiHeBd9ste8Izp8OUHuWhPfw/egm+hx9+H5+fnH+r+jXiQrhssZxEPzUU3W3F4SKCJkxst8ogcJMjPR5xyTdgXraDEcwyYPJ7PjRN/dv2UZ3IiPZybHpHerNfVO2sF64BI9+uL5XWqXFmbGpXd2mZ8vZ/t8xtNx8g49bNFTkcDGptdj4JSqOOX22nBDhsV8pv1nfoL747xJIPBYM/oV+RgMDgZbjv60OGdA9Pv0g3T1bhpkhsvsu5b7f1vu+evPrqotQWwKQZVC4vcSFObtCVzOw2NymV+0SQnadK0xXMwFz3zvoCZd35dbejRXxvudl1vgXJO6kZrAb9fbejh9gHIj44h9cMY0axrjI8BcujBc6mf3NTJx2zieRp1YCKtWNxkcZetStzYfs7VPhuyF1xxIRf2KPAPPu8504FnP0OCp4jN8fX0+Bcfnh6nQoiL+M8fm9ak5T3lBlT7FeP7JiGMg+xYTTwTqjq7iAGdr8d89OSQz7Et4NxlaMYYYVFM53O52ik5zhDkyUOo4zlWAnUMxTyK+me96JLpmc9/Lj9PNSceeXx66ktfzQW8/DZ6Iu8P14bSl5dGOqVfdN+HFQcm0sTJjRZ4gJwqzp9n6jNqfMEKyKljgF2Jyees+Ml1MTeuWtuEomIZdHXjpzWiohlEerSPaC13DCberM+a+mylmV1bcxet22jSuPnpWfaVrM4faSCcWyzPnXzzrfS2oOfrjRb07G/W4zfXDwb7iH5VDgaDkwW/4V4L+itxA7Xa2eGvMPapkMcFT3wSU5EP6OK2pOgOi9xIU5u0JXM7DY3KZX7RJCdp0sj8Emc0HulR0clrsF9pwOjR2j09OhZen602tQ5MbNF6QP3o2PyaIIgB1kosXFuNjCFHJRuP9pCnUQcm0orFDRd3967TE/+R9YwrL5x2nntoOnjRIS728e79zrMvmC64pPxW+TmOP0zFDz0x4RNUuB9/9Mnpyfu+Mj1BzxNPHJeFCDbaFN/qQun7PGD7WTai19q+pcRK0KUFY0Aod3ITW8Kz5M+/Oaqk2TEm6PL0XBeOVTHH6j68IKfEidwXJ44R2Ren1i+49Nlc5B96wcX0OfvM6SD50A997WFOW8KT9zzCv3l+Q5+fT1Gx/tSXvjKt9fM2rZdO/WJxLeDuSejiWL3WZHHpSHEHyKni/PkUxjUGNDfFZIx2UkxNL5b3kDdIpDVSnskJdWJ7katN0tUXd3frza6VNMIWuGEuW2lcoc2uWVtzT0shD3QeMF/IS2OPU4p0Oq+6d+HT34+nB+vcf3x9YnrT+M31g8H+oV+Zg8FgP/jY0S/dMB048OGd1Q7dBdJNl3tnvljoWQN0wQuLX7biA1fkRpqO59sB9FXLRV7ObeeGn8dla+dPtrcmXK/PHpPR3RqNlhs2ZY/oi7N0HdhoPIiOCfT3Aat9oH7zWgPyw/0QeX5QxWdj3JZ+jhN5DyaeprIFfKNpE+UWi5sy7uZ8NiT6vrWdMdxU47RhtdKyyT45ybdxwE4wN7B9beoYqDXfl17WgOn4XI8f0yY0SjDHKUc+wRyBRGJR47gzgum40XVu3QdOo1YegosROZadHMvb5lAJJrn1RfAabB7t4jI/zvHcrdZDPwWkzy477ZiUy4aeKjs9zGUnN1rYAXKqeP4U036OE1ExmcgxYOI8n4uJn/dQxSSfewQ56vfW9uuWHLcuG2o6erMXzqMm6cZ3+1A/2lt/HYkzFC/H29EXr9HRiHpdnivSQI61WveYVOPrBM7j1bfTJ2vfsT9x4vjbrz3yvPfxwMFgsC/oV+dgMNgvbj/6wFt2Dhz4Zb6p0mKe/cqeUQW9yc3jsu3MH64J1+tLC+2l8/X0dh1pmuMGS/egprwm0ueG9eInF01e08XsmsDEiN7aIMdAiqcYmihORPvIy6hT+tyyVZeRvog51zR+fLKBbppWSz6vVGnsUkgc7bLj4lmodSX3yenGUpPQ/QCj11o1JDVMG6u0RCgKMyFPemG3kc45W5jNCoJZMjGfRr0opo7LdZqJkJt7LofgmBd9TGG/JLBXumLTa5TiIPk4b7NAmLgMEcFrJeb7RW/GcF+U0lff6NKHLZo4udGiDpCTfYKS82dMyjdxX0iCEs8xwK72yfCcbqz4bVErjeRrY2J8xkx94/t9ie7WBOp312z03j5ifeseVF+6Ds9nckC8hlhGx/h1xYbrVlqZv69tO6ZctPcK+eQjPm1+7rUvvuSdGD0YDPYP/QodDAb7ycfueujvUrH+0654N37WbEHPV81UCOICCAvXFIG4MBKu8Is0Hc+3Deir1hS2ZPPcJjePy3bZ/KLBZSHri9YlojVAvDbcZXq0Vm8PWQdVLO8DmJhbE6jfHDdI82eJHBPuvQagtz5o95Cbsg+Tn5dRp/S5rfq70HMTxJqczjhuKJY7dZycUE8NDDnqg7QOsHmcWcfAXL56Nge4rum0+X6g7ymVGOacQvLXQKIRIkkVbwTTaca5/NJxeS5HwGnTBtqYwrEgr/G11+iwOerieQ+NVmJ5L01OifXGbNfFSX1ZQDpSdAFysk9Qcv58Svkmngs6UMXDmBqe08XFz/uoYpKvjQlFRSxw85vYrK6+uJ01O3p3H1v3IDYsqNlqA0tPviJYjYjXEOs1uCxk69ZVv/4YlPnJqluvyWMiDR16uEI9+cY6f73+4GtfcukPYfRgMNhf9Kt0MBjsNx+/66FfnnZWb+GinS+YsV1c0FeaK/rUj4tesUlbVFjTM4/Ldsv8LCWNO05ftC67sd6sTUSvE1iuY6/aqWLRejD+eLVhvfjJRRMfozQlBpscgnyZj9DclCdjbK422+JE/hiY/HyY6pR+sh1d5yj90jS5SRfD+HHS8Rq7Pq6NhrKT98gtkfTcwFixjinGsXHQ5qhbBUy46szHQCNlIUieoZedP6cWYbKrgeE8/fROTD0yLr/IhZzjgzknx4kcK0ltTC3OuewYQ02K83lZXaunYTZetJSHczo7lZUElUTjvijtmGW6DJdOLtxk4gIl58+NlL8wznpejEg+GRlTcsVKvxeT+bQxMT7zpb7xu4W18VOsLlwX6xDU316wa9PoYm3Rm3LzMZs5yv6T7a0t1mtwWci2Xte/PuIsKeTxqNe0c/tCvfi1ZX+9vv3C9Ze/efwJusHg1MBfmoPBYP85evTooUcOHP4wXTBv4KKdL5zeukI+Wbr2oXGFJz35VsBqxF4LetHgssBW+trAco762fbmh+v1qKDOa5jcsgYoflkn2XqdeT0q3NE0x8nuFh1Usbw/YGJuL8DtB0hectGEaxP+tQYl3q6jzbY4Ee6FQDrffKnvreq5STHcsHG3skbPjYmJYXyedJIGvK/x3NQ+OVYHtp99n2RjILvG6eYA13HDFHHmxljC0Ez+vpE/4T0dWTDB4qrnTSEcQ1BH+qp6I+QcIsdLYhtTOFZEr6uLc7Bi3OLjPF1cdfjBTquRZafEvO2NEa8dY/IB+yJERSlDA/KnjsnPOVviudADKU4PGSN+clMn78WN1XVSnglFxSSQ/DY2q6ufXDTNftxeYOf1Zn9q+OytXc5lTX220rgim934tVhSVIsGl4Vs3Rr0LHtLtpo/jzOa5tZr2rn5HExPa6OCXvz1nTsnnvrmVx+54h7MMBgM9h/+8hwMBqcG/Mm6Awc2t1HVfpXchOFiqHbm5+nlSk2XU7Xcpydf/q1GuIJP/bjgFsvwRRaa+mqlr43KPFekAaP7uaSZLegX6NE6YOn6jQ46a0mu7ScnWE9NuKYaP1du9DUhunsC5JiwXx+UeLsH0IkDdrVPhuMmHyCdb8QU6WuHEpPfWDMPj2FHmpKTGjIpJoZp80QIx3Oj8dzUPjnqAx9LjaA7qbTUCNk1TqsJrlvFQG+cFYJhnq0JM8gHf5aSEiSrFE5jxCbuxrmOz6VO3RdjVJtjfcB9VWzM+WY2o+M0LIjY6FnDOZsdo5FlRwS4Pkc6SfO2xPIYQq4V2gGayx/+rGOQuoAG5E8PzWdSThMH5KifizzArvbJyLo2Ln4ums08km/6LtY/Br+++mTcXGylH+2pzC05zC71ptgl6sI5+W4Pqp/qQr6Zi3PUz7Yz/4I1txby8KtvtdcnfnP9N1975JLbMcNgMDg18JfoYDA4dXz86P1XTwcO/C4V9Ieb4v20F/Rwkx5r0tdGZZ5L/eXzS9MUr06nxsS7a4MFulsfqN+uJU3em4vF+8g6qGLlY0KYWLsfacL5gVsb+HhzzMa4tdSwE8UBu9onw3FgcvJ06pR+sqrnJsVwI8fdYk3TamRSTAyT8kCKF1/wfuk4PTcCr6L9NpYaQXc0mwNct+rkbjUGBFJH9Mym9IL5g9wyEyoESeE4FcWYjNgVSHCaduhsKA4IcnKffRO1MQKn1ASfXxWvq4OZIp2suCaeNbLsiOC1EovHiedzW53RDn+Is05OlZM/BVjXYMpp4oAc9X0RnRs2sm4QTzH1M2ktk8eQzWfUKubWMLF2bfHbYlma/B8L1ZhoP1FRC+JiF67Xm7XUnlQhH2nsJt3MZXL5deVusnauZHvzi03aXgt5+CdOHP+ha49c/kHMMBgMTh38ZToYDE4ttx994I07B3Y+hAspbtD4Ji3ZM66g38X8aKq5wPZ1pZkv6GHVcXrJ7xW3/bXgVrrxxcKt9mFiu1mTqWNA/fg/E6Rx69uxRG8PoN0HIMfGTZ8x80d7ytOZvKJxW/WNjeYxTauRMZ0UB9F4bhtdkL7m5Mak5D45WWzjgF3X147REnUucN1gTBJzKMzps5t0+RzYJTqojA1mMVITJSEYkUU644kD6tycY+AcH8hxjik4l6rLmBhOsYKIrU5kHedkdoxGlh0RvAYHD+kkzdsyZx5D8LmfLRukpUaLK8UNkiZ/HpgxySDfxwE56ufiLpH6ZGRcyRUrne1FMyDH5PViTYGpRvKrWNLVF1ectohGrukbf3vRrE1HX1qwh3rSAObV3O17MnNFmo4BZa5I04Ye+fVRzR0XnUdtoZ79biF/4qZrjzzv3ZhhMBicWvhLdTAYnHpuO/qltx04cOC9uKA2xXtQ0Cdfrs50mVXLfXryZdtqRFhwW01zadYcZ9toC+bfom9fV5qoyC5rg+KXOZON59yqqy+uOO71TVBM5tEmxZIOqpjbu4mV/BQk3NpAcpOLpqwPmxPZb/ZgjIzzGjs2bvoM+yKEeyLylOqUfrKq58bEzFxFK02rkVHLcTFM0ZMvgtNzI0hf83JjUrIj2P2CKI9d0we6U6GJKZVuCUMz+X3SoPyZspxgyOwsGmxyjEBnNfUU6jpFO7UWjTNGcxScO9VlbIzAKVXAOVZdIvs5X9tGT5oIXoODh3TisT5WrNcZ9kUoRTw5QU7+9NA+k/JoUh8H5KjPMbtw3pT5tDOaNmVPwViZU5ucB107VcztwcTavUnTrJ1044uFu0SHFaf/HwrUaLfkcsfp0Vo8p8lJtpsLjF6vncctnivStKGHjBUfzckU8vTvF1774kvfgRkGg8Gph79cB4PB6eH2ow/+1M6B1c/iomkLdrZPd0FP8PwmN5ofcRmrjerxGmIZxFnjjtOj+XazDugeo8lJx9YU7trfvg9QYnlNwO72WLun3Oi+CDdW1weL4hpTI3u3+blhU8ZuyyHHpqSwGVe0ZMXhto6Z+YpWmqSB1hdhtzmg7RfBDGOy6zTqmD6I8hIshXpvkpYmNJO7Z/InQiGQClWQzlbqGUgK51CxiXG+UaM8zinwOdJQdU0f51N1idjflkONPJgcZ006XlNXxRTLOUQdY9i3xRkgx+VIZ1tO/lQJcmSsGZD8LfHwPxbY2j2bGBEVkIkmpsatn2JJVz+5aHZT4Pf2M1vostWmozdr0ZPP0FYjdreOWIbieY2cu+0YI00bevh10+soMZwwXaGe/E4hT837XvPiS9+OGQaDwelBv3oHg8Hp4mN3PfB3V6udn8ZF0xbs7FNBn/ysqS9XXLqsq+U+PfkybjUiLGwjjd2ki3UFPSC/LX61gKz0Xa1hxs3pS9cBja7G70GbWged9ZiZWHc/aOqYmnZtabauD5LuxtdxjanprccsySHk4wPIsWnq8w0dWzZmKtzsJS81Jg9Co7lmdjwEq4MSU9kIbYzdTJOfGyG7RgP2OCy9/ISTOzlAj/KUQmcc9TpoeDZrLofEZo0on/MMOBeqm6lycJrMVPk+lsZpm2JZN5qKjc6adPrjfbxYrzPsi1CKZUAdl6eFG8j67nI4Zhdnd1lc5hU/k9bLmok3eymxXFgCE9u6vovZtSWHcToosaigBUsL7O5/GgQ6n5U1Lna360icoXi7hj3OklvWiDRt6FH2B6nS6BxoC3Vr7W+vN/rNr33JpW+SyQaDwekifQkPBoPTyMfufvA9dCP4Y7h45oJ95mfnky9XbbrUquU+PflybjUiLKwjjd2ki50tqs0ci9dl1+u5MNyqm7XZRnrS4rUaHajfHqs0bm4T01unJpaPG9Qx4+eYmvl9AXJMGHEeA1hfEDcGhHs1ptkTqPLyGugkOVt1iKKJRXLWcmPyIFQaYFcbp4c+z6L5Qm8ubk0MmFBGtCJmL8pLNDESKs3ShGZyl5CGl4/VHggGz85HQTpjaUcx3WasCk7HOU/dDAm1hlOiIEEbLzEix7Q1sdanRh6ZnMO6dLymLjs+nvMIPo+zZaOp0uGPVc4lJ/sKDcqfDp28XKyBIEfWqHO0T2Yu3hSRIO0pS+TkPMynHTYmRkSFJeAx6tuYHHsb274vakxOtF933GZfkR4V2CAsvNlqo/ryglr9BOazOWq7a0QaMHpe12lw4eA8K8/ke40e67XVb75o/eUfGn9LfjA4/fCX8GAwOP18/O4H30tfgm/DhXO12tF35XEdLcW7tcmXqy1dhtVyn558WbcaccoK+qTTc/G67C7T24JemqjAjdYCja5m0XpA/V6seS2U3rogx0CK04PnUj9Trx/Eyx5AJw46Oe1+QMmJ95Ubpre/NDXf7ClFE4sBWctNHAdtrgjRHMDNIyZj5wUlXgL9nELuVslRLmikICehu57NOaXoJxCdfcSJqEJhJomNjnMZDLeGIFdTFUmYzclxbcOY1UVs9eSLkHWy2Q3ifryPMeyLkAs0hjpBXv7w55jPO/1FvDQyThsT9oUjKPF2rxJr9yB+vL6NUWNyyp5AiUXFLGh0IpoXzK+3XY/2wGdp9J0Gl4WsN6/D3BqRBoxer+vmp4mlaF/DYT9Z8emR35lfT+vN5taL119+wyjkB4Onh/TlOxgMTjNHjx499PDOxR+gQv6NuWjfj4JeJVxoQVTs+iJOteSzlaYpZMlKnjYquzXUz/NxN9nOfpKgod46i9a3OpreerVOuNdTXTTxXjCPdpqYjgEppsatDVI8xdTPaO7TUtQb0+wbcLfk5XXQMalp2F4Ke1B0cpJv477pxASJaV5xGTsOlHgJ1DkgS7OxNjg3LjET8ixOVMoHa5bZNA2GOThPwXBbMTNOhynUkYfD5bg4zpHqAhcjP3ckEMZYl05vLtF9js3l8zRbNgL7IvCHKsfIsXmABuYPp80zBuQiDbDrc2Sdfs5cvCkegcbL/qkx4bzvrJW4W4uNjRXfxnhMEMt7c7HOvpIOqlhc5MJdpkfrRXP6PZT49vXFLv1PBJ4v0oDR8+utmpufJvbFeyno20Ke47ev16s3XHvkkmOYZTAYnH74S3gwGDw9SEF/mAr61f4U9Oya4g4XX6JbQGc90qTZU0GvejSf6GIZ1buFdKPb9WGTE+8BNDoRzQua4wV1rBrn9mNibZFsYmhSPMXUuFhibg9gZh+JcD/GNOv2ckAvjyh7BNSxqerzjaFSNLHAxXNjc3AjqS7hfN90YoKdL7cmDux4UHKqAFHngiwFMUvJ25KobM1KCfmD1jITasF5B4bbGTQhytMpKkiUh6PJdTniuRwXtzEJxLHki9DqAp93leRGcavJlEUoRSigjsuVTv6Y5libty0nF3AJ7qpGhsfbHBMPi3iQ1s0yOTkXc2qHjYkRTUGpxu3DxMI9qN/E2KSCFJCjflTIAvf6mFi0H5lX4ozT4apDhl+DRrevW4nHRTbcpItt1zfzpVyC5+NusnYNo6U496vjo/NOLtizzwV70X0hfycV8teOQn4weHrhL+PBYPD0cdvRhw7v7Gw+vFrtXJOL9qeroCd4rq256Iue4mBxMU2Per45PReH4fqg+Iv3oCbcB9G+ptJIvjYmprdYbYzIa4Mq7o4jxdS4vQETLwUzOSYF+WWPip2DCPdjTLwuCPLQManiF8Ht0xiQluAbRcUtm33cOCYvNULRyQl0wG7ul7mAjwk2noLb84QsBQOi/Bo//gxBPtCMcbvg1OQhQbVofJNf0gnjzealuCphTOGYCK2uLjttjvfbeJ5AnVJkAuo0ufnMYWLquNxOnslxRSpwm9VPqUpLE5R9kmNS8rpRnKyebVQzMaJXNAMel8ImJsfYxsL9zewtKpZBo6vx+xEnKqRBpJd9FH3xHuixdP38OuQ5tq0tmuQkTRo3P52cfAFvNbw7T4+2kMc78ndilsFg8PShX9mDweDp5HQV9E7TXOmXuFjoEuen+j5Xmtl1jb7rgl59ceM5F+tqlq+nTRgTJyym07qANRMjev+hAOYKbLdvYOJbi3qwOEeDJsftCwR5ZY6ZXGK3hT0oulhgc9gLciD6MeoopS9OE89NoR4DorxEPSdwUu50JiCiOU4nOMX00aA3Dd05SPch6TX5TZ7NicfYvvhFyDGyJo30IIfwvnSsViYRJxdcDHVcn9DB+UOb421uLspAJ6/N0b4aXqeTU/ZKjklBvozjHuHjviAFJR7uJ8XQuLHit0WqNGUP1OQcaeJYvO9w3VoH6rtCl90l6xXdvz6i9/cglonmU799jbatLVq0rjs+OslIgU6ZzpqYKeTXm809VN9/8yjkB4MzA/3qHgwGTzdU0F+lBf1VuWjfz4I+6ZFGxMW2WEbjvEbKBZivyvFjk43XAPHaxRc33rfXQYktXk+NzNPG2tdVmnA/YGZPOQZY0wAZtz7YRdwVyiYl5Xf3A5o9AXVMXn7dQCdP5qGOSWW4X0S3X2OAW8Z0vK4ODWy21csTk7HjgI+LM59T8Hml08tP1PNHdFO2jk0J+aPb0gnNjHDg9NOFYj5ceuG4Jt/mqTObQ+S4tmFMkFib5/3ScXMB7otYimJAnU5u/pDluDomvy2Ggc/jeZq8klPWiXPKfskxKciXublHLI+7PbEpfne/KaZ+ctGEe5xbv167p6sJ99vRy5qSAxavRw8/p1g+vqQB8vMxmzn47Fzpi9ZoNGlkDYnjBMTFOk5ElRUfXdWooN9s1sf0HfnbMctgMHj60a/wwWBwJrCXgj5but6iaQtPW1iqHmlEt6jOuthla2Cs+iCNNb7EJMfnStMtonNfnaQbXyz26nOyjibcR/GTuy0WrcvQ/C5mTFsYU5NiaKK4mrm4K5JNSsop+wFVDhHuyxiwbX8JzoNgNMbmE2XPoM1PS/FNpaHoYgXccKpLsGv72ac8MY5qiSpHnDon4XM99R5rstIZv5Te3hI4VZwUOj6epqjddUjvhnJAnSC3mTfnaGvjOSZIrCgpt56Tz6ds2RS4X8RSbALqdPLdhyTnVPm02JI8zrEbY1f7ZPIcnZywQAZ2/ZS/i7gvLoHEu/tNMfWTi0bGaLMo1t9bt+g1OWl/rshVF02k85m00e0+VCRTctEXX45DRTZpHbhJj493tpCPNLbSuGOhk0Up2r0Vnx7pHXn8W28eX8s78qOQHwzOIPSrfDAYnClQQX+NFvSHc7F+RhX00ixag+gW0wvX6enRWn4PsMnZxT7UuDWB+s1/JIA6ZuaXubTDxsSIvD6o4u0etNkWJ8K9AM1xr1OdQ7T7AuqYkMsD3A3yuCWhSnf5RNk3aPPdtkzH6+ooLi83BZ+P21Y2jmbO3CRKp85NtGNi4vELBu4b8tGy4PSyCMrrpfo5TCcY06yXc0qgnyPwOdFgu94vnWhObZhSDAPqdPLdRyvntPm5MAM2zxjg8gB3S56sR45NMzll33WO2WvK30W83X+J81kmhVOMaIpWoH4vxnvIEjnqR4Ut8PsqOTJP6XOTdPXFtWtu17fuw+jRHprj3sU6eb5IYyuNrKFxnGToGVnx6eG/tf7xab3+oWuOXHYzZhkMBmcO+pU+GAzOJLYV9NzXZ/KzpesvmqboJEvRHBdLw3IcT/GbApceMtbrS9dYtLbq0TpZV19ccdo9IJeapBs/Wg+Ea6pZvh9pJB8NsHGNAc0teWZvoIq7PYClccIVx0GO3y+gjut39mYMiPcAOrkQjMZw34jkSm6iHeOWtB3Cx9RhcIOqLsGuH9rmi2molsy0+T6xN86SUxbk7jvmhfcfgxicejx+gt4c7Tgi55dgk5dzBInH+fVYPk8q0bzaMPzSuxzqdMa4D1POUceOoUW7uSZP1jYCu74v85BjZDvmlBXxaNI6VbyNAYk3+2Wra6lfYlYHQQywVmJNwauGz3baTftri2hptu+n6EsL9lYXa4tsZus6yS5f+2QKeX6u128ahfxgcGaiX+2DweBM4/ajD7xx2tn5wM5qdSgX6yjoCe6TD5tj1tJ1GM2eCnrVfQGnWvLZSjNfTCcrbqT7OZO1ueiLE62FphSs5Jic6FizDqpYr6B2ewTqN/sB7HbWBmn9rJl4iiVYL/F2H9r04kD73TWBXbeXA3p5xoB4n6CTC8FoTD0GkJvXj8YQblnbIXxMnQxuWtVVuFtr0Tj16lzQ5hdcKJi3x9ycewWnjXmqBNOdGxrOq5oYn9DkU7+RWOiPq+fgc6LSzA9YkwC/tC5HO/U4HeM+FDknGEMLL8mV9e1Agrtb8qqcvFYzl9lHGmNTtsTduimuprunFFM/o7lNQQ3SPliixoSiAhaEe6NHb89REQ2iAp/PfI0ev1Y+V5tGF2e2kE/rEHzM3E1WNWB0f6xitxXy7OPn4TEaj6qQX69PvP3aI897H082GAzOOPQrfjAYnIm0BT2uz9yInSvoAV2IT6qgZzfpYmU+iXdzwS7WAdvX1ybp6osrjtsbu3YPoMSa9dSEa6rpxeKiXmPsa2PCc3vLMRDE3T4AuzNx0OwHlDFMmAOqPCL8j4+EceO9AnXqXFDvHbBkdHJzPqOxaqhbupq3XiZaFhM2ebnxdMeL2Uo8fjt7GeZfu92RTi+zUI6ktcnh+JxfkLzt49t+EZq1cr8E+PVzedSpxwGdzL3eOU8dO47y41xAHdPPhVmCu0YjN89lc21eLwfYvaQxNoXHqpDixvDYNKcadujhYoBdEwMuLn4umjVXXFvEg2WxprBV0+6bmo5e5pYcxq1Z9O5/KGxbC3TmZN34yS5d362jdnEhnzUMKrFRyA8GZz76VT8YDM5USkE/HcIFuinen4aCXnSJS1+c+WK66Cdd0BPtWtK0xypNtI+8P1DFwmKVHpIvfnK3xoi8ryqut2out8Tr/QFy1HcfA8C+CmSa/QCTE+4psWXtjM0DHDdJxuW85nUFrVbmJMGEmc44t48Uq8cSbgu2o9RSmyJCMLQsF8UCraBzcqvM5p9G9IX1r6/vWdKpxxHOIZR8H63niebN5zlibl3jyMvqcrVTj+e+iPlDsW0cbcJ92Op805d9uASNq6ZmW15YFAPN8cfb5uSvYDbWr9ZWw06OF1+sdOJCXZqyn4Uxols8owlirJu8lGOLW0b78Z5ifc+FvOptwY48ahp9+fp+HbG8TvJx8qGntey7Qj75kj8K+cHg7EC/8geDwZnMbUfvvWZn5yD/DD0uzk3xrgU9vqQ5Rv0cA3RhZo8u0vAZMnyroN2im1wTX1rot8V0PN/iddT4vWrDOlwNqL59PVBivTVBfz+w2gcmj2NwUphttS9jYPW2rRPXsSBpcNR3rw1gXwUyzX6AySlFPYjzyt4TVR7h/gME6NiMcWW+KB+oU+eDegyoxyn+uAAJwXDQbCVYJ1w6nE/EOJaiRCdu6c1xOkinj61oXi+9zNNmRGvEmhe7e2PdB0thmVAhmkMndi97zuuPywUWcHHqVPkuF3DXaOTK+uTY1CovLJiB5vEcMzn5rMLG+rp+2qcadnK8+HW82Tvbaj/u9erv1ReuoBcrfrt3apKuvrh2XasjVztVbHshrU1Hbwv5eA/ROqDoJe4/FuKEhTy+fZ6yc9EeFvLpl91t3n7NkcvezxMMBoMzmvTlPxgMznC2FvSVnS3o0cCq3+qBRmwv6KVpC3ppIp1vZSo9mlNy4XZ09cUVp7sP4+cxRHR8wBWpKabG7Qn01gbs9tdHrhwLkeLGbIu3e8kNmzLW5ADtl30Bcqq0xXnEvhf2QN18HBCqYUw0FlC3jAUaj+Yg2pepk0hEoZl0ogTn84SFUy3HvxCOmZAjnVqE/iifJ0RaIp+zlG5u1ksCvxRNvgrRPKxJIL+MLq8zljblXvZ6TJWfizALS6qTKetXuYvzpO9fA3Jsmt13kCNjzQB2l8VlXvEzaU9ZM/G0lyhGbC1ogYk169drV/OVtakxObM6MDE+I+ccbRpdHNmH16O1ouOWvKSLBvI63Bff5uZi3RbuyJgv5MdvrR8MziLkq30wGJwV7Kmgpy9z0cjFBRsKG1y8ucs6wtIvOhdkJgcsLegbHZDfXQfsVgca2/ofCBBMTtkHKLFmTWN6MZ4Ljko2Hhf1GmNfGxPO+wOL4qDkyLxmwJIcwF3RyusGqGP7mje3B4v7eAEdn6nCTT7IkjomJe8DRGMBy0GMJDee0bzeVF29EyBmQsy2eMzy9XAK6DMbDJmfbz7O56OA7pis+wQ+xHAMid25SsC9RFlWJxjfFOSuS50qvKSAB7IP6th0m0eUYpho9hEUmsYwW3LktTQDUs6CeJm3jcdFvDQyJxpQ4r6YBb1Y8d3+TCwqoEFT4BNREQ12o7evU1yw9/Rwzm3rqO6OiRK4aKcTgSvkA5v8UcgPBmcn6Ut/MBicJey6oHcaTUDXbTS7KugBjPqu2Moad/K4OX3rOpEOTEzm0Fitqy+uOL2iOtoL6O4HTR1T066tzVyM6O0h7w9si4OUYwzfMroxuWHT7Cuhx1j2BpbmgSCXcB9PkLvqVGGZd8sYEI1jKFDFmGiOBEllfMLkRfMZ6u0m+KZ5IbtIPS3g9LEUPtcEbJ3DxX0yvxzheBWjGGsSaF5Ol9+ZgzbcHxePyYWXhSWjk5vnrfNt7oK8Es9NNsDtZzc5KvH8nXh5baSfXDQyTpsUAzRXiQETTzHAWon19tjuT/ymWGfT2Vda1/QTUSENIt3tRfXuPmqdKHOSVXd360gcCVGxHtnkj0J+MDh70bPBYDA4m9CC/gNU0F+Fi3pbtHsrPrqiyd0AFYJqpQ93eaEteUkv8UhvCmmy0Tpeh03Okj3kJjguafI+XKxaM4oB1kos/E8GNW5fwOxR5iMnhdlKp+zDxMHMPhgbBynHGL5ddWNyw6bMb5MIk1deP0CdKjWNLceRCHKJrYU9qFKaMcBJ8djy+pAYTJHJsSCJJPc6OzR/bm5DdBg1fKP9NMPnjAUsTDMvYDyAjzgMqTi3Dsckwb1ybozpBHO5ohFEY6uUZgxgyejk5j2FaxQtF3rQqtQ01r9OVR75+YzQyZHxRmC35HTjRLg/jbt9ufFVDI4JR0UrcPtIMTW9mCts1UUT79vuq+juY2pi4ZqNLjavZ/SyFmykU6Py3gr5VKDDjQv4ZJM/CvnB4OxGzwiDweBs47ajD121s7PGO/QLCnoa4Ppk6TqOZmmhHRXTYGmR3a4jTaMTi9dSw7dC2s0x1uGmAKF+tCb8ctyAHPV764IcA1U8eh1AKYrJSf62OEh7BCbf5sztB7SvSW58DjomjTHjyh5BP9e/piDIBfbYEjlPnWpccyyWeiwwrl+LAp1pMtF8FpWbY2CqMdvWWkjv0HcLnx/2g2aeduK85e6aGti2J46XJPdSuLFb5qODb17GnBuP5fzoRWPJ6OSW463yq9xSaBKd3Pa1I8eNw3oqdHKavbNbcrpxIi6Gc9OJ1/s2McIXrKDEm2JWTbtH8ZviGZAv+drkHMxj+sbv/sdCd82SM6dH+9i6ltHdcUfr0AnBFul8fnD9You/PrZZT28dhfxgcPaiZ4XBYHA2sqygp0TXNxbQBb0pbsnwrQd3kyXNxLfpPPs2HZAvmjYp1NEXzVvr6icXTbymNHFMdVDHiF7B31sfnFFFPajyyhr9PJmHXYU6VXoaH+YaY3H7B7lr9CXjEtF4UHXzMTMU7Ezn6M1t0ZCff47OXEv2s1dmN7d9525rS+Za8mJwTklsDr+ZY35uV5AlnBSPD8cBlk2M3LJH6thhu8kFuibn5Ficl+fp5PlCVK3JkTXqHOnHRXpuZuO9vbf7MTE0KW5icoziJ3dbrKxvY1t0YGKSq0k9HWybt9Kjgh1Eut+DWH7dk4/zHj1by0HTt/762Hp9/A3XHrnidp5kMBicleiZYTAYnK1EBX2xcDuFfLKALuzs4cKPhm8AMJwF7Sff5sKK44vHlKtzpFDO5Y7Tm/XVdXswsaZ4rnVgYnKk4icXTfMfGcDtB5Bj8mQugrUSkzHaSTE1LgZMfP+KeuBz2tcDVDlVP8qTdao8YOaXY2SXUMfmsy9Cu29AHddX7HEmcp4ZEIyVPUWTEk6ucqquX1+DnWkdTc6SQYpJbY7/FNLscFeLV8lLxuackrx9D0borUHnt/DVdvnaqebgcen8aGGp0qlb1qGODWdfHZdL1Gtw1+xb+4xNJd99VXTywqLZmOY4Tc6einiQXvconmKAtRJze0kxNe0+xZc9UJNC2i/rmxixuIBWw6+xdnOMdbgaUD2/Hkb345Nj10u2npOsus0c9LC5bQFfrPhRzijkB4NzhXR6GAwGZzEo6Fc7mw/tTKur3d+c5z9Px17+W/Q+hojk4AIPI3cJcgPAdPSomJa8ZXpTRCfd+GLjtcBs4V6PIdr/RJAmWnM2Rvg9gRIP96XG7Q2Y+N6LesyrQjdHjyXBMT+m2Ruo8vIcdR4wWnndQBnv0Pwyp1qmM4Zwr28iS1Ws6obHaHGh+bkSef8ZSpxZYpZm3F4n2g/aI4ukRfA4P7h7ZM0aRphbn85nzZy9uYJ5XOGbyJKJqVvWIsEOrceQcfsK1xGN8+z4OtUeYydP5jACu9pXw2cDk2Jz5op0sKcinvAFMyhx99qzKzE5VvGTuy0W7s/tzehEU8hrN9LbNcVp/1Ohs15H7661Rc/Fef035LM1ObD4zfbTKOQHg3MJPUsMBoOzHSroD++s+B36a3ChL+++UzD1UdDzDYH0Sw4s5dG1Hk1b9MZF7dYi2+gyfosOOmtJru0nZ2YfLl8bevD8QSwupu1+gIkRzdrGuKKzirfHnZuyj21x9E1Kypnbbz6eRCfPvXbA5qnJ89h9JozW7MeYDPdFLPOqZahTj0nUxwTqsYnOHLLH3gJEbz7L3NwhOmBm2TOafGDxEXYPq/uCmED/RaOYFkQRblx/Ph6P814Ey+3YsiYJ9dDcV4eM22O0lmqyF3aJMj5DvvsMt7lGbo6JXe2Tkf2QY1KW5UjntBXxatzxmFhbOEtT9uBj+bWrYn7tkhOuW+uA/HjNWI8KdrC0kHfHTQlcnJPT/RvyiKLIdzoV8ptRyA8G5xJ6phgMBucCqaCfqKBPBXpbtHtbfJoADd8D0O2PWunD1VuihbovZMWP5gStTlqQB7qFe62rkb21sbhgno+V4wTkmDyOAdZMjPB7A6Xv9gfYlX68j9yY/WjcpIV7Mga4jxEI8pr9gV4eqHOB0cqeE9QJhqQx/hgS2onGARqbx1lyfjWwM0947BFNysyYBdOFe59lwaQhu1tp0SqzU1bBJcvTOam7bjNehWBenoNPcgFZNnF189rRWJb8GLfXcIxoZV61cOp0e+wzeW1BDEpec+xVTtmz9DNpr1lr4zI39wh11ISFeoqhSfEUU9PuV/y8j7mYWQOxZn/qby2sgcmJ9rt9zaJvXc/o/bUkjnMSn5bYyjP5rYWb/FHIDwbnInq2GAwG5wpS0G8+QDcDN/L9ADW+aI8s3KLJ3QQVRGzhqkNGb1VyTupGRTbNRDbpJe51abYX0NSYnEiP5i2x4tsYjwlieT9RLPvAxjUGNDfF2r2B0ndxwK70T3VR73JAjpFj8txrmOC+imrKenUyYbSy74SfJ8N9Ef2xWEhotELzHxcJJ1c5c/Oh6c1Z001bMH7hEqcE90kxRydx6Xg658weZjOPETpruKKshkNVXLtlHyTUU+S+CZDr9h6tq1rOs/PU6dR3X43sat/IPJddK7vkqL8tp3usab9Za+P+WDSYcqK4xtyeUkyNjCFHJRt3xay6aGQ+bUwsv4ZNLN5buK9aB+rn18aM4TVrnSgFe7L1evN6W8j7Qj1ptS0+592x2azedO2RS+7EbIPB4NxBzxiDweBc4ujRo4ceWV30HrqJeJst2q1fLNxApxsANFFBz7rxxdLQKgcPydulrr648Vqw+basirnCzcTCNYnefySAuKjXGPvapBjRvA7GtHsA5ERxwK70w72AZj+gzeE46OUQTdHLXdVMiF/7KjXKLWvWyYTNJ/z+AXWCYXau9pgSKkTjgX09Ity4apLenAY5lgWJEXsctnzg7JHH7GFIhs4ni3bWrGGEmfV5bpyzIrJcxbXr9hXNwZLRyfXHQkIwLM2Vc3NOkE9999k4k9v8JwV3VVPTvB5VTtlTnLN/RTwgR323d3Yl1uwnxYimaAbqh/tMe+C+0YlSVGujXX7t1bcxmUcDqodz99bs6NE+OM/k+GMUPSrYMTDSK//WzWYHhfwxnnQwGJxTpNPGYDA4B/nYnQ/8LN0U/FRUrIuPbhvLFtDNAHt0b8ANW7ixHhX0oFvomxzMCU72PxAS3b3YPBNr95Obdk+A/LInQI4JN+sbI+MWxoHJ6Rf10sztyeWAbp7JATbPGMmpx6oNcwl7XBaj+2MAfi4HaxJojysxM95SH7clHBuI29YwbH1NzlT0/LCrXYcvbCB2PgC8Vjov9cjhKk+7Zb8kRFNF48l1x9nbQ/2a1HPZYexrsQdmcpvj1rGMGpmHOiatztuWs7yIByZnSzws4tW0xyZ+XKhLI2O0MbH8lVvFev+JAHZfWBPVmGg/3f846K23RbfFeWsl3sn54EWbh9965MiRx3miwWBwzqFnj8FgcK5y+9H7f2y1c+A9VJ7n32iPGwSxcEvfx8hyAk1C9wRopIjEDQIsXL19Wqjn4hYkn4zklj43tQ4680qudqqYX1MberRza5Ni6icXTbg2cPsCJp5igDUNqHH72BYHJmdbUQ+6OaDZG1DH5LrXEHDXaOrKXNSx6dlXx+WCKj/BWgnI68Cuop0tY8s6RJQ7N4/FvlY9mjm2TLptzT3S2+cpWq6/YKZK2JLP+8Q5aI4cDvKMVI6ZxGjKaB5y/Ws1N1YCOT/nqWPHaX6bC6jj+jRn/RroeEZN+FqZvH6BnpuZnPkifVvc7Y1N8Zt9p3iKqZ9cNDJGmxQDaR9BrFtU2zwTa/fVmdvpsGXMXgv2pMvHQ+JIoLKcmrhYFx/dNkbn7Xe/5qrLbsJsg8Hg3EXPIIPB4FzmtqP3v3m1OvDLO6vVIfcb7fHn6Qgu3lOhjyhi8NlyAt8woGneoSajtzU5J3Wbd6bpgens2FAH6rf/gaDr5X5y4vUSTUxNuB+iOU6g8bBATrHsAxvXGNBcRk1vHzBlnGogzCHHpNicsi9NCPL8/gA5Ls/kJHRsRt3+fkAvn7DHaKn0cjwWEjrD7Xh3DGG+ir25anTu5rWJmJ1z6YIdlg5ftNE5ZiZYMHfeJp9cFpDTgnwjucPvzc1yFaNu89J1x4tejkEtox2rsZ/PkG2+6+u8dm0dz6iRuahj0oovejmeKK8qRJsc6czl+IIVlLg7BjbFb/Zu4q6ITaS9ZM3EKdbbo/uPEHZ7MfXJ8NkthdjS/LmfHMKtS43JifRl/6Egji/kUZQnq4U6jWLLf2KOLB7Nb6zfkFnfdO2R570bsw0Gg3ObdBoZDAbnOB87+qUb6IbhQ1TBHy7FOu4huOnYKg7oRoE9um+QOwlYuLHeK7CzDkwO3w6lEFuaN/eTQ3TWg9VbqiYm+W3M6aCOqZ/R3Lio1xj7uXFxmZMI4v51yU2Jo5nJKXPHOWVfgByTxjT7A+rYXJuX4LhJUlfyqGPHg9xXx+WDYAxgzQf8cSU64xPVPO54wnFGnJu3Rj8Wzeu1lN2stV/sebNmu+mcsQSXGowzkn85KDC3DMeqBOq2L2lnHjO+HJfa5ITj8lmoilOnyuc8+1plVx01TR7gbskrx0Udm6p5MgcaUOdEe/Y5uyviwVxc/LhglqbslxoTznutY0kHVYzPWDlPG3q4fQH1m/9cIOvnSA5y1WdTciI9fB0qnQt2eoqt+9Zycu6vN5vHp83xt19z5Pnv54kGg8E5j55NBoPB+cDHj95/9Wa1g4L+Kr5noAZFui/gO4V8soDvIEhig5sI7rLOGZXeLejRBLFZXX1x7XpgJpbmIxa9Sw9SPMXUT27qbP/PBqCOyZU5CdZ8vFvUA3Kb/QAzJvyPBsC+CM3+gjy/R1DlAXssCR2fMS7fbjdzqA3GlD3UgwwcKnF/bAkVZqYJ57HMjbXB2bwF6LE2659m8mGkr/294obPzFWF/MtIwblt5FiVRN3dzSPBcuxqGe3U46nvvgrqMVU+z12/ptxVTY3sgTo2tcorx9bPK+9sE3ZdzZH9oElQx/T3VMSraY7V5DbHx3ZpEQ9KPO8R1GuYfh7QiYVru3WNTpxsIV//Z0ZcuMe6j62PkfOm1x553q080WAwOC9Ip5DBYHCeUP4W/Ur/Fr0U6b5wh2v6JMi35Je43JXQ7StbuOqQRVjisMmhYTlHG+1GOs9hctI82wtnanIO5tFOFZP8Xqz4OUaEBbLGw/WB2xtQJ/VTHLDm421RD0qOjCXHpIkvwp6KemMYu0dgc20eqHMB55hE48ra9SREltSpxzAkBkMZ1n3QH6dFxd5cIJgPxMc6R5WwNf8Mpjl4EIqFKhwfPiXNTZNjQRJJ4UepNx/rEnTjcr460Xg6F8ZjAHWqMZzL51MDd1UzoSY3uyW3rE0dkyq+CKWIj3NkHTRAHZO3uIgH7GqfTDeeYuonN3XCPZPNZxY2NmY+DlWMx+Q8bejR7k38urBOYyRfGw11i3g0OVZyIl3WowaWErgoJ4e/dR4WfXr6ot0W8tneudqs3/SaI5ffgRkHg8H5g55VBoPB+QT+dN3Dqws/QBX6G30Rb4p5NPbn622MLT3pHgJNW9BLQxnZF0vDqpxGByZH5ih9bpKuvrh2PbAs1hbLEmvnz017vEDj/eJ5Zn8gxQHrGlQjY82AKqeM3WUOMHmzewTNPhNbchM5R51qjPuPlEQ9JqHdskYwNsF6G/THW6OBbtwQzN8ce2LJfI5dDxDSsO5G5tjDoM6QdveUuGT6nNNJJjl+ZWbmZ12CeWyTq0KtU7/5jM7deAyvgXOlhbtGU3drLplyvNSpUlOuzIMGVHk6/7acvE6Q0+yTXe2TmYu74jWR9pQ1E2cbF9OgKajVuD0siIXzU07RYZMTrKvdfoFffH+8qtO5kk/LbLVAp1G+YIdr+9nefmBz/E2vPnLFPZhxMBicX6RTy2AwOA/5+J0PvJduPt7WFu4UZJv6MzqgGwr26L6CG7Zwl+hAYqKpyCbQgfpxUd1Zk+j+RwKaOqamXVubFFM/o7lPV1EPZnOI/t5y0+7RmEyz1wR15nITOcckG7c5joST2rFunWi8hcNtjj/+GhPYMn0m5/UHNK/PHEvXXcrCxeeXNZMsPRiX1xlEcrwuBbatk85RRJ7DjTGdaC4a79aOxlbjON+sy3DXaOr2c4E6ZMoeqGPT2RehFMOgztMc9tkl2py8TicnF6uAXe2TaY7FxPPegnjZEzUmnPeTNRNv9lpi4R7p0e5P/HhvnX3Vuho3d4ot1BcV7MgL361f33zR5pEfGn96bjA4f9EzzGAwOF+57egDf3dntfpp3FhIkY57jKpgZ0vJrq9Wb07k7oQKNrXSh9svXk/du/TSlHVtbGY/aOr51bgYSPEUUz+5qbPXoj78jgFjwLacZs+gypO9A+rYVJPX7NOYTDoe4GLUqXMJt/dEltSpUsLjSdRjgXHLcQIKdKbJcDxO8q9HhAluW2eOZuzJTLYU/0oxgbQYN3ZmIgr1j46C2/bA8ZLk5nJjtdObj85pzT5ybn+sKyATLBldXZ6/zs9ddciUfVDHprMvgszFLlHlAXs8nby2+AXbcrRPpjkeE9/Lu+15z1kz8eZ4NEDG7SPFkq5+ctGE69drm+PKrwEbarTb6Gqi/dT/cRAW7uxu12m2973mqsvezhMNBoPzlnRaGQwG5zG3Hf3S21arnfdQgX6I7zGoQbHuC3e4pk/C8p+jlwYpyRdLw6qcrKMJYk4H6jdrAvKjNUFvXRAWySrxrV4KpxgRFu3b4sDtEXTioJPT7heoQ0bGk2PSxC9Cf3+5YZq9GpMJ9wwW5CdyjkmuxoXHlYjGA9P1a3bmqeGcfmJ83D2CpEXjnkaaD1QjxGja/OFR0pLpOKckujmb8SpE8+o8zZ5cbjyex/B50JC7RldX1qCOHVLnk/F7ifJFmH8XXhrZI5qEz9tWxDfHyK72yTTHZOJzRTzoxfOZgI2JEeF/KKjUi7XHIH5dVDPkl9eMGpMjx0pUsajAb18XcWRN1SmJC3Nydvfz8UiFPfHOa45c/nPUGwwG5znpVDMYDM5zbjt6/407qxV+jp7/dB1uQLzFg5qlP0cvRhq2cDs60S3qa12NzFPFkq5+ctHE+0G+duoY0Svqe2uAPRX1Gi97BCYO0msHOjnbinoga5g8wN2Sl9dBx6baPKLZrzGM5pf5iLl8xR1Hoh4HqjRZh8RgOOP0Ksl03X7n5ovg3GUD8jq7mX8RvQn9kZ00Ot3y7dOA3WyBc8sAt04zjxF6a+h8zX5dvnaCOVzBmMhSO07WIcEOC/L9fqJ8ETgvx6o8QPvLc9k8Y0BY+Boj6/RzmuMy8a1FfHbbeBgjZot4m2tivT3G61sdlFhUrIPenmQejdW6+jj/2oI9F+oQ8HfiOSAx1o2l5+PT5sT403ODwSDDp5rBYDAAtx196Kqd1ZoK+tU1beFOCWxTf0YHuAEhpHjFzQh32eZbziq2taAHJsYruZj4uWCuYpLPPYIck9eLuTXYFL9dX5sUY6Sf3NTZVVFvDAhfD2O6+0qQm/c3kxfuMVHnorH5xmR0rbK2WqY/JudborGgGs+fa/Wclt48oJmrRhPm5u+Rx+xlcEv4GnXYnxUTuvJuNpDIY/zgZn/N3EaYW5dizWeP687Pw/tI57NE7rZj8763jSHjj5GEaoj0RSwFMqhydS3ZK7tKm1f2p7bKaQtUoA4ZGU9OirGVzp6KeJD2lTUTb/asATIypvS7MaD+rt6NJ7YW8rVu/BSr12wLdBZNv9Kxu1zgr+9cb0780LVHrridJxsMBgMinWYGg8GA4d90v7n4vdPO9BbcgEiRjnuRqmBnSwNcnwXtk4sbEmriwtUWrT0dSEw0FdkUvxfbXtRTY0L+PxNAiS9eH6R4ijHST27qLC/qgckh9lbUgyAPHZMqfskLjyNhcwm/b3U6Y8q8xLYxgI7HjbHU40EwR3i8NS7WSazkdl9b1tgPZudPwe4rNhvaF3h+v0iz5e4eTGBun7pG+FK4cdrpzMXj+RxWkaV2vKxJQj0sGOP31xsjouyFXaLK1bw8n80zhqHjCfNMTvguc4Lc5hhNTljEA52zHEcb7x5js2cNqFn0rjhIe8iS5Im7YH3uq0jGzZ9itQ7cupKDJCnIqcU52VnEvS4+uqqtN7dsVjtUyF9yDLMOBoNBwpx9BoPBoHDb0S/9xM5q5118L4KbE3p6W+kkwKZY0Qm6GWEPNy1yVyM4HZTYnt6lN3kpNlvQA82z4/KtZB0jeusDOZY4XtYL4kT3XfBmr8DnbCvqQXdvCXLDPQKba/PQqVJdLiHrskuoU48BumZ7rGBmHOGO35LlKh6ky7oa6EyXaeKdAd11eixc/+nAbbx/FOHWu+lVYP7FMXFT7Fma8Sp05nVFocWsk1E3rxuNrceR8fskoR7GfRE5N8ej3CgPtLltwQt8XreIVyPr9HPk2MgxKe0e27iMI4J4r1AHfCZM4SZGuLHiu4JaXTS9/eX1q1ijq3Hrplit0/nJFufsUycX6iZW+kZfb959zUsvu0kmGwwGA4+eaQaDwaCl+3P0dOqQX34HyehsWSx9vbmRu5uguE668cXSMJcDghgweTJP6acB29+lB+TkPMylHTYmRpyKor67F6D523LK/GqTY/LavQOfJ/NQx6Qy3C+5eb1tuYTfO9BOZ1yZm1gyLmFfh5ponkQwX34djNlKk7dg4IKU7jHtI0sPcdlmqqSlB5Dzdlm0g84aPA+fnALMehnjyh5IqId3xvk998aJKPtil+jn5jltrjGgW8Ab07wO7Jacss62HHJMSsovx1PHEVMhiO+6iFfTHo/4i96NN+N6xTqICvzmNXDrFr0t0Fk0fZkp+iV49Bw/Hz8YDLaSTkODwWAQkn+Oflpd4wt3uLYPSwNSnxLKb7sXXe6A9JZOfbFwOzrhi/oS6xXUPI/Jm42BmbV9DJS46NoJ48Vn2BdN9kFEx0DMvVMPenti0p4THNMEk+f2D2weILfMQx0TYmz+tlxg8nNuzlNnZlx7TAnTicaD+jWp6c0HenMSMqcmzOSFzObvdrJTzcyrN/vCBuT8TrGeaOY1wsyaPCefdAKcHM8neyIhmiJr6qgpxzE3TgKyP3aJIL+bC6p8Os6yNpFjPk/mMQK72ieT5+jkhMUx0PyyzzqOmAopbozbfxXv7nkmFu5jLkZExTro/QeDW7vW1cf5Rk6tZF2hjhA3la30afx8/GAwWAafhgaDwWCO9ufoSWSrhTs/YcTHP7a1Dgv4ZoUkMbmPG5p8a8eGGu36gh4EMeDmgm1j8bv00sgYbUx4dn00s/HiM+yLpq8I+SYhxYl+US9N2S9Qx+S1/+EBdpkHyM17RceEmvw615gM94vojwN0xgEztqxDLB2foGN242uasZ3JZtbY+jrsN3Pzzx7sPpHXEGf2cLv7qQIz++b503klIodMjnHL/kiMpumM98cVjK3GyT7ZJdSxY9iPckGb3xaaYPd5chzkmDTxRdhVEW8M7F6LeDBbSKufSXtJmhtri3jYEmuKeGOaWNKNn2L1ut0iXTpe06fTxs/HDwaDXZBOQYPBYLAV+Tn61btw0+IK9GQJr1d9EpKOmxc0YbFKNzRISTlZJ3xRXWKSX8XU9GJxUW/XBuTkPMylHTbWj9YB5OR48es4jwVuL7kxrxMR5Pg9A+q4PuZoxzFGdscAsuu1vF90TCjKd3uv8xOsSaC8FmoZ7SwdC5pcI0TzJOj43Tw95ua3zK1V4V7Xml3Ms2fCAxdx18t3X8Qq0M0r8Np8DungQv35yzGQGE2XNRNUd9nYEiiFMNCO1Uy+HB+7SpRvCmCQY+SYPFcIA+4ajVyZhxybasbtXxEPyMnx6BhKnMfm3NywkTVTkEh7yRI5yU/rzMUAayU2+58IKZZ0QtamBpaSUsFui3WRTB+ptp8tPcbPxw8Gg10iZ6PBYDBYiPs5epxC8p+vowduduhZF/LowM+FfPIB3cSwx/c4ckPDJB3sIuYLVvXJyBo2pk2KgWps2ReQ3OTm20E2Jka4tVLcGB6rfraq5b3YHMD+zJ5A2jOwOcYwC/PcawnqXEBud8+A+zP5xmSqMe1eQWdsQucoaylNvhF6cyX09Wjm7NGdb9tCxIKU08qig+4kLXzB8iGnc0MPF65yq27+iPWmzLpJUNd/CII5qrGc73K0YzX2d5FPtAUm8Lky117zSk4+5k5O2bPGUxrZ/NWWNDg5fgqKePa1MeG8VtLM2P477sQuY1ZPRTlE+NyXDstiUx8Wj9Kn5/j5+MFgsCf07DQYDAbLsT9Hj5sZvp9hi5ucUrSTV+lVniTxjQ2a3b5TftLv0gOTxzE4KczWrm9iIO0NBPGt+7D5yaqW57U5gP3+a8Lomj4HVHnEknfrwSkp7IndvmufCI8tEc0BzDxln0ozZsF8NfZ13wtL11meuAt2ses9HmDeNZ8IFuDSqjFVt7wiFOhN35uP3PYV7czDWgn4d99Bb5yIvI6La6caE7+7DsgxoeXvwhM21+blHHJMis0p+9aElKeaPy5ysl/tUfNTXMbF8WZPGnNrubEz+0gxwFqJNQW+mnZv4m9/Nx666UtS6WcreePn4weDwclgzlKDwWCwnPJz9Bvz9+jV0qlFjNVNn+Nex80OGnSTL1bcfqxfUIeFaoqhSfEUI+L/UJAmXB/M7AHMFcwyjhyTstucUhBXOaDZG1DH5to8wLEgj9iXwh6wNjPGGEfWSpDHNbkzcyQ4Jgnu+BPh2Eqcmz/CvH7hmmcR7tD5i3kXNOnB+EByr97ckjlWJVHXf8g0Hs1VzcHjXB51uuNmxhiTWFzAo7G5Ns+YJg9wV7T+t9LnZmuOPzafs29FPNDccD8UkzEEayZGNMW6dt0eTKxZvxejr2P5Uibb/Db6FDd9F4elx/j5+MFgcJLwKWowGAz2ym1H7/uJndWBd+F0kgp0vtchW/fh4x/bWocFetNzcu/SgyAGTJ6sWPLESme36zMpDlj38bmiHvAtqUmpc5r9ApMz+y635vn9gyqPiIt11RblAqOrm18bCNUw6XuxOR5jGqrx/uNgMUJvLtCbz9IdHwTm1tor9WtvsPudXTp93e034bSdtQLZ75kS5rbpYlWidhfPl/WSsOjdd+6LmNdyOdqpxi0t4EGcazRyZW1ybGqVdzIFOvx8luvk7KmIV9PGxY+LeGncfs3Ypog3phebX58aDTVFeepLx2v65Mnha85mPY2fjx8MBieNOWMNBoPB3vjY0S/dQPcmv7za2bmK73dwA0TPulD3etUnIel800MN3OSLFbcbI3xRX2KSX8XUuBhI8RQDLl4XxZKbSXHAuo9vL+qJmZw8NzomLY2Z3Rvo5RmT2PfCHlC3ewwJ1ubGgc5YkHWfkMc344zQmzMRzO33pWybh5lJWjT+NBAeXGI2KAQp/tA0YdtULl4la7d9ybbMzXoJ8vgml4RovBnbHWdMYraANwYsyc3HHOYGeejYVB3nj6HNKeuorXL2t4iXpuyJGhPO+8maiTd7LbHeHiVf/OSGMepwYU6OLdaznvrIsP1s6bFeH5tOnHjrNV9/xc2cOBgMBicBn64Gg8HgZLnt6EOHdzab9+Rvu8fp5aR/OZ404beR042RZuW8FPMFPQhigF3tk+H5XFz8cH2Q9rAtDlj38XYvoOS0+1GrOXluM4ZhX4TF79aDHFPH5hLd/RqTaAp7UI8B6naPJcFaFaBuGQc0Ho0HWfcJ7fEnKqE3b822deZYusbTxYKDaA9BBy16AYgmrxK0u+t1sl4SeI4mn4RoDtYkkNd2edoJxu53AQ9kD9Sx6ewXYdu78KC8Bprg8oLC2BgQFshqZO69xfPeXXymiCfyXthYP4glHU0wrvduPAbA5750NCa666NZo1V9Pd1ycHX8ra8+csU9MutgMBicHHqKGgwGg/3hts996W2rndV76HkIN0h8j8QWN0WlaCev0k0eotpncGNE5MJU+7g/QsNZ6osVdl3U00NXJF/jKUacdFHfiUvMCOxqn4zsiRyTYnO6+wKaN7s/oOv7PKCdKn9XhT0amw/qMQntyjEDEqoUJhpPbhmX0Hg0RyKai3BzheMrcW6NOTrrg/Z4Th/9w9Fd7XVzzbhgIiN1X5W59XPMJ/FcTpqZizUJ5D00eZ3xdO5q9p1z2jFbC3hAbtlHlK9aziOnSrN55bXQJJtr99/JmSviwa6KfKD9+FvqNca+NilGLCriQYrTo3mN6vXTODp3yekLlpzUZ6t9zMZuiicreQhuTqzfec3XXf5zmGkwGAz2i3TKGgwGg33j40fvv3q92fnl1c6kv+2eTjXJ0mlHjNWlLzFo6KYYdAL3Q9SEhSvdLGlWzlsSY51vtJTkk5ExJVesdJr/VEiktbJMjkmZ+88F0O4nN2yaPYEwB/TzymsIZvKKq2jHaZjPCNmNNMHlJ7aM6x5XIhoPqFvGJjQnmifhYnFinrc7z8wCc2ufjbQvsqETVLn/Uphxc/PnmE/ieZtxKkTzsSYBtyeX2x/fL8hBO66fb3Ryy16oY4ewX4TdvQsP4rz5nOo/KXQMo2Z/i3hp3J7c/MF/OmjYrbUkRvTejRerfXHwMDHtU8yPIbve3ElLvfW1R553KzIGg8FgP9HT1WAwGOwv+G33X95c9LNU0P8ETjWpOOf7JLKuL2LWYHKfx0qfkTumuKAmn7OyhJsp8XrvxAMZo50UU+NiwMSfrqIe8C2sSalzeA6mygMmN/zPkYTNK66inWpMU6jnbicfTXcMiGOzx5fIepBAUpkjoXm9+Swupx3Qzk0smXdZkmcPQ+INLmHBwCAl3qJJXLKfnOOTee5wvIq9uVmXYN5fk2uEOkbnpOa4co461RjZazSn18q81DEhhvsidgt4YPOKS1S55Of/8uzm7EMRD8ekpNeh/58QVRFv43Y/rJkYkfeSYmpkPpNY7yHF6JwkpyVbnCdd+5jNaKKbHHTWm/evVwfeMX5b/WAwOFWYM9pgMBjsP7d/9t43TgcO4JfjHcYZpxTsxhJ1IU+NaibGHQrhPokauMkXCzfflrYxYq6QDgt+NbJWHI//Y0GaskdAjkkJ92oMmNsTaPYFqry8Bjo21eTN7hN0c4F2mjHm+ECOm8RqTPOfAYloLNCuX6czB+jNA6K5GJM7M7Wjyds+sFl36VqnivaFYJZtqxrcmavB5flBed1wLhXn1uHzitCfa36e3b77Dpa+Aw9kX9SphkhfRTLlY1DlmjzOybEqD9C+2tfB57UFOig5skado30y4fFo/p6KeKJXqIN2v9SkGJp6LD3cHqkjRXopznNhzhrcVKxrLPWzpcd68zg933Hty573Pk4cDAaDUwSfzgaDweBU8omj9155fIOCfnUjbqa4KA9+OZ50xXeFPFTt5xjAjRMx+y49YBl3WNxjdl3UpxiaKE7sX1EPfE67J1ByZHzpM1VeXqPOA9wXcXavQHPbPQPtNGOqwh7knM4YQvYSBOqxCdP161EgmCbTmy+hcnMMjBkzt8Yc4bi9TrbfBEcdvxDbcePaSfIRd+fXwNz6HCsJ7lVsxs3MR+eZ8COQc+OxPCadoxL1GKCurEGdaoj0i7j7d+E1yeaqno+rkxcWxcY0x1jlhMek+VuLeMC6j/siHpT44iIe1PtIfZxn+Kk+Obk41xj+4cF+iqHxv+Tu9p3V+q2vOXL5HTzxYDAYnELM2W0wGAxOLbf/8f0/Ne3s/Gwq3vkeii07vp98OEbLY7lDObixogZu8sUqdHNVYsDEUwywVmIyJiUSS+PE3ot6zKtCJ2du3WSaHFDlcQ5DnSrV5pZvwwf93DxfnW+Mg/ZX9kDkHJMcjAuPDThpPu7WRSBIz2ybN0EhP29NMHZu3bOJ5sAXvBKzKSY4l8exkuBeznDclnnpvBJ+SFyudowmxxNMmCUTU1fWoU49jPtF3H0BD6LculAGVV59/BzTBDX8VevG5IZNeFz62iwv4mFNQhMv41lPuSmmxsVAiqeY+ujkQhznFna1r7rTyEBwfbboT+++ePXwO48cOfI4sgaDweBUw6e2wWAwOF2Uv0m/ugo3WqlYFyN+Ltw15gp5qNrPMaA3WKX45Bur7HIs+6DEd/dOvPrdeG6ehqIelDzOqca5PDWSB6pcwH0Rlxb2IM9ZjzEmQ8dR9qBE40A1tnkdLL05Ekby61OgM2XDtjVqNKU53pClmwiohy5bsGL5oLzcoiEmaekSnFeS3eGFcyxYg84dzSvscvtz8Lh07knkbjuurENCNUz6RdxzAW8Mo7l5bZvr8qrXQccxak6qiGdfmyre7M2+pk3cj+99u32zFxOX17bEUkGOQeyTo0V5juGf62u8xKhdb8bfjh8MBk8LejobDAaD04f8TfoT76GbsbdIYY6inAJs2fH95MNhLc5lcKNFxEW9KRpZMzFi9lvv0aQ4MLllThvXphcH1G/2YwwI/6PBGOByQJDX7B9UeXkvDAlVus3fWtgDXc8fY0I7nXF+L0rONYOC8eGxWlwoyKukdi+UMDN9Q5O7m8EVM0PD16xiduUlE3QJBu9mPs71A5q9hvMZcW49Oj+Ex+7GaCeYh8emc4wlSyambl6vO67oSwt4IHthl4jyFxTwRPut6cDnbcsJXxftu326ebbEiV6hDto9UZNiaIKx+fVNMTo/yCkiFefah8UsrMGYWJQr/VsOrk6Mvx0/GAyeFtLpbTAYDE475W/ST/I36XFKws0WG/GlYLd97qBhTXTR8I99vfGCKz5scgjyOQY0N+cRs0W9nQeY3DKnydkWB9Rv9mMMsyCH425ttSZX5iDHpPXzElU+4L6ITWFvTMbmc0ssGQfssVtyrhkUjSea16bGhZbm1a9TgpJmpljErsbvdbF49yG7SA3h8e0kzc5n1zHBuTw6F3RfETdOO8FcPJ7PMxVZMjF1y5ok1EODca6AN4Zh3+SiWZCf96B9xuVVr02OkaN+c+xLcoD23V7dPFvixL4U8cDMw7GUS526WOeCXDVxkybx3E8xm7sefzt+MBg8vZgz32AwGJx++G/Sr6f3Tjs7N6TCPBfuegNWCnnplxg07YsjD/YJ3GxRwz31xSp0N1ZiwMRTDATxPRf1RPhdA0BzunsClDO3r8TJvVsPSm5erxrPVPl+74A6rq/YYwVNjgrRWGBfh4TLrQZ25glfg5omPJM/t06IGbBlG2cM+WAWHZWnP4SogrO5BH2dL1/HCFWM50jnjJosV3Ht5vWj8SwZndyyX9XtsOyLI/tilwjygX0NbG6V5wphwF3V1DSvQ5XTPVbtu/26eYI4HJMyW8Sj6cRlT+SolONBLBfk1JQinQNQ2IpJMe1rLPdh15s7VjvH3/7aI1eOvx0/GAyeVvQUNxgMBk8v8i795l38J+zo1JQKeL4XUz8V6aXPHTSqaYz7KUbQvRea+FvvpeHMML6Lop5d7ZMp4+KcflEvTXdPgHxXynTyZI5OnjFNHghy8zFV4zPcL+L+vGsPjNDECPtxsrjcamA0jxK+Hj2atIXjQCc1PJanidmj2dVGq+SlY+nreHd7MEKwBs+Vzg0WJ1Vx7ZZ9kFBPkfslUN59B9vHyN7YJdRpxnQKeGOY+nXjWJvHXzluXG7YyBz9nO6PCGhOc0wmxxfxoMRlXBxv9sRWOtu/pR4SBHYkxhaOxlLfxciuN49T52fGu/GDweBMIZ3yBoPB4GkHf8LuxObAe+kG742uOKcn/tm+dMWvC/nsI6Z9hm/IqCuG0Js1duui3cRAFDdmf4p6Isjh8Vkmx+aDZm9AHZO75N16IOtFuaDk5zWDOZhqjD8OQJ16DGDNjEk0uSpEcwD7utS4MdUEvfmUPGf9Gs0xm7qLec4ouq/ubKiBv24XvArNnEborMdz6vwNWa7iplv2RGI0DWsmQK4/jmBc7osje2SXUKcZExXmgJwqt/12dKCOmvB14W7Jk/XIsWkm57QU8YDdubj4bRGPBxpTmENRPxft3EHIxLipctfrW3d2prePPzk3GAzOJMzZcDAYDM4M6nfpcXPG92ds2fH95Ntczqlj5NM9GRpOYR82OQT5HAOam/NAFDfmZIr6bg5o1gXk2DQeb4ROHs/TzJ+bhbmg5Oe9MSRUQxjWSmDRu/agHqe2zZ2Zw2Jfyxo3tjPRlvnL/rZtZAsnOXxf6L5Qu0C+ILcfTnctE+jk8Ny6TpccrvK06/dHYjRdMMfWd98Ba2YMmtxVpx5Hx+P2ZPMX5WqSyeXPfDs2+0UPX0v7MQzGMAty5op40P5HRIk3+zJzybGbXHzt8VN9csSgTK9i0BDjHNOXZrwbPxgMzmjMWXEwGAzOHD5y9N4rD+V36UmgRgryUqSnd99B8qVrfLbsqAyf0Js37qkvVqEbOc0M43NFO9gaRzOTU9Y2OUD7Zd+AnCqt3T9Qx+Q2+wDc3U0uMDq5ee1gHqYa548nQUKjKaybsSDMNWJvLmBfrx7N+M6Ec+t0KMewh8GnE/362dMuuy9wFdjygeC109dxhAsFeSqVYyChNx3rVZC6bqwxmdwXR/bMrtIbd7IFPFBHjaxdDeZuycvzNHnS9/snx6bZfXRy5op0sLsiPjf6HynUaFiKcfbUL4V69tmyWHwOa47NXa9vPb4zvf114934wWBwhqKnv8FgMDgzuf2z975xOnDgvaud1ZVy09YW6akv93RojMZxjeV+ihF8x0ZdMQRu5NQFFNdM1X08LNp7cVDly9x+jM3p70savzfQ5rlb/l4ewXM1+82Nyw9zgc0H5OY9MiQEw+pxMj+7BhWWjk9E+VYM4wY6Tn8MHbat02NByhnJohclSFowjl+S9DXaw4Xn1/EvMQWiqbNWBam7fHwJyDGwq/TGLSvKmToXcLzN5c9aNzY32chc/Tz3XQf246E5zTFWH7OTLuJtfooT7bfUa/FNo1xxLo7EYLkf5Zcc1tbrY5v16qZrX/a89yFrMBgMzlTS6XAwGAzOWPB36Veb9bvojPU2vnejJhXtYliU+zrE2DG+yck+Ytpn5M4uLp7Z7ndRnxs2Mjc5Ns3kdIt6kPbOPruEOjaX8vwxJKjj+mkuI2ZXHRMK9w7qMYDcvIek1+NAMNZ/Wz6YGQ9YN+PVMuGYSuzNW2Nf16XMzr104dPNzFHu8gXgI+SvyQU0acE4I/lXjwK9ZbLuE5pvmzfGUY2XY2JX6Yzl/j4W8EDd5nXNrjpk8lz1689d0cprQI5N0xx/rFUOccqL+BSnZCnQU1GOWPFLQa8+5/kc1iSBY3Suvvnx1Ym3Xz/+bvxgMDgLyKfFwWAwONPhd+l3Drx32lld6Yp0vTHMRbrrs0MmxTjiYyLKjZ00cfGscc3O/RwnwqLeGB47k1Pm3mUO0Dy/P0COTZ3LMyYR7xm0msxJHRPK1OPI5D0wRW+oxxKyL3YNM3MkOFbNk5gbVwdncwP0NfTHvI8s3c8p2kBePn09LaVJnxlvQv5wKTC3bI5VSdRt5jHGEczBY2u9O9YU5S4nGEevod8XkeNtPn81u/G5yUbmq/KAfryaY7F5C3Pa4/M5YRGvptmfiUf/uZCKcwxMRbuYUpyXmFrEtJ/9lIN34zfrm6592RXj3fjBYHDWkE+Pg8FgcDZQ3qXfvE2KcNzcaZEOqzd7UqxDLD53pcl+mQNd+ATf68kN39aiPooTp7yoJ9w71TYPaL/ZozEM+a5smMslmn0D7hrNuHIcJFRDSt+Py8edCcYmWC9Bf6wWFXvzgByr5quZmyMKzuYvpH69DeEeFzK7tfS1cLKE08zMHYT8PjVhbns5FiSR1MzXm4t1H+SxTtJOPYeOdWvV45ox+1HAg5Kb56s/nqbffCeC7WueP+42p6yjtsrZzyIeXw/yJZGK8dLPPlsWi88Pn8MKWTqXjnfjB4PBWUk+TQ4Gg8HZxG2fvf/G1c7qPdPO6mq5T8TNXlukp77cC6IxGsc1lvspRuBeT5p9LOrBthztq5H5TQ6o8nTHBHVsqubleI5VeYD6+1PYA6OrK3ugTjWE2Tou0RkPojkI2Se7FSr25rNwTjCvZck8mU7yruY4zTQHbJkNeqrU9pApYcl0OSdIJimc15gG1kswj3f5M3Po+F2No3NNs8+c045pCnjAfZ8rc1a5Jo/jOVblAbuvTt5cgZ7YaxEfxulcI6cbU5yzYHzkaJ99WCgppv3srzf3bNbH33Ht11/5QUQGg8HgbCOdIgeDweCs48NHjx46vH7uT1EJ/pNU1B/i+0Zq8I8LcjYscpdjqosmfsqxvhg0hN4Aco99gBvC4s7GAd056mzdHFfUA9snt4z3up1k8bv1IIfJqVLRP+nCHsyMk32QEAxrxgF18/4ZFaM5EtFchOyZ3Qojzs1r4bw22e+1Yunci1k64eyuds/MdPGOaMDSLbi8YBBJ3Vd9bo0cK0l5HjduZi7WqmK8HhuOO5UFPJHOWwnTn38XXhqex+lu0NYiXsb3c2Sf5KSUbXE6r8ipJRXl3g8LekgmhzVJkBg1NP0vrFcH3nntkUuOIXswGAzORtKpcjAYDM5abjv6xatWmwveRe6bcRPpinS9qUy+FOupzw4Z8SXmfTFoCL1B5B77ADeIxZ2NA7mJFDo5bVGfm2xkDurY1Covr1PnAV1j214Y6u+msAfyGlSBehxQd3avwGl+fBmb0Hg0TyLHfFL7ekSY4GxeQGddS3s8eyQtsU8Tzh+qLrLbtVz+zGANtXtYsG6O+SSey0mmE83HmgTyPqLx9Vg6f4SvXc5rx518AZ+b6jjJqVLd/mby9r2IByk/itP5Q04hpig3firOxVCDKPc1RwTVUg77t2yeOnHTta+44nZJGgwGg7MXe0odDAaDs5ryrffT1aUwLwW5K9pZND4/1HLM+2LQEHyfWBXt6eYR2DjQPmPSTurn6gG5ZY1+3uy79UA1dzwMdep06seFPdBONaY5jkSWTMy4cmwkBEOZaDzQbn5tMhrozQdcrE0sr7fakCo4m7tHdrN+pn1FMjOhPdPMuX39eOdm3Nw+c8wn5TmbsSr05mS9KsRd7sx4Olc0x5LzzADjbi3gAbnleOpkwmi7/1l40Oa1r5/PaYt8UHJkfOkzaQyZJk7nCjldlEJcfI1BSL4kFp8faNAXnRXY9XTPic36pute9vz385jBYDA4B7Cn1sFgMDgnuO1z9/0EFeE/Pe3sHOZ7RmnUwPq+3Eei8T7HRSAfHTMG4D6RGu6xD5scwsZBDpFj0nb9c/WAu6qpkXWoY1OrvLwXUM8JVHPHxFCnTue+OT6Qc9SpxxAydxVwXdMxbl4n2jfozQG06/bKaKAzZUPOiweUPapdRJC8q/GngfaFI0IxRlP7h6UJS6fMeX5Anr+Zxwi9NfTr2u3R5c7MQWPDY8t56phxkk9CM1duBHLLcdXJhNE4L3fJsensby/OGXs8nbxTUsQni69x6ciXuzTZ58zkw3IMWulnf715nOy7jx145GfecOTI44gOBoPBuYI9xQ4Gg8E5A37r/c7mxM/SvdyP4QaS7yFh+eZRbiDninrWGh9d1Vjilu8b0XCPfYCbSXUB3U1qdjdnUVGPpsnz/bLOwjxgcxOq+eMC1AnSZU4TqMcYY2n+oyKRZRM3btk/iZ0pGBerErXrXouMyZ2b3zK3VoD/GKg909FNL9+uOcr4hW5xee2gvHYTWrgWxyTBHYcbo53OPK6YTWTJxIzLZ4FgmGh+TDnGYIDROM+lUMf2NXdrHrHtW+nBvn+7PX39s4bzAB58PtBCvPI5M/mwHDOaxlNhT3xws3rqpmuPvOBOdAaDweBcI51KB4PB4Jzktk/fe83qggPvorPdjTjlSTFOD77Z9L4Y1SQgWuWnOVhjiVu5oaSGe+wD3FSqC+QGc2uOzuhzjAH78m49IDevB+p5QbhvoJ16CPfNcYB6XD1GkTWCYJaqmOmW9UgMpsi4WJAYzlljkubW6hGO2ctEp5Pq1ei/OPO4cfEk7pUIU4w4tw+OScL8nCpEc9HXePcjY+ZnjCtjSKjnzH0/rqwRjSkC57l4lc/+snfhu++wGyPr1Xm7y5G9kJNS6GucNXyt48Ff81qkV34q0tmH5Rg7qkk8zTGtpztOrE/cdN3XX3GzJA0Gg8G5STqlDgaDwTnNRz9331sOrHbeNe1MVzaFvN6A7ndRD8I/aQf0RpRHzOTojEInT+YwAru+n+exeWAuF8zklznVJqcawpC29V17EIxtji/RmwNU3XJMFAimyoSxQDSSe70aqrFza5/thC9E/9VxL8XSsXMvNsckoXmZm3FGiOakr+XwQ+Vy4znm330H6qgp6wTjuC8i57l4lL8wtz4+jmmCyZN5jFDl5Tk6OfHficcDDTtkMIsW6ZUveerDcowd1TSe9PXm2Hpa//w3fd0VP8c5g8FgcI6TT7ODwWBwrhP+KTu+ydQCXW9Itxb1Ns6WEyTOErf5JhP0i3ppdETuMy5vH96tB+SWeXaRi06VzuiYdm9AO/W4ekxiyViCx9V7TzRyJVTdrcdXE+Z0BgZyc8whSzai7CI1ZNmGlO3J4Xa6w4LAkv1wjiQ26zXjK6E3P33Nzu/dDKzmkHEk1nPPjO2OAaxJgPNcTjBGzzdLcpe8Cw+6eeqH+2dfhLiI59KcLRxXxIsgPiz3k6+Wg8kXi6Tk0+MXntw58TPXH7niHqQNBoPB+UA+3Q4Gg8H5Qvun7KDiptMW6zCqSYeeeKgGURoxbDmhaBLA/WZqTFFP8F2oojk6IqUT5NgxxJ5+th5wVzU1Zb2ZXEBuzgV1PjBj2uMA1AmGpXFuflCPNaYmPF5LNFciGOb3QgkzUztm8xZMsiCleZ32gaWHt2zxmaSlm+e8khzur5nLCHPr0Ndl93jzuP5cMpbEaI16vJqyXm9cETnX5QRjND/Pm+NxrjtejmuSyXUFPAjywmO3e8+uyaGvS/nSpAYP7ljNFOSaI75YkdCUPFaSv9ncevzEiZte9/Irb8WQwWAwOJ+wp+PBYDA4r5A/ZTe9i25Gr8ENqdyT4ia0FOP4x2dK9sWKhKbksQIjQfJFk4dYBjeg1HCXfYAbUnUB3aCmdJdjDLMwL/wFcyz53DJXlW9zAbk5lyGhGsLouHaPQDvROGCPLRGNB705CJ4jOv5Eb85EZ+ii41/K4rEns8hSmle9zy5SG3hsmaB7ZOEaRpzbA30Nzr5ibmx/Tp5DvrhbstyOl7WpEw1lrQRkDXaVYJzuIR9Tjge5xN5/Fh4sySs5ZU8lp/kW+OyLhcO+CJpDmnToiYdqEKUp/mZzz4nNZvypucFgcF5jzsyDwWBwfiI/T7/6WboRvQo3o3I/Sk3yYbmffLUcTD47lY8ud0RXjcENKTXcZR/gBlVdYHNAL49Y8m492J/CHhTdfbcB2LJGezzAdILhaXweC5q8LXMo8prPJIAwHIjb1nGY5C3Ln3Xkg5096pY2nQjEMM9AX1/L16kmM12Zg4Rovd4c6pb1e+O96P8OPAjG6Zg8d44HucSSd9fB8nfhCZtb5TWvFwmpAOcuLLudgpyNsfzEQ3wOSVN8KuIp9+ePHfjqL4w/NTcYDM530ul3MBgMzntu+9y9b1utdlDUX4kbWLmHxY2q+rDpxpU1TpAUbiSWc+AlLecimuIEblClMUUxbljVTdBNbBpSYurYXJsHbK7NI066sAc2H5Dr1ocQDLPj2uMCpjMz3q+lNPlb5lJmj7MmTNkybsG04fE0zEw0t8bs5Ce9cmHrVEHCkuX1a2h2D26eatJgDZmLAkGsO5e6ZR9z40uA811eb5yIef6cE+cvLuDR2Nzs+twmD3BXtK2/1A5dWHZRhFufg+iInqzmpDkkZHyOr4/RV/zfP7bzlZ8bRfxgMBgI+ZQ8GAwGA/0leSee82NUfP8k3dCWol6a7OeCnH2N8wON9Tk4Pw6km1fCv9ONm1h1gebpKBOr8oj43XqwJTfBkupq8rrBHKVfAovetQcsS6ysQbh07XSmSHO48YlmjBF681XwvL399+im73IesIchuyZ88bYxM2i389HXw+LDdHNXCwXryrwU6O0p6ybBuGVfc3P4gH/3XTv1WO6LmNfIOb0xMz8HD4y795+Fzw2z6JfacWOL8aSlXOuLFQkNtSIWn+Obx6n9+Wnn4LuvPXLJMWQMBoPBQChn6cFgMBhkym++3/ztabVzmItvnDGlyX5YnPPD6urDy7bSJCDIHa2ExSVwU6tuopdnDEN5ZnYfQ8f0ZS6XYOJGVzfPW48BLPkxbh8QgmEZM2dZRy1jOrPzSOPXVsJxlTg3tyF87XbLSQ73pMnCI989+zENfZ4vPsRmvWADgSTzU2Buvy5mOuq6PdqvzRoOlTiPc+nUiYbrnHmdeowxmfq1y/E2X/ZhhCC3rG3yAHeDPHRSKn2ey6c6NXhwp9IkYHyE2Kt0O059iT++nja/8NTO+ufHb6gfDAaDmHRaHgwGg0HAbUcfOjytj/8Eldw/SWfMQ7jx5XtfaYwP09HYDcYhgIdq8hDLpBtcYr/ercdNcs4DNtcYwHlyl+1hyejqlnlJqIflvh/n9sIEYxOsS7A91kQl9OYCOl+7B6U7dhdrzFCOYY8TPJ3IJzCz5903L3znI9GRZV0KduLMtjW0W45hZj7WfZDHOUk79RxmbF6rHlePAfQ6u9c356hjxsheqkm463NlPurYVJtHzH8rvXSab5/nmPXR5Y7TIy37GltvNu+jIv6do4gfDAaDecqZezAYDAZdPnL03isvWO/85M60+jE6c+6tqBdHJWqcjy53RFeb0ZteVuR+l8BNsLoJvRnOI7fkmhV8rjFA1q0nIOoxQN2yh964Sqeu2w9DYjCcqeaIjyVhhN58iRyfKfRBd56ZBbatfbYz+4J1gjNj5OXShNm5CRevkk3Xfwgo0JuXdR/ksU1+Zw79+s3ruRztdMa5Peacdozsp5qEuz637GE+V/LIsWn09cu6fh03Rbw0xocRi764sK2WfY2hiF/tHP+Za4+84E4WBoPBYDCLPV0PBoPBYAta1P/szmr1Nhbo5ljuj+UG2L3Lnm6cOSf5eHDQ+BLgnErzfSLdBBO7erce5HiVC+hmuptrTIJz9QbcwZLR1S1zkxAMK5oPNj9z3xtv4XhJio8rYYRt8ybM/G7uHovmXbq4YQ9DGhYdQMSCgQtSyiFQ8tK9uLxqkOn6l2fB/Bz3SeFvnDfGYcbntV0edcJxwY8e5Dx1zDjOTeeTBHc7uRBsus0llrwLb/tSlHsN54KSjy586fji3/ocRIeK+OmDq+MnfubaV1xxOwuDwWAwWEQ5mw8Gg8FgMbcd/eJVm/UF79pZbd4sN8EoxhGRG2IpwK2PEHuVbn0Z7+aRDhwNax/oTTEoRS852Vc0z4w0OVF+Lxdox2icqzfljiyZmLplfhKCoQzrVZC6bm/MzByJaq7+8VmqwLY1LDlXnHbPW9jNWqeaXW/ebl8H72aOJrcz2Mj+5aLAtvU47pN4jmbczFxmjry+y9VONJ6+jt2ec45JNq7srZqIu6rVuRCqdJsfFvCAvo55vH49N8U3OvxQnfOtL1Ykq6sPTzX4683mltXxzU2jiB8MBoO9YU/hg8FgMNglt3363mumgzs/SffZb0k3xu7debVSjKsPTzXuwVo9yLNj5ZH6hN4kA5bEJcjJvqK5aSgzm1/lAptvTEL2UE9EsFTp2vX7CcaCaDwgqdkjQ4HOVJlgzv7x1lSBbWttI49vJ4qP79TQPwzdxcluphnfmbCSw1dl21443ibxXOHYmTn16xXkvTS5nfE0ttl/zlOnGid7rETuGk1dmZs6VbrLJ1P2YHJJtMW27dt34VlVKw/VSRTZ6taXMTIVNzA3T+vp56/9+stvQXQwGAwGeyOdygeDwWBwEuCd+ml9wU/SXerbVjurQ3J2RTGebppLYc496QQaOwghypY9tfwweSJrH+iNM5j9NnyguXn0tnyi+RN29RhjAM9dj0mwXMXqsQyJ0RRZC4IkmVfF0JkrojN/M+/W+ToJS/dxJhO/yMpssAm3L4cmbJkmw3ltMs8bzjEzv5nL7avJJSEaD+jrMh5rBlRjmz8jB1hqx8jc1KmHVPn7+S48q2rRT3mRxg/uFJ/M+1bH139/vBM/GAwG+4M9rQ8Gg8HgJMHP1D9jPf3YZrP62zs7O4dZRNHNZ1vcTM8U5tnHQ+LsqY366T8F5CGWwT20NMxJF/bGZOjmPOcnck48hvPlbr+lHpvQblmLhM4UTG8eQFKzZ0Zz5+atmVknXoNYNP9uNnE66B6NZyYtPiIdsHB6Jue2g3iNcK4F63BMEvJem/wt89DXYnOcOTceK3uuxHoMUFfmp041RPpF9D/rb/Jpglycq00Ft3xZilb3yxhIiEknLuKrsevN47SfX1jtHP/74xfbDQaDwf7iTveDwWAw2B/479SfeNaPbaYDVNSvrmKRbtq3F+Kaozf4ttgP87SfdRJZTn2QbqyVXRf2IOeoU48hdvuuPeA16nGJLFdx7br9QexMk+nNB0jy89XomG1rRLgx8QTza29hL3s6iQXnl9OJ9zp/HtefgNcPwwvX5nhJysfTjNsyH32tNa9FzjWDqvH9d9+BOiZF1iChHsb9Is4V8GjEUMsPseyplYfq+jUZF+t4iGUPgezDcAdF/D3Tav2L084z3n3tkUuOsTgYDAaDfcWd+geDwWCw/9z2uXvftlnt/O2d1XSN3GT3C3FW080+8tS6PHhqo34zXnVGb7oTJ1fYA+004+betQedcUTznwIWDgVxI/l1KTAznY/NJFKoOR6Hjp1bay/Mzrcfi80c1fwB7408Z39yPqrZtU1wLo9jJcG9WuE4EmfmW1SEgypNjqcSt4yTvZJQDZN+ERcX8GzIJl1t1OdR6JMoMrcyXhyO5zx4sNJM6/V052Y68fMPH3jsfW84cuRxZAwGg8Hg1OAuA4PBYDA4dXz0s/e+cbWz+smd1erGdONt351HI/f80m+Kdy0Ilr5bz57JFa/E0o14YmlhD9IUTM5Tpx5HhAW6k2bGoonGJ3IoyDGS2zMCM1NmXM7MAAr5+Zeg8y3Zx5lIPuDdHTkf7uwQE1wyNeeURPdyhuNVnJubvl7CD0seYwYH8+zt3XdAYj2U+0XcdQHPjjTSpYYfYtvcTh48o0u/+OvNdPtmc/znr3vZC94PZTAYDAanHndJGAwGg8GpJ/0GfHLf4optduXmPBfoGm+KcquLoFKvT0bHICAh7YN0k65sLeyBGZNnqscZY1lc3IMqldeKxltyOMgzknkFDJSwZfqMy1s6iNDUeP2zh3zEuzoQk7x0HOe1ye4VD+dScds69LXQfPTcGNMJ5trLu/ayHgnBUNFKoFvAA/pa4LnS1wSZ+QK89F0Br1ZM0SVVLHuwPm/8ZvrBYDB4mnCXh8FgMBicPuQ34B/4SbpTf9tqZzpUbtK1EJdGa26JcRmu/ZLD3TbW6Zc8SNxjm9Gb9oQv7AEJtWbGmJlMnjr1uAQVBW4caHLn5+DxWmR0yeFOXiU3e9qyh1maMXuZZCH11O2B7BPBxHtZK4/xg5tXqDu3BratTZ/n3Ve9s4e6y+Pt14ulnsOklXVJrIdz34unrIBXy2CeMFbp3BEfDbrUvm91fDN+M/1gMBg8jfgrx2AwGAxOO/gN+Bc8Nb1t2tn5G1QjXLUv79azI410qQn6eU6W/DwM37wDcTiSNcB39S2smTGgHpcIxwfFPdjNHITstxO09OatqULhHhfsa8/s93yW+GBODjdnu0BzOLN7MMEle6XP4+7L1dtXMC/PYb8mElvmKGuTEAwXzY9zY4xh6POY4+nzmUyv+G77ZPI4P8+u3oXfTPdQ877pwIlfHL+ZfjAYDJ5+7GViMBgMBk8z+Ln6nZ2dHyX3LbboRmP7UrCrr5Y9tnDFOenC3mpAb/ITJ/WuPXC52qnHK91fjNfIRujNhaY3X4RLnRk3E2qO3aEDd7Gl004+gP6RzG5//gUgTMLWXAN9rnbXdfNUk3bWCL9lHmTZxKvUsg8K1NNw34vz775LI0ZnJtMU290+mTxOrI0380jjckz/5vXmxC+Nn4cfDAaDMwt/VRkMBoPBGcHSd+vRcF/jpSBPeXA1lgQXpybol3lA0uBmUW/2gTgcyRqgjusbpEJgzIzteGMaaA43tqYZZ4TenESe0+xxK3NrbWMXqYnZ494le1h+DxuoBuxmvH7Oze7Tzbd8LZ7Tfk5bsmzixnX7mZ3Djy/jVLdD6XOO46Vh0xTe3T6Z9Hmr1sZ1dhb9OO3nMayPd+EHg8HgDMdeQgaDwWBwBrL43Xq1qbAoBXnKg6uxJLg4NXVfjZ0ru8URtChILHrXPmHG2il9vun05gFUiLg5LM24YKK5uQmeW4uePRMOP8k5TxvVq9t9sXcBfcJtPfpwnWV74bnT53yEC5mOccv+SOxNxboPLn/3XRt+iBU6hTe74uQCHpBv83V21nOfpd684134wWAwOFvwV5zBYDAYnLEserdeTS6+NccW4yylsYSdpxhqkkVrtDIXSBrcLGpxALITF/fGOFiTgJlV6M0DorkSVKk0c1nCsYE4t4YhryUV0vmHfj4sPvrwgxOIMx9EXst+Hta4UJVXdcu+KRBNmTUfbIp3Yxj6fOC5S8OmLbJBoKmztwIeaK6OH+/CDwaDwdmLvwINBoPB4KwgfLeejSnsk5R8LXKWFfba8EOsYOZX4+IUFNdowBQSCQ6XrsKFRYwWH8BOzUTzJHrzJWjeZr6IcJ7O5NvWDGiPaQ+T7DfmcwPseUfdFzgILPhg8D6qvTW4cJVbdd1x9eZluZ3HvyYat2mcoOV1+piSCQvsJLh4smTs5wT5eQw/clLVl4Zz8/g8drwLPxgMBmcx1VVpMBgMBmcT5d361d+gQvwqX2ibwjtJydeCpRTimqs6w6ESz67V0CafH2KFpBU/k2qK4ki4dBUSGs3AsWoOSzRfYm5eC1U9zbwRi+abSVq6n6eb2RdjwSu1IIVfCvu5OIdLq8ZUXf8SU3BuCY618zVzGMNwgpbSpWHDqmq5rraadotGpiSik4pwfeSkqi8N5+bxuX8Pte+bnjrxi9d+w3gXfjAYDM5mqqvUYDAYDM5W8G79amf1V1ab6S1UCB3KRTYbLdbRT1LytWgKC/dUUHG/+Co0ml9T49pVQbtWV7QASXC4dBUVGt0QzWMJxwbi3BoJLZSaNZawZP5F7HWiPe3as8cp8o7T59ccYUogVpJ/VSg4t1SOVUnU3ToPJ2gZXRo2rGqXe914slZDRxw7Lhf3sPxIfWk4nHJSH8H16v3r1fF/Md6FHwwGg3OH+pI0GAwGg7OcDx89euiiE4fevLM5+IPTavNmKphOorBHh3s5xnA45Yhl12pojS8hbpTie11J9UhxJKV0DSqGMYVj1VwRc/Nb5tbqkYusmfXPMvIR2c+P3RAOC8TO9P7DQElz28ixeP5mLmMylFQX0EzStcs944uuI1PDD7EZGiRhFVMO+9zRXnLSOm2f7AfX0+ZfHDjwjA9ee+SSY1AHg8FgcO4QXM0Gg8FgcK5w29GHDp848eSbd6bVD1Kt9Wac9nOBrdb3WcmxrOVCTTTuJY37xVeh1dAaH6aspeicubUxLlBAdhhO8ZJBA904MTdvxLa1aubW3k9S8beN/LE8hcwu0Ql25PaoNHFujRzrr7VoXk7KpbR/jcnlSAmacNFLTqSho/OXhiQNJk0e2UcjKW2f7C2b9fqfHb9g9cHrj1yBb6kfDAaDwTlK5yo3GAwGg3MNFPbrp554y2pn569QPXcjLgG5uFZbF9tFgyuOK8BJk7QkEBzWftKdJoYV45dw8ZMuXasbuIgB2WE41UuKimEsYG7+HovmXriBpfvcT2YPzrIwcSatPTxNXrqHnBcMIGlX83NyW1zDqOr0XFA7Q476muA1QDp3NS7h5IvNc6vMGU4rfbK3r9frXzpxwer9o4AfDAaD84foUjYYDAaDcxz84ryDT23eTIU9/szdNbgcSGGdCh2xWUty9o2WK3LRuJc1GyckmB7ZF6riXo0v7kHpi6njiimCLJzqpQoNzuYYOutYou01LF3v6WTRgWw7FJ1k4Vwlb2YAhdo1Z9bh5Fw+536GXI76hFJMZ6NzpEZDoPnFdWxzU+JJ44fX8hTFUZeazeaOzXr6pdWJ9fvHL7IbDAaD85OZK+NgMBgMzgdu+9QXrzpxYPXmAzurv0HV9NXp0lD/mTrpRhpccVzhTVpySyLBKdpnw4IqlY7W+MWQo75Q+mLquJJqouI4eEgcUkxwNm8LW/YRER3OfrP7Q9Jdnczm3NiZiSjU39/MPnhQLpNzP0OuL6KBKaQlQdHM1KjOqvqMDuY2TcQpyde4JPBDSOsWrfynAMfupP4vbU4cf//rrv6aOzQwGAwGg/OUmavmYDAYDM43fv+OP7t6Z+fgm1c7qx+k7g25SGeTCqZKS3L2Iw2Iz12dg2FN+xJkt9WBOGW4j++5yAe5oAKuk+GhcagiSFo0bh/Ber1jPZWEay7YCKX0XyIzvjcVD87lcu5nyC3FtJjk5Hq5inO+jYU6QRNwtzRs/HosNFqp1bPjNHJvJ3Pzznrzz659xRW3a2QwGAwGgyVX18FgMBicj+Bb8Q88uX4jFfffN01r/Nm7w+myEb9rD8hJmnaLpqr6SeeuLe6Jrd+ab0xWq34x5OQYqOOJOq8iFViM6zjcFP20gF0k72reLcwdc8guBpjU+S2bxLnpeRKZKc/XOuz6ohmIkwvlIM5uarJObhkkSJFdctX4NVlQJTsEZbFfNPvu+7SeHt+spps36/W/3jmxuXl8C/1gMBgMeuz6Ej4YDAaD85Pf/8w9N6xWO/it+G+ki8c1qXoWo5eTUJOmSNRoCPjCXfOA0/HwfW00po4xWa36JQ6XOqYv+LwSjnIrUk3mCEVHnnZ76tODOe7lW6xerG2vHeDJZYW8TusI1M3FM6jylhXtgJzsa9T000TclklNAU5IMD2yL6TiHW52Km1zx2azc/NmWv/r677+ipslMBgMBoPBPEsurYPBYDAYOPK79gcO/OBqM71x2pkOpUtKXZwXo3o25KhvC3dfYIvPXTsvYN1o2VWH4+oYk9XcB6aT07NTQUKbrvTGzJCLvh5bE04BWw5gN8cH8iGUY3FHxZ3qOLWbC/Z2AFNq6jovKNqNAU3hDmhClkrDJu8DpEWtnsOkJL9sjtwspgfeff8X4933wWAwGOyV3V6OB4PBYDBo+Ohn733jatr5vtVq/Ua6tFztinNbNbNLZXKWyDF+pPviHkg/S74q15jR2NU+x9RJGNd2/LTaccNazeOSHaXbzzljyfWpOLlrqXJCNOSLZLVGM/UwEeUCW4ADclyq7zM6MbelEcj1Rbr4MmRG1xDw79zzbHdSc/P6xPpfP/LMx25+w5Ejj2t0MBgMBoM9cbbcOgwGg8HgLAG/HX99YPXG1Q4V93jXfjUdkquNXHKkSNbLzxbdSuxkX6Omn+JZWlTkA69JL8oDpRMW+5ZK2l78g5ng7Lh9wtSfLTNBW7fWeeGwItqat5rIUBfrQDtuCHVcDqELcFsagVy3XxvnmHMIyjb+Nn2zpuJ9Wv/raX3i5vHb5weDwWCw35yOW4PBYDAYnMfc9ul7rzmx2ty4szpwPZU3N1IRfKVcfeQStLy4B/tc4Cc4p4qVQYExucYteDFethLDnHmaPVtSKBeZLa6QXUKY7kVfnCcC0UlmJ7VTDeXMSsvsR+FuDJylxft6szm2Wq1uocL9I+tpdcvrXn7lrZowGAwGg8EpYQ+3DoPBYDAY7B1+535numG1c+A7Nqvphh38Mj1gKt7wt9mjzbI6pm/SCHKyr1HTz51Gdj0hp1Yx7s7lJ/o5nlBsiP9j4OSIC/AeQXIjFSF74RokVnouuKN8s1H2ctckk7uXop1b288+dNcRM23umDarW9frE78xbda3jnfeB4PBYHC6OQW3BIPBYDAYLOe2ow8dXh9/8ga6JH0HFao30IXpRg7wFUouU1LAmktWEwPqmL5JI8jJfqEt9IEKdahXSef0ThzkUJCTx88xH90fTNFa4SJNmi121QbMFupgSbEOqOsK9oQdxDnqGJNV288+oJmDGJlbKXDr+sTmN048c3Xr9UeuuEcig8FgMBg8PZyOO4PBYDAYDHbFbZ/94o1UUFGBj3fvNzfsrPA37gm+apVL116L/NxmDVDH9dFVodJtbhMCvaLfkscvyO0xOzQFXaXqmQltY2thbjFFeiIr7FRx7TYFe51LbumplwVxlhXtoMRJf5z8W+lz7zd2pvUtxw4+fuv4hXWDwWAwONM4iTuIwWAwGAxOD/xz95vNVasDq2tWm9X1m53p6p1puoqDfCXzl7NdFfnAuOhEKdxxfZNZ6R4T7KUvKf7PFLYW5qDNyZjQkmK9mFYXNJo1cqp4u+WSQ7F7yL8Dhfu0Xt+xM+3cce0rrrhdooPBYDAYnLmcRXcPg8FgMBgUPnz06KHDxw/dcGKzumZntXrFtFldPe1MN+YLGzvlMtcU+MAnVzW16VR6NcygQqMXlv0HQMTspLujKW4T3UCMSW8Kc0sOVTnaFWNiLq10XMFuTGHm3XZp8Evp7pg2Jz5NH+tbp4OHbr/2yCXHEBoMBoPB4Gxj17cSg8FgMBicyfz+HX929TQduFrexd9cv1ntXE2F21X5gsdOe/k7qWIfVF1Bx3FLzOTEsb2T/tNgtsjeLXWhbDHd4gZrN5LJzq46QW77Ljsg0Q5ZT/eQd8dmNY132weDwWBwzrLPtw6DwWAwGJx5VO/iv4QqvmvoCnglXQavxpXQXQy54y+PpYj3eulWOuELf9DmRJLQDcxEiLlgWAQLMyFiNwPb3G7xbUxBhHYMCUZjV5o7yN5Dx012fRe95uPd9sFgMBicN8zeEwwGg8FgcK6DP5U3HZyuWuPb9FerK+nC+AoqEK+kWvGa1Y784j13seROfPnsFv2WmZz2PwCWstuBpjJeyGxRDmanlGA8B6BANJW+w06Hdw9pn96s13ce2JnunI5Pd177DS+4U7MGg8FgMDgv2fNtw2AwGAwG5wO//5l7bjiw2hxaTzs30mXzmavN5obNanN4Ne3o38fnNr6gZrF/uV30HwB7IU3XLaD3ikzYL8yBBoOcLCVns7mFmsc3q9VHNpvNMXqtb5/WO8fGt8UPBoPBYDDPPt85DAaDwWBw/vCRT9x75TOeub4a/vrEzqHpAP6cnoCf16f2kPQ2V0+rnSvFJ/TqG16Et16ZT8Wle6YyXxLyjnzrO1it7txMm7vY32zu2Vlt7mB/FOuDwWAwGJw0o5gfDAaDweA0svw/AGa5ga7gJm+3l/OqQt9Mt6g3g7x7zu4a3enWnQNr+dvr4+fUB4PBYDA4zUzT/x+B/8Rm+diePg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6" name="Tekstiruutu 15"/>
          <p:cNvSpPr txBox="1"/>
          <p:nvPr/>
        </p:nvSpPr>
        <p:spPr>
          <a:xfrm rot="19388038">
            <a:off x="6391571" y="1934477"/>
            <a:ext cx="1500409" cy="493490"/>
          </a:xfrm>
          <a:prstGeom prst="rect">
            <a:avLst/>
          </a:prstGeom>
          <a:noFill/>
        </p:spPr>
        <p:txBody>
          <a:bodyPr wrap="square" rtlCol="0">
            <a:prstTxWarp prst="textArchUp">
              <a:avLst>
                <a:gd name="adj" fmla="val 12419857"/>
              </a:avLst>
            </a:prstTxWarp>
            <a:spAutoFit/>
          </a:bodyPr>
          <a:lstStyle/>
          <a:p>
            <a:r>
              <a:rPr lang="fi-FI" dirty="0" err="1">
                <a:solidFill>
                  <a:schemeClr val="bg1"/>
                </a:solidFill>
              </a:rPr>
              <a:t>IoT</a:t>
            </a:r>
            <a:endParaRPr lang="fi-FI" dirty="0">
              <a:solidFill>
                <a:schemeClr val="bg1"/>
              </a:solidFill>
            </a:endParaRPr>
          </a:p>
        </p:txBody>
      </p:sp>
      <p:sp>
        <p:nvSpPr>
          <p:cNvPr id="18" name="Tekstiruutu 17"/>
          <p:cNvSpPr txBox="1"/>
          <p:nvPr/>
        </p:nvSpPr>
        <p:spPr>
          <a:xfrm>
            <a:off x="7738283" y="1425362"/>
            <a:ext cx="1500409" cy="493490"/>
          </a:xfrm>
          <a:prstGeom prst="rect">
            <a:avLst/>
          </a:prstGeom>
          <a:noFill/>
        </p:spPr>
        <p:txBody>
          <a:bodyPr wrap="square" rtlCol="0">
            <a:prstTxWarp prst="textArchUp">
              <a:avLst>
                <a:gd name="adj" fmla="val 12419857"/>
              </a:avLst>
            </a:prstTxWarp>
            <a:spAutoFit/>
          </a:bodyPr>
          <a:lstStyle/>
          <a:p>
            <a:r>
              <a:rPr lang="fi-FI" dirty="0">
                <a:solidFill>
                  <a:schemeClr val="bg1"/>
                </a:solidFill>
              </a:rPr>
              <a:t>Automaatio</a:t>
            </a:r>
          </a:p>
        </p:txBody>
      </p:sp>
      <p:sp>
        <p:nvSpPr>
          <p:cNvPr id="14" name="Päivämäärän paikkamerkki 1">
            <a:extLst>
              <a:ext uri="{FF2B5EF4-FFF2-40B4-BE49-F238E27FC236}">
                <a16:creationId xmlns:a16="http://schemas.microsoft.com/office/drawing/2014/main" id="{2211791D-0224-4372-8C40-5D5B817E1CD3}"/>
              </a:ext>
            </a:extLst>
          </p:cNvPr>
          <p:cNvSpPr>
            <a:spLocks noGrp="1"/>
          </p:cNvSpPr>
          <p:nvPr>
            <p:ph type="dt" sz="half" idx="10"/>
          </p:nvPr>
        </p:nvSpPr>
        <p:spPr>
          <a:xfrm>
            <a:off x="4652329" y="6362699"/>
            <a:ext cx="2935761" cy="139701"/>
          </a:xfrm>
        </p:spPr>
        <p:txBody>
          <a:bodyPr/>
          <a:lstStyle/>
          <a:p>
            <a:fld id="{21D98656-618D-6048-83AA-50A2F7D99587}" type="datetime1">
              <a:rPr lang="fi-FI" smtClean="0"/>
              <a:t>9.4.2020</a:t>
            </a:fld>
            <a:endParaRPr lang="fi-FI" dirty="0"/>
          </a:p>
        </p:txBody>
      </p:sp>
      <p:sp>
        <p:nvSpPr>
          <p:cNvPr id="15" name="Alatunnisteen paikkamerkki 2">
            <a:extLst>
              <a:ext uri="{FF2B5EF4-FFF2-40B4-BE49-F238E27FC236}">
                <a16:creationId xmlns:a16="http://schemas.microsoft.com/office/drawing/2014/main" id="{417F4324-1776-4ABE-96BC-5C1FDE2BD67E}"/>
              </a:ext>
            </a:extLst>
          </p:cNvPr>
          <p:cNvSpPr>
            <a:spLocks noGrp="1"/>
          </p:cNvSpPr>
          <p:nvPr>
            <p:ph type="ftr" sz="quarter" idx="11"/>
          </p:nvPr>
        </p:nvSpPr>
        <p:spPr>
          <a:xfrm>
            <a:off x="334435" y="6362699"/>
            <a:ext cx="4317893" cy="139701"/>
          </a:xfrm>
        </p:spPr>
        <p:txBody>
          <a:bodyPr/>
          <a:lstStyle/>
          <a:p>
            <a:r>
              <a:rPr lang="fi-FI" dirty="0"/>
              <a:t>Rakennusteollisuus RT</a:t>
            </a:r>
          </a:p>
        </p:txBody>
      </p:sp>
      <p:sp>
        <p:nvSpPr>
          <p:cNvPr id="17" name="Dian numeron paikkamerkki 3">
            <a:extLst>
              <a:ext uri="{FF2B5EF4-FFF2-40B4-BE49-F238E27FC236}">
                <a16:creationId xmlns:a16="http://schemas.microsoft.com/office/drawing/2014/main" id="{8A8795F9-73CC-4EB2-A483-C66407EAF094}"/>
              </a:ext>
            </a:extLst>
          </p:cNvPr>
          <p:cNvSpPr>
            <a:spLocks noGrp="1"/>
          </p:cNvSpPr>
          <p:nvPr>
            <p:ph type="sldNum" sz="quarter" idx="12"/>
          </p:nvPr>
        </p:nvSpPr>
        <p:spPr>
          <a:xfrm>
            <a:off x="7588090" y="6362699"/>
            <a:ext cx="2588844" cy="139700"/>
          </a:xfrm>
        </p:spPr>
        <p:txBody>
          <a:bodyPr/>
          <a:lstStyle/>
          <a:p>
            <a:fld id="{1F4D50CA-F9F4-4F82-9F28-967629681EF9}" type="slidenum">
              <a:rPr lang="fi-FI" smtClean="0"/>
              <a:pPr/>
              <a:t>3</a:t>
            </a:fld>
            <a:endParaRPr lang="fi-FI" dirty="0"/>
          </a:p>
        </p:txBody>
      </p:sp>
      <p:pic>
        <p:nvPicPr>
          <p:cNvPr id="19" name="Kuva 18">
            <a:extLst>
              <a:ext uri="{FF2B5EF4-FFF2-40B4-BE49-F238E27FC236}">
                <a16:creationId xmlns:a16="http://schemas.microsoft.com/office/drawing/2014/main" id="{C749681F-6E41-4FCF-929D-24410E927E1C}"/>
              </a:ext>
            </a:extLst>
          </p:cNvPr>
          <p:cNvPicPr>
            <a:picLocks noChangeAspect="1"/>
          </p:cNvPicPr>
          <p:nvPr/>
        </p:nvPicPr>
        <p:blipFill>
          <a:blip r:embed="rId7"/>
          <a:stretch>
            <a:fillRect/>
          </a:stretch>
        </p:blipFill>
        <p:spPr>
          <a:xfrm>
            <a:off x="10166909" y="0"/>
            <a:ext cx="1869516" cy="1012915"/>
          </a:xfrm>
          <a:prstGeom prst="rect">
            <a:avLst/>
          </a:prstGeom>
        </p:spPr>
      </p:pic>
    </p:spTree>
    <p:extLst>
      <p:ext uri="{BB962C8B-B14F-4D97-AF65-F5344CB8AC3E}">
        <p14:creationId xmlns:p14="http://schemas.microsoft.com/office/powerpoint/2010/main" val="819683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Koko maailma sähköistyy</a:t>
            </a:r>
          </a:p>
        </p:txBody>
      </p:sp>
      <p:pic>
        <p:nvPicPr>
          <p:cNvPr id="1026" name="Picture 2" descr="C:\Users\pharsia\AppData\Local\Temp\SNAGHTML63a99c.PN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7083"/>
          <a:stretch/>
        </p:blipFill>
        <p:spPr bwMode="auto">
          <a:xfrm>
            <a:off x="699206" y="1557339"/>
            <a:ext cx="8101893" cy="4389249"/>
          </a:xfrm>
          <a:prstGeom prst="rect">
            <a:avLst/>
          </a:prstGeom>
          <a:noFill/>
          <a:extLst>
            <a:ext uri="{909E8E84-426E-40DD-AFC4-6F175D3DCCD1}">
              <a14:hiddenFill xmlns:a14="http://schemas.microsoft.com/office/drawing/2010/main">
                <a:solidFill>
                  <a:srgbClr val="FFFFFF"/>
                </a:solidFill>
              </a14:hiddenFill>
            </a:ext>
          </a:extLst>
        </p:spPr>
      </p:pic>
      <p:sp>
        <p:nvSpPr>
          <p:cNvPr id="4" name="Tekstiruutu 3"/>
          <p:cNvSpPr txBox="1"/>
          <p:nvPr/>
        </p:nvSpPr>
        <p:spPr>
          <a:xfrm>
            <a:off x="9003830" y="3016117"/>
            <a:ext cx="1925427"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i-FI" dirty="0"/>
              <a:t>Sähköenergian käyttö kaksinkertaistuu v. 2040 mennessä ja tuotantotavoitteet muuttuvat.</a:t>
            </a:r>
          </a:p>
          <a:p>
            <a:endParaRPr lang="fi-FI" dirty="0"/>
          </a:p>
        </p:txBody>
      </p:sp>
      <p:sp>
        <p:nvSpPr>
          <p:cNvPr id="7" name="Päivämäärän paikkamerkki 1">
            <a:extLst>
              <a:ext uri="{FF2B5EF4-FFF2-40B4-BE49-F238E27FC236}">
                <a16:creationId xmlns:a16="http://schemas.microsoft.com/office/drawing/2014/main" id="{951D94AD-E625-46EF-A745-92A226962D61}"/>
              </a:ext>
            </a:extLst>
          </p:cNvPr>
          <p:cNvSpPr>
            <a:spLocks noGrp="1"/>
          </p:cNvSpPr>
          <p:nvPr>
            <p:ph type="dt" sz="half" idx="10"/>
          </p:nvPr>
        </p:nvSpPr>
        <p:spPr>
          <a:xfrm>
            <a:off x="4652329" y="6362699"/>
            <a:ext cx="2935761" cy="139701"/>
          </a:xfrm>
        </p:spPr>
        <p:txBody>
          <a:bodyPr/>
          <a:lstStyle/>
          <a:p>
            <a:fld id="{21D98656-618D-6048-83AA-50A2F7D99587}" type="datetime1">
              <a:rPr lang="fi-FI" smtClean="0"/>
              <a:t>9.4.2020</a:t>
            </a:fld>
            <a:endParaRPr lang="fi-FI" dirty="0"/>
          </a:p>
        </p:txBody>
      </p:sp>
      <p:sp>
        <p:nvSpPr>
          <p:cNvPr id="8" name="Alatunnisteen paikkamerkki 2">
            <a:extLst>
              <a:ext uri="{FF2B5EF4-FFF2-40B4-BE49-F238E27FC236}">
                <a16:creationId xmlns:a16="http://schemas.microsoft.com/office/drawing/2014/main" id="{F0597C6D-EAB3-4694-93AF-3EB884813A95}"/>
              </a:ext>
            </a:extLst>
          </p:cNvPr>
          <p:cNvSpPr>
            <a:spLocks noGrp="1"/>
          </p:cNvSpPr>
          <p:nvPr>
            <p:ph type="ftr" sz="quarter" idx="11"/>
          </p:nvPr>
        </p:nvSpPr>
        <p:spPr>
          <a:xfrm>
            <a:off x="334435" y="6362699"/>
            <a:ext cx="4317893" cy="139701"/>
          </a:xfrm>
        </p:spPr>
        <p:txBody>
          <a:bodyPr/>
          <a:lstStyle/>
          <a:p>
            <a:r>
              <a:rPr lang="fi-FI" dirty="0"/>
              <a:t>Rakennusteollisuus RT</a:t>
            </a:r>
          </a:p>
        </p:txBody>
      </p:sp>
      <p:sp>
        <p:nvSpPr>
          <p:cNvPr id="9" name="Dian numeron paikkamerkki 3">
            <a:extLst>
              <a:ext uri="{FF2B5EF4-FFF2-40B4-BE49-F238E27FC236}">
                <a16:creationId xmlns:a16="http://schemas.microsoft.com/office/drawing/2014/main" id="{FD3B65DE-3D49-4974-8775-ADFE90D2944C}"/>
              </a:ext>
            </a:extLst>
          </p:cNvPr>
          <p:cNvSpPr>
            <a:spLocks noGrp="1"/>
          </p:cNvSpPr>
          <p:nvPr>
            <p:ph type="sldNum" sz="quarter" idx="12"/>
          </p:nvPr>
        </p:nvSpPr>
        <p:spPr>
          <a:xfrm>
            <a:off x="7588090" y="6362699"/>
            <a:ext cx="2588844" cy="139700"/>
          </a:xfrm>
        </p:spPr>
        <p:txBody>
          <a:bodyPr/>
          <a:lstStyle/>
          <a:p>
            <a:fld id="{1F4D50CA-F9F4-4F82-9F28-967629681EF9}" type="slidenum">
              <a:rPr lang="fi-FI" smtClean="0"/>
              <a:pPr/>
              <a:t>4</a:t>
            </a:fld>
            <a:endParaRPr lang="fi-FI" dirty="0"/>
          </a:p>
        </p:txBody>
      </p:sp>
      <p:pic>
        <p:nvPicPr>
          <p:cNvPr id="10" name="Kuva 9">
            <a:extLst>
              <a:ext uri="{FF2B5EF4-FFF2-40B4-BE49-F238E27FC236}">
                <a16:creationId xmlns:a16="http://schemas.microsoft.com/office/drawing/2014/main" id="{ABE6A452-2F57-4AF4-A94E-3338797F012C}"/>
              </a:ext>
            </a:extLst>
          </p:cNvPr>
          <p:cNvPicPr>
            <a:picLocks noChangeAspect="1"/>
          </p:cNvPicPr>
          <p:nvPr/>
        </p:nvPicPr>
        <p:blipFill>
          <a:blip r:embed="rId4"/>
          <a:stretch>
            <a:fillRect/>
          </a:stretch>
        </p:blipFill>
        <p:spPr>
          <a:xfrm>
            <a:off x="10200413" y="0"/>
            <a:ext cx="1869516" cy="1012915"/>
          </a:xfrm>
          <a:prstGeom prst="rect">
            <a:avLst/>
          </a:prstGeom>
        </p:spPr>
      </p:pic>
    </p:spTree>
    <p:extLst>
      <p:ext uri="{BB962C8B-B14F-4D97-AF65-F5344CB8AC3E}">
        <p14:creationId xmlns:p14="http://schemas.microsoft.com/office/powerpoint/2010/main" val="3336770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Kaavio 3"/>
          <p:cNvGraphicFramePr>
            <a:graphicFrameLocks/>
          </p:cNvGraphicFramePr>
          <p:nvPr>
            <p:extLst>
              <p:ext uri="{D42A27DB-BD31-4B8C-83A1-F6EECF244321}">
                <p14:modId xmlns:p14="http://schemas.microsoft.com/office/powerpoint/2010/main" val="3804412692"/>
              </p:ext>
            </p:extLst>
          </p:nvPr>
        </p:nvGraphicFramePr>
        <p:xfrm>
          <a:off x="2906737" y="926090"/>
          <a:ext cx="8426548" cy="5436610"/>
        </p:xfrm>
        <a:graphic>
          <a:graphicData uri="http://schemas.openxmlformats.org/drawingml/2006/chart">
            <c:chart xmlns:c="http://schemas.openxmlformats.org/drawingml/2006/chart" xmlns:r="http://schemas.openxmlformats.org/officeDocument/2006/relationships" r:id="rId3"/>
          </a:graphicData>
        </a:graphic>
      </p:graphicFrame>
      <p:sp>
        <p:nvSpPr>
          <p:cNvPr id="2" name="Tekstiruutu 1"/>
          <p:cNvSpPr txBox="1"/>
          <p:nvPr/>
        </p:nvSpPr>
        <p:spPr>
          <a:xfrm>
            <a:off x="363682" y="114285"/>
            <a:ext cx="8116930" cy="646331"/>
          </a:xfrm>
          <a:prstGeom prst="rect">
            <a:avLst/>
          </a:prstGeom>
          <a:noFill/>
        </p:spPr>
        <p:txBody>
          <a:bodyPr wrap="square" rtlCol="0">
            <a:spAutoFit/>
          </a:bodyPr>
          <a:lstStyle/>
          <a:p>
            <a:r>
              <a:rPr lang="fi-FI" sz="3600" b="1" dirty="0">
                <a:solidFill>
                  <a:schemeClr val="accent2"/>
                </a:solidFill>
                <a:latin typeface="+mj-lt"/>
              </a:rPr>
              <a:t>Energiahuolto on suuri investoija</a:t>
            </a:r>
          </a:p>
        </p:txBody>
      </p:sp>
      <p:sp>
        <p:nvSpPr>
          <p:cNvPr id="6" name="Tekstiruutu 5"/>
          <p:cNvSpPr txBox="1"/>
          <p:nvPr/>
        </p:nvSpPr>
        <p:spPr>
          <a:xfrm>
            <a:off x="363682" y="2325624"/>
            <a:ext cx="2543055" cy="252376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i-FI" dirty="0"/>
              <a:t>Globaalisti sähköenergiajärjestelmä investoinnit ovat noin puolet koko energiajakelun investoinneista. Osuuden ennustetaan olevan 2/3 v. 2040 </a:t>
            </a:r>
          </a:p>
          <a:p>
            <a:r>
              <a:rPr lang="fi-FI" sz="1400" i="1" dirty="0"/>
              <a:t>(lähde: IEA) </a:t>
            </a:r>
            <a:endParaRPr lang="fi-FI" i="1" dirty="0"/>
          </a:p>
        </p:txBody>
      </p:sp>
      <p:sp>
        <p:nvSpPr>
          <p:cNvPr id="7" name="Päivämäärän paikkamerkki 1">
            <a:extLst>
              <a:ext uri="{FF2B5EF4-FFF2-40B4-BE49-F238E27FC236}">
                <a16:creationId xmlns:a16="http://schemas.microsoft.com/office/drawing/2014/main" id="{76A8C939-ABDC-4336-9A42-2F844ADC2455}"/>
              </a:ext>
            </a:extLst>
          </p:cNvPr>
          <p:cNvSpPr>
            <a:spLocks noGrp="1"/>
          </p:cNvSpPr>
          <p:nvPr>
            <p:ph type="dt" sz="half" idx="10"/>
          </p:nvPr>
        </p:nvSpPr>
        <p:spPr>
          <a:xfrm>
            <a:off x="4652329" y="6362699"/>
            <a:ext cx="2935761" cy="139701"/>
          </a:xfrm>
        </p:spPr>
        <p:txBody>
          <a:bodyPr/>
          <a:lstStyle/>
          <a:p>
            <a:fld id="{21D98656-618D-6048-83AA-50A2F7D99587}" type="datetime1">
              <a:rPr lang="fi-FI" smtClean="0"/>
              <a:t>9.4.2020</a:t>
            </a:fld>
            <a:endParaRPr lang="fi-FI" dirty="0"/>
          </a:p>
        </p:txBody>
      </p:sp>
      <p:sp>
        <p:nvSpPr>
          <p:cNvPr id="8" name="Alatunnisteen paikkamerkki 2">
            <a:extLst>
              <a:ext uri="{FF2B5EF4-FFF2-40B4-BE49-F238E27FC236}">
                <a16:creationId xmlns:a16="http://schemas.microsoft.com/office/drawing/2014/main" id="{D153E51E-3433-4339-8262-AB519240AE08}"/>
              </a:ext>
            </a:extLst>
          </p:cNvPr>
          <p:cNvSpPr>
            <a:spLocks noGrp="1"/>
          </p:cNvSpPr>
          <p:nvPr>
            <p:ph type="ftr" sz="quarter" idx="11"/>
          </p:nvPr>
        </p:nvSpPr>
        <p:spPr>
          <a:xfrm>
            <a:off x="334435" y="6362699"/>
            <a:ext cx="4317893" cy="139701"/>
          </a:xfrm>
        </p:spPr>
        <p:txBody>
          <a:bodyPr/>
          <a:lstStyle/>
          <a:p>
            <a:r>
              <a:rPr lang="fi-FI" dirty="0"/>
              <a:t>Rakennusteollisuus RT</a:t>
            </a:r>
          </a:p>
        </p:txBody>
      </p:sp>
      <p:sp>
        <p:nvSpPr>
          <p:cNvPr id="9" name="Dian numeron paikkamerkki 3">
            <a:extLst>
              <a:ext uri="{FF2B5EF4-FFF2-40B4-BE49-F238E27FC236}">
                <a16:creationId xmlns:a16="http://schemas.microsoft.com/office/drawing/2014/main" id="{D4B4CB0E-5E9F-43FA-A701-876EF52234C0}"/>
              </a:ext>
            </a:extLst>
          </p:cNvPr>
          <p:cNvSpPr>
            <a:spLocks noGrp="1"/>
          </p:cNvSpPr>
          <p:nvPr>
            <p:ph type="sldNum" sz="quarter" idx="12"/>
          </p:nvPr>
        </p:nvSpPr>
        <p:spPr>
          <a:xfrm>
            <a:off x="7588090" y="6362699"/>
            <a:ext cx="2588844" cy="139700"/>
          </a:xfrm>
        </p:spPr>
        <p:txBody>
          <a:bodyPr/>
          <a:lstStyle/>
          <a:p>
            <a:fld id="{1F4D50CA-F9F4-4F82-9F28-967629681EF9}" type="slidenum">
              <a:rPr lang="fi-FI" smtClean="0"/>
              <a:pPr/>
              <a:t>5</a:t>
            </a:fld>
            <a:endParaRPr lang="fi-FI" dirty="0"/>
          </a:p>
        </p:txBody>
      </p:sp>
      <p:pic>
        <p:nvPicPr>
          <p:cNvPr id="10" name="Kuva 9">
            <a:extLst>
              <a:ext uri="{FF2B5EF4-FFF2-40B4-BE49-F238E27FC236}">
                <a16:creationId xmlns:a16="http://schemas.microsoft.com/office/drawing/2014/main" id="{037ABD81-794D-43FC-923A-CBF2FAC6B98E}"/>
              </a:ext>
            </a:extLst>
          </p:cNvPr>
          <p:cNvPicPr>
            <a:picLocks noChangeAspect="1"/>
          </p:cNvPicPr>
          <p:nvPr/>
        </p:nvPicPr>
        <p:blipFill>
          <a:blip r:embed="rId4"/>
          <a:stretch>
            <a:fillRect/>
          </a:stretch>
        </p:blipFill>
        <p:spPr>
          <a:xfrm>
            <a:off x="10166909" y="0"/>
            <a:ext cx="1869516" cy="1012915"/>
          </a:xfrm>
          <a:prstGeom prst="rect">
            <a:avLst/>
          </a:prstGeom>
        </p:spPr>
      </p:pic>
    </p:spTree>
    <p:extLst>
      <p:ext uri="{BB962C8B-B14F-4D97-AF65-F5344CB8AC3E}">
        <p14:creationId xmlns:p14="http://schemas.microsoft.com/office/powerpoint/2010/main" val="353880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Kaaviokuva 9"/>
          <p:cNvGraphicFramePr/>
          <p:nvPr>
            <p:extLst>
              <p:ext uri="{D42A27DB-BD31-4B8C-83A1-F6EECF244321}">
                <p14:modId xmlns:p14="http://schemas.microsoft.com/office/powerpoint/2010/main" val="1424255536"/>
              </p:ext>
            </p:extLst>
          </p:nvPr>
        </p:nvGraphicFramePr>
        <p:xfrm>
          <a:off x="4283377" y="520002"/>
          <a:ext cx="8556587" cy="5966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Otsikko 1"/>
          <p:cNvSpPr>
            <a:spLocks noGrp="1"/>
          </p:cNvSpPr>
          <p:nvPr>
            <p:ph type="title"/>
          </p:nvPr>
        </p:nvSpPr>
        <p:spPr>
          <a:xfrm>
            <a:off x="312281" y="241293"/>
            <a:ext cx="7340598" cy="1170243"/>
          </a:xfrm>
        </p:spPr>
        <p:txBody>
          <a:bodyPr>
            <a:noAutofit/>
          </a:bodyPr>
          <a:lstStyle/>
          <a:p>
            <a:r>
              <a:rPr lang="fi-FI" sz="3600" dirty="0">
                <a:latin typeface="+mn-lt"/>
                <a:ea typeface="Calibri"/>
                <a:cs typeface="Calibri"/>
                <a:sym typeface="Calibri"/>
              </a:rPr>
              <a:t>Tulevaisuuden resurssitehokas ja ilmastoneutraali yhteiskunta</a:t>
            </a:r>
            <a:endParaRPr lang="fi-FI" sz="2800" dirty="0">
              <a:latin typeface="+mn-lt"/>
            </a:endParaRPr>
          </a:p>
        </p:txBody>
      </p:sp>
      <p:sp>
        <p:nvSpPr>
          <p:cNvPr id="2" name="Pyöristetty suorakulmio 1"/>
          <p:cNvSpPr/>
          <p:nvPr/>
        </p:nvSpPr>
        <p:spPr>
          <a:xfrm>
            <a:off x="465535" y="2201006"/>
            <a:ext cx="4430176" cy="2838014"/>
          </a:xfrm>
          <a:prstGeom prst="roundRect">
            <a:avLst/>
          </a:prstGeom>
          <a:ln w="50800">
            <a:solidFill>
              <a:srgbClr val="442B86">
                <a:alpha val="21000"/>
              </a:srgbClr>
            </a:solidFill>
          </a:ln>
        </p:spPr>
        <p:style>
          <a:lnRef idx="2">
            <a:schemeClr val="accent2"/>
          </a:lnRef>
          <a:fillRef idx="1">
            <a:schemeClr val="lt1"/>
          </a:fillRef>
          <a:effectRef idx="0">
            <a:schemeClr val="accent2"/>
          </a:effectRef>
          <a:fontRef idx="minor">
            <a:schemeClr val="dk1"/>
          </a:fontRef>
        </p:style>
        <p:txBody>
          <a:bodyPr rtlCol="0" anchor="ctr"/>
          <a:lstStyle/>
          <a:p>
            <a:pPr marL="35999" marR="0" lvl="2"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srgbClr val="2C7480"/>
                </a:solidFill>
                <a:effectLst/>
                <a:uLnTx/>
                <a:uFillTx/>
                <a:latin typeface="Calibri"/>
                <a:ea typeface="Calibri"/>
                <a:cs typeface="Calibri"/>
                <a:sym typeface="Calibri"/>
              </a:rPr>
              <a:t>Sähkö </a:t>
            </a:r>
            <a:r>
              <a:rPr kumimoji="0" lang="fi-FI" sz="2400" b="0" i="0" u="none" strike="noStrike" kern="1200" cap="none" spc="0" normalizeH="0" baseline="0" noProof="0" dirty="0">
                <a:ln>
                  <a:noFill/>
                </a:ln>
                <a:solidFill>
                  <a:srgbClr val="2C7480"/>
                </a:solidFill>
                <a:effectLst/>
                <a:uLnTx/>
                <a:uFillTx/>
                <a:latin typeface="Calibri"/>
                <a:ea typeface="Calibri"/>
                <a:cs typeface="Calibri"/>
                <a:sym typeface="Calibri"/>
              </a:rPr>
              <a:t>on</a:t>
            </a:r>
            <a:r>
              <a:rPr kumimoji="0" lang="fi-FI" sz="2400" b="0" i="0" u="none" strike="noStrike" kern="1200" cap="none" spc="0" normalizeH="0" noProof="0" dirty="0">
                <a:ln>
                  <a:noFill/>
                </a:ln>
                <a:solidFill>
                  <a:srgbClr val="2C7480"/>
                </a:solidFill>
                <a:effectLst/>
                <a:uLnTx/>
                <a:uFillTx/>
                <a:latin typeface="Calibri"/>
                <a:ea typeface="Calibri"/>
                <a:cs typeface="Calibri"/>
                <a:sym typeface="Calibri"/>
              </a:rPr>
              <a:t> </a:t>
            </a:r>
            <a:r>
              <a:rPr kumimoji="0" lang="fi-FI" sz="2400" b="0" i="0" u="none" strike="noStrike" kern="1200" cap="none" spc="0" normalizeH="0" baseline="0" noProof="0" dirty="0">
                <a:ln>
                  <a:noFill/>
                </a:ln>
                <a:solidFill>
                  <a:srgbClr val="0099CC">
                    <a:lumMod val="75000"/>
                  </a:srgbClr>
                </a:solidFill>
                <a:effectLst/>
                <a:uLnTx/>
                <a:uFillTx/>
                <a:latin typeface="Calibri"/>
                <a:ea typeface="Calibri"/>
                <a:cs typeface="Calibri"/>
                <a:sym typeface="Calibri"/>
              </a:rPr>
              <a:t>keskeisessä roolissa kehitettäessä tulevaisuuden ratkaisuja teollisuuden, rakennusten, liikenteen ja </a:t>
            </a:r>
            <a:r>
              <a:rPr lang="fi-FI" sz="2400" dirty="0">
                <a:solidFill>
                  <a:srgbClr val="0099CC">
                    <a:lumMod val="75000"/>
                  </a:srgbClr>
                </a:solidFill>
                <a:latin typeface="Calibri"/>
                <a:ea typeface="Calibri"/>
                <a:cs typeface="Calibri"/>
                <a:sym typeface="Calibri"/>
              </a:rPr>
              <a:t>kansalaisten</a:t>
            </a:r>
            <a:r>
              <a:rPr kumimoji="0" lang="fi-FI" sz="2400" b="0" i="0" u="none" strike="noStrike" kern="1200" cap="none" spc="0" normalizeH="0" baseline="0" noProof="0" dirty="0">
                <a:ln>
                  <a:noFill/>
                </a:ln>
                <a:solidFill>
                  <a:srgbClr val="0099CC">
                    <a:lumMod val="75000"/>
                  </a:srgbClr>
                </a:solidFill>
                <a:effectLst/>
                <a:uLnTx/>
                <a:uFillTx/>
                <a:latin typeface="Calibri"/>
                <a:ea typeface="Calibri"/>
                <a:cs typeface="Calibri"/>
                <a:sym typeface="Calibri"/>
              </a:rPr>
              <a:t> tarpeisiin.</a:t>
            </a:r>
            <a:endParaRPr kumimoji="0" lang="fi-FI" sz="2400" b="0" i="0" u="none" strike="noStrike" kern="1200" cap="none" spc="0" normalizeH="0" baseline="0" noProof="0" dirty="0">
              <a:ln>
                <a:noFill/>
              </a:ln>
              <a:solidFill>
                <a:srgbClr val="0099CC">
                  <a:lumMod val="75000"/>
                </a:srgbClr>
              </a:solidFill>
              <a:effectLst/>
              <a:uLnTx/>
              <a:uFillTx/>
              <a:latin typeface="Arial" panose="020B0604020202020204"/>
              <a:ea typeface="+mn-ea"/>
              <a:cs typeface="+mn-cs"/>
            </a:endParaRPr>
          </a:p>
        </p:txBody>
      </p:sp>
      <p:sp>
        <p:nvSpPr>
          <p:cNvPr id="8" name="Päivämäärän paikkamerkki 1">
            <a:extLst>
              <a:ext uri="{FF2B5EF4-FFF2-40B4-BE49-F238E27FC236}">
                <a16:creationId xmlns:a16="http://schemas.microsoft.com/office/drawing/2014/main" id="{90DC7C02-99B9-4A3E-9947-40E9A2A2972C}"/>
              </a:ext>
            </a:extLst>
          </p:cNvPr>
          <p:cNvSpPr>
            <a:spLocks noGrp="1"/>
          </p:cNvSpPr>
          <p:nvPr>
            <p:ph type="dt" sz="half" idx="10"/>
          </p:nvPr>
        </p:nvSpPr>
        <p:spPr>
          <a:xfrm>
            <a:off x="4652329" y="6362699"/>
            <a:ext cx="2935761" cy="139701"/>
          </a:xfrm>
        </p:spPr>
        <p:txBody>
          <a:bodyPr/>
          <a:lstStyle/>
          <a:p>
            <a:fld id="{21D98656-618D-6048-83AA-50A2F7D99587}" type="datetime1">
              <a:rPr lang="fi-FI" smtClean="0"/>
              <a:t>9.4.2020</a:t>
            </a:fld>
            <a:endParaRPr lang="fi-FI" dirty="0"/>
          </a:p>
        </p:txBody>
      </p:sp>
      <p:sp>
        <p:nvSpPr>
          <p:cNvPr id="9" name="Alatunnisteen paikkamerkki 2">
            <a:extLst>
              <a:ext uri="{FF2B5EF4-FFF2-40B4-BE49-F238E27FC236}">
                <a16:creationId xmlns:a16="http://schemas.microsoft.com/office/drawing/2014/main" id="{C3E2FD0C-DFD2-421C-BAAD-0C8F43FFFC71}"/>
              </a:ext>
            </a:extLst>
          </p:cNvPr>
          <p:cNvSpPr txBox="1">
            <a:spLocks/>
          </p:cNvSpPr>
          <p:nvPr/>
        </p:nvSpPr>
        <p:spPr>
          <a:xfrm>
            <a:off x="334435" y="6362699"/>
            <a:ext cx="4317893" cy="139701"/>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200" dirty="0">
                <a:solidFill>
                  <a:schemeClr val="accent2"/>
                </a:solidFill>
              </a:rPr>
              <a:t>Rakennusteollisuus RT</a:t>
            </a:r>
          </a:p>
        </p:txBody>
      </p:sp>
      <p:sp>
        <p:nvSpPr>
          <p:cNvPr id="10" name="Dian numeron paikkamerkki 3">
            <a:extLst>
              <a:ext uri="{FF2B5EF4-FFF2-40B4-BE49-F238E27FC236}">
                <a16:creationId xmlns:a16="http://schemas.microsoft.com/office/drawing/2014/main" id="{EBC7034D-4B3E-4B9E-B069-64A863DAD818}"/>
              </a:ext>
            </a:extLst>
          </p:cNvPr>
          <p:cNvSpPr txBox="1">
            <a:spLocks/>
          </p:cNvSpPr>
          <p:nvPr/>
        </p:nvSpPr>
        <p:spPr>
          <a:xfrm>
            <a:off x="10211428" y="6222998"/>
            <a:ext cx="2588844" cy="263917"/>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D50CA-F9F4-4F82-9F28-967629681EF9}" type="slidenum">
              <a:rPr lang="fi-FI" sz="1200" smtClean="0"/>
              <a:pPr/>
              <a:t>6</a:t>
            </a:fld>
            <a:endParaRPr lang="fi-FI" sz="1200" dirty="0"/>
          </a:p>
        </p:txBody>
      </p:sp>
      <p:pic>
        <p:nvPicPr>
          <p:cNvPr id="11" name="Kuva 10">
            <a:extLst>
              <a:ext uri="{FF2B5EF4-FFF2-40B4-BE49-F238E27FC236}">
                <a16:creationId xmlns:a16="http://schemas.microsoft.com/office/drawing/2014/main" id="{F383AC12-675A-4DFD-88C9-946C133A7EA3}"/>
              </a:ext>
            </a:extLst>
          </p:cNvPr>
          <p:cNvPicPr>
            <a:picLocks noChangeAspect="1"/>
          </p:cNvPicPr>
          <p:nvPr/>
        </p:nvPicPr>
        <p:blipFill>
          <a:blip r:embed="rId8"/>
          <a:stretch>
            <a:fillRect/>
          </a:stretch>
        </p:blipFill>
        <p:spPr>
          <a:xfrm>
            <a:off x="10166909" y="0"/>
            <a:ext cx="1869516" cy="1012915"/>
          </a:xfrm>
          <a:prstGeom prst="rect">
            <a:avLst/>
          </a:prstGeom>
        </p:spPr>
      </p:pic>
    </p:spTree>
    <p:extLst>
      <p:ext uri="{BB962C8B-B14F-4D97-AF65-F5344CB8AC3E}">
        <p14:creationId xmlns:p14="http://schemas.microsoft.com/office/powerpoint/2010/main" val="883209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Viisikulmio 39"/>
          <p:cNvSpPr/>
          <p:nvPr/>
        </p:nvSpPr>
        <p:spPr>
          <a:xfrm rot="19191373">
            <a:off x="1874494" y="3425148"/>
            <a:ext cx="5345187" cy="613090"/>
          </a:xfrm>
          <a:prstGeom prst="homePlate">
            <a:avLst/>
          </a:prstGeom>
          <a:gradFill>
            <a:gsLst>
              <a:gs pos="54000">
                <a:schemeClr val="bg1"/>
              </a:gs>
              <a:gs pos="5000">
                <a:schemeClr val="accent1">
                  <a:lumMod val="40000"/>
                  <a:lumOff val="60000"/>
                </a:schemeClr>
              </a:gs>
              <a:gs pos="100000">
                <a:schemeClr val="accent1">
                  <a:lumMod val="75000"/>
                </a:schemeClr>
              </a:gs>
            </a:gsLst>
          </a:gra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i-FI"/>
          </a:p>
        </p:txBody>
      </p:sp>
      <p:sp>
        <p:nvSpPr>
          <p:cNvPr id="2" name="Otsikko 1"/>
          <p:cNvSpPr>
            <a:spLocks noGrp="1"/>
          </p:cNvSpPr>
          <p:nvPr>
            <p:ph type="title"/>
          </p:nvPr>
        </p:nvSpPr>
        <p:spPr>
          <a:xfrm>
            <a:off x="334434" y="365128"/>
            <a:ext cx="10411300" cy="777250"/>
          </a:xfrm>
        </p:spPr>
        <p:txBody>
          <a:bodyPr>
            <a:normAutofit/>
          </a:bodyPr>
          <a:lstStyle/>
          <a:p>
            <a:r>
              <a:rPr lang="fi-FI" sz="3600" dirty="0"/>
              <a:t>Tavoitteena vähähiilinen, resurssitehokas yhteiskunta</a:t>
            </a:r>
          </a:p>
        </p:txBody>
      </p:sp>
      <p:sp>
        <p:nvSpPr>
          <p:cNvPr id="6" name="Viisikulmio 5"/>
          <p:cNvSpPr/>
          <p:nvPr/>
        </p:nvSpPr>
        <p:spPr>
          <a:xfrm rot="19191373">
            <a:off x="2541511" y="4095130"/>
            <a:ext cx="5345187" cy="613090"/>
          </a:xfrm>
          <a:prstGeom prst="homePlate">
            <a:avLst/>
          </a:prstGeom>
          <a:gradFill>
            <a:gsLst>
              <a:gs pos="54000">
                <a:schemeClr val="bg1"/>
              </a:gs>
              <a:gs pos="5000">
                <a:schemeClr val="accent5"/>
              </a:gs>
              <a:gs pos="100000">
                <a:schemeClr val="accent5">
                  <a:lumMod val="75000"/>
                </a:schemeClr>
              </a:gs>
            </a:gsLst>
          </a:gra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i-FI"/>
          </a:p>
        </p:txBody>
      </p:sp>
      <p:sp>
        <p:nvSpPr>
          <p:cNvPr id="7" name="Viisikulmio 6"/>
          <p:cNvSpPr/>
          <p:nvPr/>
        </p:nvSpPr>
        <p:spPr>
          <a:xfrm rot="13201245">
            <a:off x="4480073" y="3210930"/>
            <a:ext cx="5610511" cy="515658"/>
          </a:xfrm>
          <a:prstGeom prst="homePlate">
            <a:avLst/>
          </a:prstGeom>
          <a:gradFill>
            <a:gsLst>
              <a:gs pos="0">
                <a:schemeClr val="bg1">
                  <a:lumMod val="50000"/>
                </a:schemeClr>
              </a:gs>
              <a:gs pos="50000">
                <a:schemeClr val="bg1"/>
              </a:gs>
              <a:gs pos="100000">
                <a:schemeClr val="accent3">
                  <a:lumMod val="50000"/>
                </a:schemeClr>
              </a:gs>
            </a:gsLst>
          </a:gra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i-FI"/>
          </a:p>
        </p:txBody>
      </p:sp>
      <p:pic>
        <p:nvPicPr>
          <p:cNvPr id="10" name="Kuva 9" descr="Centrale Nucléaire De · Image gratuite sur Pixab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6298" y="5585841"/>
            <a:ext cx="706434" cy="706434"/>
          </a:xfrm>
          <a:prstGeom prst="rect">
            <a:avLst/>
          </a:prstGeom>
        </p:spPr>
        <p:style>
          <a:lnRef idx="0">
            <a:schemeClr val="accent4"/>
          </a:lnRef>
          <a:fillRef idx="3">
            <a:schemeClr val="accent4"/>
          </a:fillRef>
          <a:effectRef idx="3">
            <a:schemeClr val="accent4"/>
          </a:effectRef>
          <a:fontRef idx="minor">
            <a:schemeClr val="lt1"/>
          </a:fontRef>
        </p:style>
      </p:pic>
      <p:pic>
        <p:nvPicPr>
          <p:cNvPr id="11" name="Kuva 10" descr="Tuulivoi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6602" y="4155647"/>
            <a:ext cx="812989" cy="1209322"/>
          </a:xfrm>
          <a:prstGeom prst="rect">
            <a:avLst/>
          </a:prstGeom>
        </p:spPr>
      </p:pic>
      <p:pic>
        <p:nvPicPr>
          <p:cNvPr id="12" name="Kuva 11" descr="Kivihiili ja puu"/>
          <p:cNvPicPr>
            <a:picLocks noChangeAspect="1"/>
          </p:cNvPicPr>
          <p:nvPr/>
        </p:nvPicPr>
        <p:blipFill rotWithShape="1">
          <a:blip r:embed="rId5">
            <a:extLst>
              <a:ext uri="{28A0092B-C50C-407E-A947-70E740481C1C}">
                <a14:useLocalDpi xmlns:a14="http://schemas.microsoft.com/office/drawing/2010/main" val="0"/>
              </a:ext>
            </a:extLst>
          </a:blip>
          <a:srcRect l="14061"/>
          <a:stretch/>
        </p:blipFill>
        <p:spPr>
          <a:xfrm>
            <a:off x="3811872" y="4778162"/>
            <a:ext cx="737413" cy="698988"/>
          </a:xfrm>
          <a:prstGeom prst="rect">
            <a:avLst/>
          </a:prstGeom>
        </p:spPr>
      </p:pic>
      <p:pic>
        <p:nvPicPr>
          <p:cNvPr id="13" name="Kuva 12" descr="Voimala"/>
          <p:cNvPicPr>
            <a:picLocks noChangeAspect="1"/>
          </p:cNvPicPr>
          <p:nvPr/>
        </p:nvPicPr>
        <p:blipFill>
          <a:blip r:embed="rId6"/>
          <a:stretch>
            <a:fillRect/>
          </a:stretch>
        </p:blipFill>
        <p:spPr>
          <a:xfrm>
            <a:off x="4344624" y="3911789"/>
            <a:ext cx="1795647" cy="1585014"/>
          </a:xfrm>
          <a:prstGeom prst="rect">
            <a:avLst/>
          </a:prstGeom>
        </p:spPr>
      </p:pic>
      <p:pic>
        <p:nvPicPr>
          <p:cNvPr id="14" name="Kuva 13" descr="Aurinkoenergi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5736" y="3887012"/>
            <a:ext cx="481973" cy="530171"/>
          </a:xfrm>
          <a:prstGeom prst="rect">
            <a:avLst/>
          </a:prstGeom>
        </p:spPr>
      </p:pic>
      <p:pic>
        <p:nvPicPr>
          <p:cNvPr id="15" name="Kuva 14" descr="maalämpö"/>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05393" y="5341594"/>
            <a:ext cx="349431" cy="271111"/>
          </a:xfrm>
          <a:prstGeom prst="rect">
            <a:avLst/>
          </a:prstGeom>
        </p:spPr>
      </p:pic>
      <p:pic>
        <p:nvPicPr>
          <p:cNvPr id="16" name="Kuva 15" descr="maalämpö"/>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29830" y="5341595"/>
            <a:ext cx="304278" cy="271110"/>
          </a:xfrm>
          <a:prstGeom prst="rect">
            <a:avLst/>
          </a:prstGeom>
        </p:spPr>
      </p:pic>
      <p:pic>
        <p:nvPicPr>
          <p:cNvPr id="17" name="Kuva 16" descr="Ydinvoima"/>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43776" y="3991185"/>
            <a:ext cx="528233" cy="463219"/>
          </a:xfrm>
          <a:prstGeom prst="rect">
            <a:avLst/>
          </a:prstGeom>
        </p:spPr>
      </p:pic>
      <p:pic>
        <p:nvPicPr>
          <p:cNvPr id="18" name="Kuva 17" descr="Energiankulutus, kaupunkikuvitus."/>
          <p:cNvPicPr>
            <a:picLocks noChangeAspect="1"/>
          </p:cNvPicPr>
          <p:nvPr/>
        </p:nvPicPr>
        <p:blipFill>
          <a:blip r:embed="rId10"/>
          <a:stretch>
            <a:fillRect/>
          </a:stretch>
        </p:blipFill>
        <p:spPr>
          <a:xfrm>
            <a:off x="6257836" y="1915044"/>
            <a:ext cx="1924987" cy="2011067"/>
          </a:xfrm>
          <a:prstGeom prst="rect">
            <a:avLst/>
          </a:prstGeom>
        </p:spPr>
      </p:pic>
      <p:pic>
        <p:nvPicPr>
          <p:cNvPr id="19" name="Kuva 18" descr="Kuva, joka sisältää kohteen aurinkokenno, ulkokäyttöön tarkoitettu esine, sininen, ulko&#10;&#10;Kuvaus luotu, erittäin korkea luotettavuus"/>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52306" y="2175086"/>
            <a:ext cx="708524" cy="288370"/>
          </a:xfrm>
          <a:prstGeom prst="rect">
            <a:avLst/>
          </a:prstGeom>
        </p:spPr>
      </p:pic>
      <p:pic>
        <p:nvPicPr>
          <p:cNvPr id="20" name="Kuva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32852" y="2012940"/>
            <a:ext cx="386543" cy="386543"/>
          </a:xfrm>
          <a:prstGeom prst="rect">
            <a:avLst/>
          </a:prstGeom>
        </p:spPr>
      </p:pic>
      <p:sp>
        <p:nvSpPr>
          <p:cNvPr id="21" name="Tekstiruutu 20"/>
          <p:cNvSpPr txBox="1"/>
          <p:nvPr/>
        </p:nvSpPr>
        <p:spPr>
          <a:xfrm rot="2424474">
            <a:off x="7607536" y="4539035"/>
            <a:ext cx="2031902" cy="369332"/>
          </a:xfrm>
          <a:prstGeom prst="rect">
            <a:avLst/>
          </a:prstGeom>
          <a:noFill/>
        </p:spPr>
        <p:txBody>
          <a:bodyPr wrap="square" rtlCol="0">
            <a:spAutoFit/>
          </a:bodyPr>
          <a:lstStyle/>
          <a:p>
            <a:r>
              <a:rPr lang="fi-FI" dirty="0"/>
              <a:t>Rakentaminen</a:t>
            </a:r>
          </a:p>
        </p:txBody>
      </p:sp>
      <p:sp>
        <p:nvSpPr>
          <p:cNvPr id="22" name="Tekstiruutu 21"/>
          <p:cNvSpPr txBox="1"/>
          <p:nvPr/>
        </p:nvSpPr>
        <p:spPr>
          <a:xfrm rot="19125917">
            <a:off x="2888430" y="5163610"/>
            <a:ext cx="2031902" cy="646331"/>
          </a:xfrm>
          <a:prstGeom prst="rect">
            <a:avLst/>
          </a:prstGeom>
          <a:noFill/>
        </p:spPr>
        <p:txBody>
          <a:bodyPr wrap="square" rtlCol="0">
            <a:spAutoFit/>
          </a:bodyPr>
          <a:lstStyle/>
          <a:p>
            <a:r>
              <a:rPr lang="fi-FI" dirty="0">
                <a:solidFill>
                  <a:schemeClr val="accent6">
                    <a:lumMod val="50000"/>
                  </a:schemeClr>
                </a:solidFill>
              </a:rPr>
              <a:t>Energia-</a:t>
            </a:r>
          </a:p>
          <a:p>
            <a:r>
              <a:rPr lang="fi-FI" dirty="0">
                <a:solidFill>
                  <a:schemeClr val="accent6">
                    <a:lumMod val="50000"/>
                  </a:schemeClr>
                </a:solidFill>
              </a:rPr>
              <a:t>järjestelmät</a:t>
            </a:r>
          </a:p>
        </p:txBody>
      </p:sp>
      <p:pic>
        <p:nvPicPr>
          <p:cNvPr id="23" name="Kuva 22"/>
          <p:cNvPicPr>
            <a:picLocks noChangeAspect="1"/>
          </p:cNvPicPr>
          <p:nvPr/>
        </p:nvPicPr>
        <p:blipFill>
          <a:blip r:embed="rId13"/>
          <a:stretch>
            <a:fillRect/>
          </a:stretch>
        </p:blipFill>
        <p:spPr>
          <a:xfrm>
            <a:off x="5267170" y="2920577"/>
            <a:ext cx="621646" cy="871579"/>
          </a:xfrm>
          <a:prstGeom prst="rect">
            <a:avLst/>
          </a:prstGeom>
        </p:spPr>
      </p:pic>
      <p:sp>
        <p:nvSpPr>
          <p:cNvPr id="27" name="Ellipsi 26"/>
          <p:cNvSpPr/>
          <p:nvPr/>
        </p:nvSpPr>
        <p:spPr>
          <a:xfrm rot="2842829">
            <a:off x="5017427" y="2070182"/>
            <a:ext cx="2653467" cy="307076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Suorakulmio 27"/>
          <p:cNvSpPr/>
          <p:nvPr/>
        </p:nvSpPr>
        <p:spPr>
          <a:xfrm>
            <a:off x="6256672" y="4746621"/>
            <a:ext cx="1607042"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i-FI" b="1" dirty="0"/>
              <a:t>Sähköistyvä yhteiskunta</a:t>
            </a:r>
          </a:p>
        </p:txBody>
      </p:sp>
      <p:sp>
        <p:nvSpPr>
          <p:cNvPr id="29" name="Ellipsi 28"/>
          <p:cNvSpPr/>
          <p:nvPr/>
        </p:nvSpPr>
        <p:spPr>
          <a:xfrm rot="4753845">
            <a:off x="7651132" y="2428767"/>
            <a:ext cx="1301626" cy="1988692"/>
          </a:xfrm>
          <a:prstGeom prst="ellipse">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Suorakulmio 29"/>
          <p:cNvSpPr/>
          <p:nvPr/>
        </p:nvSpPr>
        <p:spPr>
          <a:xfrm>
            <a:off x="8788140" y="3322579"/>
            <a:ext cx="1265808" cy="27699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fi-FI" sz="1200" b="1" dirty="0">
                <a:solidFill>
                  <a:schemeClr val="tx2">
                    <a:lumMod val="50000"/>
                  </a:schemeClr>
                </a:solidFill>
              </a:rPr>
              <a:t>Logistiikka</a:t>
            </a:r>
          </a:p>
        </p:txBody>
      </p:sp>
      <p:sp>
        <p:nvSpPr>
          <p:cNvPr id="31" name="Ellipsi 30"/>
          <p:cNvSpPr/>
          <p:nvPr/>
        </p:nvSpPr>
        <p:spPr>
          <a:xfrm rot="16953143">
            <a:off x="6246846" y="959068"/>
            <a:ext cx="1930567" cy="2876113"/>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a:solidFill>
                <a:schemeClr val="accent6">
                  <a:lumMod val="75000"/>
                </a:schemeClr>
              </a:solidFill>
            </a:endParaRPr>
          </a:p>
        </p:txBody>
      </p:sp>
      <p:sp>
        <p:nvSpPr>
          <p:cNvPr id="32" name="Suorakulmio 31"/>
          <p:cNvSpPr/>
          <p:nvPr/>
        </p:nvSpPr>
        <p:spPr>
          <a:xfrm>
            <a:off x="6927082" y="1250074"/>
            <a:ext cx="1228221" cy="307777"/>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fi-FI" sz="1400" b="1" dirty="0">
                <a:solidFill>
                  <a:schemeClr val="accent6">
                    <a:lumMod val="75000"/>
                  </a:schemeClr>
                </a:solidFill>
              </a:rPr>
              <a:t>Kiertotalous</a:t>
            </a:r>
          </a:p>
        </p:txBody>
      </p:sp>
      <p:sp>
        <p:nvSpPr>
          <p:cNvPr id="33" name="Ellipsi 32"/>
          <p:cNvSpPr/>
          <p:nvPr/>
        </p:nvSpPr>
        <p:spPr>
          <a:xfrm rot="19097017">
            <a:off x="8136219" y="3368818"/>
            <a:ext cx="1318529" cy="2876113"/>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 name="Suorakulmio 33"/>
          <p:cNvSpPr/>
          <p:nvPr/>
        </p:nvSpPr>
        <p:spPr>
          <a:xfrm>
            <a:off x="8453119" y="5629446"/>
            <a:ext cx="2292615" cy="52322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fi-FI" sz="1400" b="1" dirty="0">
                <a:solidFill>
                  <a:schemeClr val="accent1"/>
                </a:solidFill>
              </a:rPr>
              <a:t>Rakentamisen prosessit </a:t>
            </a:r>
          </a:p>
          <a:p>
            <a:r>
              <a:rPr lang="fi-FI" sz="1400" b="1" dirty="0">
                <a:solidFill>
                  <a:schemeClr val="accent1"/>
                </a:solidFill>
              </a:rPr>
              <a:t>ja menetelmät</a:t>
            </a:r>
          </a:p>
        </p:txBody>
      </p:sp>
      <p:sp>
        <p:nvSpPr>
          <p:cNvPr id="37" name="Ellipsi 36"/>
          <p:cNvSpPr/>
          <p:nvPr/>
        </p:nvSpPr>
        <p:spPr>
          <a:xfrm rot="19504125">
            <a:off x="6088370" y="1989386"/>
            <a:ext cx="1677425" cy="1956603"/>
          </a:xfrm>
          <a:prstGeom prst="ellipse">
            <a:avLst/>
          </a:prstGeom>
          <a:noFill/>
          <a:ln w="3810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 name="Suorakulmio 37"/>
          <p:cNvSpPr/>
          <p:nvPr/>
        </p:nvSpPr>
        <p:spPr>
          <a:xfrm>
            <a:off x="6449950" y="1774958"/>
            <a:ext cx="1148071" cy="307777"/>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i-FI" sz="1400" b="1" dirty="0"/>
              <a:t>Hyvinvointi</a:t>
            </a:r>
          </a:p>
        </p:txBody>
      </p:sp>
      <p:sp>
        <p:nvSpPr>
          <p:cNvPr id="42" name="Tekstiruutu 41"/>
          <p:cNvSpPr txBox="1"/>
          <p:nvPr/>
        </p:nvSpPr>
        <p:spPr>
          <a:xfrm rot="19125917">
            <a:off x="2178016" y="4615050"/>
            <a:ext cx="2031902" cy="369332"/>
          </a:xfrm>
          <a:prstGeom prst="rect">
            <a:avLst/>
          </a:prstGeom>
          <a:noFill/>
        </p:spPr>
        <p:txBody>
          <a:bodyPr wrap="square" rtlCol="0">
            <a:spAutoFit/>
          </a:bodyPr>
          <a:lstStyle/>
          <a:p>
            <a:r>
              <a:rPr lang="fi-FI" dirty="0">
                <a:solidFill>
                  <a:schemeClr val="accent1">
                    <a:lumMod val="75000"/>
                  </a:schemeClr>
                </a:solidFill>
              </a:rPr>
              <a:t>Tietojärjestelmät</a:t>
            </a:r>
          </a:p>
        </p:txBody>
      </p:sp>
      <p:sp>
        <p:nvSpPr>
          <p:cNvPr id="35" name="Päivämäärän paikkamerkki 1">
            <a:extLst>
              <a:ext uri="{FF2B5EF4-FFF2-40B4-BE49-F238E27FC236}">
                <a16:creationId xmlns:a16="http://schemas.microsoft.com/office/drawing/2014/main" id="{52431244-4C17-49EF-A41B-4F56C9377754}"/>
              </a:ext>
            </a:extLst>
          </p:cNvPr>
          <p:cNvSpPr>
            <a:spLocks noGrp="1"/>
          </p:cNvSpPr>
          <p:nvPr>
            <p:ph type="dt" sz="half" idx="10"/>
          </p:nvPr>
        </p:nvSpPr>
        <p:spPr>
          <a:xfrm>
            <a:off x="4652329" y="6362699"/>
            <a:ext cx="2935761" cy="139701"/>
          </a:xfrm>
        </p:spPr>
        <p:txBody>
          <a:bodyPr/>
          <a:lstStyle/>
          <a:p>
            <a:fld id="{21D98656-618D-6048-83AA-50A2F7D99587}" type="datetime1">
              <a:rPr lang="fi-FI" smtClean="0"/>
              <a:t>9.4.2020</a:t>
            </a:fld>
            <a:endParaRPr lang="fi-FI" dirty="0"/>
          </a:p>
        </p:txBody>
      </p:sp>
      <p:sp>
        <p:nvSpPr>
          <p:cNvPr id="36" name="Alatunnisteen paikkamerkki 2">
            <a:extLst>
              <a:ext uri="{FF2B5EF4-FFF2-40B4-BE49-F238E27FC236}">
                <a16:creationId xmlns:a16="http://schemas.microsoft.com/office/drawing/2014/main" id="{01F9A3E3-8CF6-4598-B822-FD2061D53007}"/>
              </a:ext>
            </a:extLst>
          </p:cNvPr>
          <p:cNvSpPr>
            <a:spLocks noGrp="1"/>
          </p:cNvSpPr>
          <p:nvPr>
            <p:ph type="ftr" sz="quarter" idx="11"/>
          </p:nvPr>
        </p:nvSpPr>
        <p:spPr>
          <a:xfrm>
            <a:off x="334435" y="6362699"/>
            <a:ext cx="4317893" cy="139701"/>
          </a:xfrm>
        </p:spPr>
        <p:txBody>
          <a:bodyPr/>
          <a:lstStyle/>
          <a:p>
            <a:r>
              <a:rPr lang="fi-FI" dirty="0"/>
              <a:t>Rakennusteollisuus RT</a:t>
            </a:r>
          </a:p>
        </p:txBody>
      </p:sp>
      <p:sp>
        <p:nvSpPr>
          <p:cNvPr id="39" name="Dian numeron paikkamerkki 3">
            <a:extLst>
              <a:ext uri="{FF2B5EF4-FFF2-40B4-BE49-F238E27FC236}">
                <a16:creationId xmlns:a16="http://schemas.microsoft.com/office/drawing/2014/main" id="{3237857A-D322-467D-AD1A-6DBBCE3A93B4}"/>
              </a:ext>
            </a:extLst>
          </p:cNvPr>
          <p:cNvSpPr>
            <a:spLocks noGrp="1"/>
          </p:cNvSpPr>
          <p:nvPr>
            <p:ph type="sldNum" sz="quarter" idx="12"/>
          </p:nvPr>
        </p:nvSpPr>
        <p:spPr>
          <a:xfrm>
            <a:off x="7588090" y="6362699"/>
            <a:ext cx="2588844" cy="139700"/>
          </a:xfrm>
        </p:spPr>
        <p:txBody>
          <a:bodyPr/>
          <a:lstStyle/>
          <a:p>
            <a:fld id="{1F4D50CA-F9F4-4F82-9F28-967629681EF9}" type="slidenum">
              <a:rPr lang="fi-FI" smtClean="0"/>
              <a:pPr/>
              <a:t>7</a:t>
            </a:fld>
            <a:endParaRPr lang="fi-FI" dirty="0"/>
          </a:p>
        </p:txBody>
      </p:sp>
    </p:spTree>
    <p:extLst>
      <p:ext uri="{BB962C8B-B14F-4D97-AF65-F5344CB8AC3E}">
        <p14:creationId xmlns:p14="http://schemas.microsoft.com/office/powerpoint/2010/main" val="1704858152"/>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T_Excel_PP">
  <a:themeElements>
    <a:clrScheme name="RT_VÄRIT">
      <a:dk1>
        <a:srgbClr val="000000"/>
      </a:dk1>
      <a:lt1>
        <a:srgbClr val="FFFFFF"/>
      </a:lt1>
      <a:dk2>
        <a:srgbClr val="002565"/>
      </a:dk2>
      <a:lt2>
        <a:srgbClr val="51C6E2"/>
      </a:lt2>
      <a:accent1>
        <a:srgbClr val="68B5CA"/>
      </a:accent1>
      <a:accent2>
        <a:srgbClr val="002565"/>
      </a:accent2>
      <a:accent3>
        <a:srgbClr val="FFED00"/>
      </a:accent3>
      <a:accent4>
        <a:srgbClr val="EB690B"/>
      </a:accent4>
      <a:accent5>
        <a:srgbClr val="9FB400"/>
      </a:accent5>
      <a:accent6>
        <a:srgbClr val="5E8500"/>
      </a:accent6>
      <a:hlink>
        <a:srgbClr val="0F4BB4"/>
      </a:hlink>
      <a:folHlink>
        <a:srgbClr val="002565"/>
      </a:folHlink>
    </a:clrScheme>
    <a:fontScheme name="R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190122_RT Powerpoint_widescreen2018" id="{0E348C11-86CA-554D-A361-970400D08E06}" vid="{7E1CA32C-C107-394C-AC41-4A0783ED210E}"/>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TotalTime>
  <Words>359</Words>
  <Application>Microsoft Office PowerPoint</Application>
  <PresentationFormat>Laajakuva</PresentationFormat>
  <Paragraphs>79</Paragraphs>
  <Slides>7</Slides>
  <Notes>4</Notes>
  <HiddenSlides>0</HiddenSlides>
  <MMClips>0</MMClips>
  <ScaleCrop>false</ScaleCrop>
  <HeadingPairs>
    <vt:vector size="6" baseType="variant">
      <vt:variant>
        <vt:lpstr>Käytetyt fontit</vt:lpstr>
      </vt:variant>
      <vt:variant>
        <vt:i4>4</vt:i4>
      </vt:variant>
      <vt:variant>
        <vt:lpstr>Teema</vt:lpstr>
      </vt:variant>
      <vt:variant>
        <vt:i4>2</vt:i4>
      </vt:variant>
      <vt:variant>
        <vt:lpstr>Dian otsikot</vt:lpstr>
      </vt:variant>
      <vt:variant>
        <vt:i4>7</vt:i4>
      </vt:variant>
    </vt:vector>
  </HeadingPairs>
  <TitlesOfParts>
    <vt:vector size="13" baseType="lpstr">
      <vt:lpstr>Arial</vt:lpstr>
      <vt:lpstr>Calibri</vt:lpstr>
      <vt:lpstr>Calibri Light</vt:lpstr>
      <vt:lpstr>Helvetica</vt:lpstr>
      <vt:lpstr>Office-teema</vt:lpstr>
      <vt:lpstr>RT_Excel_PP</vt:lpstr>
      <vt:lpstr>Sähköistyvä rakennettu ympäristö</vt:lpstr>
      <vt:lpstr>Rakennetun ympäristön avainluvut</vt:lpstr>
      <vt:lpstr>Sähköistyvä yhteiskunta</vt:lpstr>
      <vt:lpstr>Koko maailma sähköistyy</vt:lpstr>
      <vt:lpstr>PowerPoint-esitys</vt:lpstr>
      <vt:lpstr>Tulevaisuuden resurssitehokas ja ilmastoneutraali yhteiskunta</vt:lpstr>
      <vt:lpstr>Tavoitteena vähähiilinen, resurssitehokas yhteiskunta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Rakennetun ympäristön osuus maapallon raaka-aineiden kulutuksesta ja päästöistä</dc:title>
  <dc:creator>Suntio Janne</dc:creator>
  <cp:lastModifiedBy>Suntio Janne</cp:lastModifiedBy>
  <cp:revision>27</cp:revision>
  <dcterms:created xsi:type="dcterms:W3CDTF">2020-04-03T10:16:11Z</dcterms:created>
  <dcterms:modified xsi:type="dcterms:W3CDTF">2020-04-09T09:44:50Z</dcterms:modified>
</cp:coreProperties>
</file>