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1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A41DC2-E9B0-6D11-ED0A-88B81CBBC789}" v="2" dt="2019-05-21T05:00:52.9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ltola Maija" userId="S::maija.peltola@otava.fi::02ecea34-7cfc-411d-961f-fecde266d85e" providerId="AD" clId="Web-{79A41DC2-E9B0-6D11-ED0A-88B81CBBC789}"/>
    <pc:docChg chg="delSld modSld">
      <pc:chgData name="Peltola Maija" userId="S::maija.peltola@otava.fi::02ecea34-7cfc-411d-961f-fecde266d85e" providerId="AD" clId="Web-{79A41DC2-E9B0-6D11-ED0A-88B81CBBC789}" dt="2019-05-21T05:01:07.388" v="7"/>
      <pc:docMkLst>
        <pc:docMk/>
      </pc:docMkLst>
      <pc:sldChg chg="modSp">
        <pc:chgData name="Peltola Maija" userId="S::maija.peltola@otava.fi::02ecea34-7cfc-411d-961f-fecde266d85e" providerId="AD" clId="Web-{79A41DC2-E9B0-6D11-ED0A-88B81CBBC789}" dt="2019-05-21T05:00:52.918" v="0" actId="20577"/>
        <pc:sldMkLst>
          <pc:docMk/>
          <pc:sldMk cId="2455324985" sldId="256"/>
        </pc:sldMkLst>
        <pc:spChg chg="mod">
          <ac:chgData name="Peltola Maija" userId="S::maija.peltola@otava.fi::02ecea34-7cfc-411d-961f-fecde266d85e" providerId="AD" clId="Web-{79A41DC2-E9B0-6D11-ED0A-88B81CBBC789}" dt="2019-05-21T05:00:52.918" v="0" actId="20577"/>
          <ac:spMkLst>
            <pc:docMk/>
            <pc:sldMk cId="2455324985" sldId="256"/>
            <ac:spMk id="2" creationId="{933EBED3-BB87-4781-9DCC-ED8A7D1AD3C8}"/>
          </ac:spMkLst>
        </pc:spChg>
      </pc:sldChg>
      <pc:sldChg chg="modSp">
        <pc:chgData name="Peltola Maija" userId="S::maija.peltola@otava.fi::02ecea34-7cfc-411d-961f-fecde266d85e" providerId="AD" clId="Web-{79A41DC2-E9B0-6D11-ED0A-88B81CBBC789}" dt="2019-05-21T05:00:52.950" v="2" actId="20577"/>
        <pc:sldMkLst>
          <pc:docMk/>
          <pc:sldMk cId="3301265224" sldId="257"/>
        </pc:sldMkLst>
        <pc:spChg chg="mod">
          <ac:chgData name="Peltola Maija" userId="S::maija.peltola@otava.fi::02ecea34-7cfc-411d-961f-fecde266d85e" providerId="AD" clId="Web-{79A41DC2-E9B0-6D11-ED0A-88B81CBBC789}" dt="2019-05-21T05:00:52.950" v="2" actId="20577"/>
          <ac:spMkLst>
            <pc:docMk/>
            <pc:sldMk cId="3301265224" sldId="257"/>
            <ac:spMk id="2" creationId="{1CEB5BD9-B61C-413E-8A1E-3C1018FF7F97}"/>
          </ac:spMkLst>
        </pc:spChg>
      </pc:sldChg>
      <pc:sldChg chg="del">
        <pc:chgData name="Peltola Maija" userId="S::maija.peltola@otava.fi::02ecea34-7cfc-411d-961f-fecde266d85e" providerId="AD" clId="Web-{79A41DC2-E9B0-6D11-ED0A-88B81CBBC789}" dt="2019-05-21T05:01:01.700" v="5"/>
        <pc:sldMkLst>
          <pc:docMk/>
          <pc:sldMk cId="2462670544" sldId="260"/>
        </pc:sldMkLst>
      </pc:sldChg>
      <pc:sldChg chg="del">
        <pc:chgData name="Peltola Maija" userId="S::maija.peltola@otava.fi::02ecea34-7cfc-411d-961f-fecde266d85e" providerId="AD" clId="Web-{79A41DC2-E9B0-6D11-ED0A-88B81CBBC789}" dt="2019-05-21T05:01:02.466" v="6"/>
        <pc:sldMkLst>
          <pc:docMk/>
          <pc:sldMk cId="3748212207" sldId="262"/>
        </pc:sldMkLst>
      </pc:sldChg>
      <pc:sldChg chg="del">
        <pc:chgData name="Peltola Maija" userId="S::maija.peltola@otava.fi::02ecea34-7cfc-411d-961f-fecde266d85e" providerId="AD" clId="Web-{79A41DC2-E9B0-6D11-ED0A-88B81CBBC789}" dt="2019-05-21T05:01:07.388" v="7"/>
        <pc:sldMkLst>
          <pc:docMk/>
          <pc:sldMk cId="1904870704" sldId="263"/>
        </pc:sldMkLst>
      </pc:sldChg>
    </pc:docChg>
  </pc:docChgLst>
  <pc:docChgLst>
    <pc:chgData name="Oris Johanna" userId="S::johanna.oris@otava.fi::fb4ff311-f65c-4903-bd62-b5b9c5c19070" providerId="AD" clId="Web-{72071AA5-2A2E-A5BD-D087-B9E5A984D6BF}"/>
    <pc:docChg chg="modSld">
      <pc:chgData name="Oris Johanna" userId="S::johanna.oris@otava.fi::fb4ff311-f65c-4903-bd62-b5b9c5c19070" providerId="AD" clId="Web-{72071AA5-2A2E-A5BD-D087-B9E5A984D6BF}" dt="2019-08-08T12:54:55.638" v="31" actId="20577"/>
      <pc:docMkLst>
        <pc:docMk/>
      </pc:docMkLst>
      <pc:sldChg chg="modSp">
        <pc:chgData name="Oris Johanna" userId="S::johanna.oris@otava.fi::fb4ff311-f65c-4903-bd62-b5b9c5c19070" providerId="AD" clId="Web-{72071AA5-2A2E-A5BD-D087-B9E5A984D6BF}" dt="2019-08-08T12:54:17.732" v="7" actId="20577"/>
        <pc:sldMkLst>
          <pc:docMk/>
          <pc:sldMk cId="3301265224" sldId="257"/>
        </pc:sldMkLst>
        <pc:spChg chg="mod">
          <ac:chgData name="Oris Johanna" userId="S::johanna.oris@otava.fi::fb4ff311-f65c-4903-bd62-b5b9c5c19070" providerId="AD" clId="Web-{72071AA5-2A2E-A5BD-D087-B9E5A984D6BF}" dt="2019-08-08T12:54:17.732" v="7" actId="20577"/>
          <ac:spMkLst>
            <pc:docMk/>
            <pc:sldMk cId="3301265224" sldId="257"/>
            <ac:spMk id="2" creationId="{1CEB5BD9-B61C-413E-8A1E-3C1018FF7F97}"/>
          </ac:spMkLst>
        </pc:spChg>
      </pc:sldChg>
      <pc:sldChg chg="modSp">
        <pc:chgData name="Oris Johanna" userId="S::johanna.oris@otava.fi::fb4ff311-f65c-4903-bd62-b5b9c5c19070" providerId="AD" clId="Web-{72071AA5-2A2E-A5BD-D087-B9E5A984D6BF}" dt="2019-08-08T12:54:28.310" v="12" actId="20577"/>
        <pc:sldMkLst>
          <pc:docMk/>
          <pc:sldMk cId="2225789120" sldId="258"/>
        </pc:sldMkLst>
        <pc:spChg chg="mod">
          <ac:chgData name="Oris Johanna" userId="S::johanna.oris@otava.fi::fb4ff311-f65c-4903-bd62-b5b9c5c19070" providerId="AD" clId="Web-{72071AA5-2A2E-A5BD-D087-B9E5A984D6BF}" dt="2019-08-08T12:54:28.310" v="12" actId="20577"/>
          <ac:spMkLst>
            <pc:docMk/>
            <pc:sldMk cId="2225789120" sldId="258"/>
            <ac:spMk id="2" creationId="{162E6674-CEE0-4245-94E4-338F150E8003}"/>
          </ac:spMkLst>
        </pc:spChg>
      </pc:sldChg>
      <pc:sldChg chg="modSp">
        <pc:chgData name="Oris Johanna" userId="S::johanna.oris@otava.fi::fb4ff311-f65c-4903-bd62-b5b9c5c19070" providerId="AD" clId="Web-{72071AA5-2A2E-A5BD-D087-B9E5A984D6BF}" dt="2019-08-08T12:54:41.842" v="23" actId="20577"/>
        <pc:sldMkLst>
          <pc:docMk/>
          <pc:sldMk cId="1172927202" sldId="259"/>
        </pc:sldMkLst>
        <pc:spChg chg="mod">
          <ac:chgData name="Oris Johanna" userId="S::johanna.oris@otava.fi::fb4ff311-f65c-4903-bd62-b5b9c5c19070" providerId="AD" clId="Web-{72071AA5-2A2E-A5BD-D087-B9E5A984D6BF}" dt="2019-08-08T12:54:41.842" v="23" actId="20577"/>
          <ac:spMkLst>
            <pc:docMk/>
            <pc:sldMk cId="1172927202" sldId="259"/>
            <ac:spMk id="2" creationId="{8294008E-E47A-4143-A9C8-FE1D8DCA342B}"/>
          </ac:spMkLst>
        </pc:spChg>
      </pc:sldChg>
      <pc:sldChg chg="modSp">
        <pc:chgData name="Oris Johanna" userId="S::johanna.oris@otava.fi::fb4ff311-f65c-4903-bd62-b5b9c5c19070" providerId="AD" clId="Web-{72071AA5-2A2E-A5BD-D087-B9E5A984D6BF}" dt="2019-08-08T12:54:54.623" v="30" actId="20577"/>
        <pc:sldMkLst>
          <pc:docMk/>
          <pc:sldMk cId="3759252371" sldId="261"/>
        </pc:sldMkLst>
        <pc:spChg chg="mod">
          <ac:chgData name="Oris Johanna" userId="S::johanna.oris@otava.fi::fb4ff311-f65c-4903-bd62-b5b9c5c19070" providerId="AD" clId="Web-{72071AA5-2A2E-A5BD-D087-B9E5A984D6BF}" dt="2019-08-08T12:54:54.623" v="30" actId="20577"/>
          <ac:spMkLst>
            <pc:docMk/>
            <pc:sldMk cId="3759252371" sldId="261"/>
            <ac:spMk id="2" creationId="{F85E9933-11AB-4590-85D4-DA40E65AC61E}"/>
          </ac:spMkLst>
        </pc:spChg>
      </pc:sldChg>
    </pc:docChg>
  </pc:docChgLst>
  <pc:docChgLst>
    <pc:chgData name="Oris Johanna" userId="S::johanna.oris@otava.fi::fb4ff311-f65c-4903-bd62-b5b9c5c19070" providerId="AD" clId="Web-{0EF26F84-5D80-C11F-B91A-EB1E35DB0EF8}"/>
    <pc:docChg chg="modSld">
      <pc:chgData name="Oris Johanna" userId="S::johanna.oris@otava.fi::fb4ff311-f65c-4903-bd62-b5b9c5c19070" providerId="AD" clId="Web-{0EF26F84-5D80-C11F-B91A-EB1E35DB0EF8}" dt="2019-08-08T13:34:55.349" v="91"/>
      <pc:docMkLst>
        <pc:docMk/>
      </pc:docMkLst>
      <pc:sldChg chg="addSp modSp">
        <pc:chgData name="Oris Johanna" userId="S::johanna.oris@otava.fi::fb4ff311-f65c-4903-bd62-b5b9c5c19070" providerId="AD" clId="Web-{0EF26F84-5D80-C11F-B91A-EB1E35DB0EF8}" dt="2019-08-08T13:32:59.941" v="37" actId="20577"/>
        <pc:sldMkLst>
          <pc:docMk/>
          <pc:sldMk cId="3301265224" sldId="257"/>
        </pc:sldMkLst>
        <pc:spChg chg="mod">
          <ac:chgData name="Oris Johanna" userId="S::johanna.oris@otava.fi::fb4ff311-f65c-4903-bd62-b5b9c5c19070" providerId="AD" clId="Web-{0EF26F84-5D80-C11F-B91A-EB1E35DB0EF8}" dt="2019-08-08T13:31:51.409" v="0" actId="20577"/>
          <ac:spMkLst>
            <pc:docMk/>
            <pc:sldMk cId="3301265224" sldId="257"/>
            <ac:spMk id="2" creationId="{1CEB5BD9-B61C-413E-8A1E-3C1018FF7F97}"/>
          </ac:spMkLst>
        </pc:spChg>
        <pc:spChg chg="add mod">
          <ac:chgData name="Oris Johanna" userId="S::johanna.oris@otava.fi::fb4ff311-f65c-4903-bd62-b5b9c5c19070" providerId="AD" clId="Web-{0EF26F84-5D80-C11F-B91A-EB1E35DB0EF8}" dt="2019-08-08T13:32:59.941" v="37" actId="20577"/>
          <ac:spMkLst>
            <pc:docMk/>
            <pc:sldMk cId="3301265224" sldId="257"/>
            <ac:spMk id="3" creationId="{8F105087-5971-43F5-9414-5FD26E7FA29F}"/>
          </ac:spMkLst>
        </pc:spChg>
      </pc:sldChg>
      <pc:sldChg chg="addSp modSp">
        <pc:chgData name="Oris Johanna" userId="S::johanna.oris@otava.fi::fb4ff311-f65c-4903-bd62-b5b9c5c19070" providerId="AD" clId="Web-{0EF26F84-5D80-C11F-B91A-EB1E35DB0EF8}" dt="2019-08-08T13:34:40.474" v="84" actId="20577"/>
        <pc:sldMkLst>
          <pc:docMk/>
          <pc:sldMk cId="2225789120" sldId="258"/>
        </pc:sldMkLst>
        <pc:spChg chg="mod">
          <ac:chgData name="Oris Johanna" userId="S::johanna.oris@otava.fi::fb4ff311-f65c-4903-bd62-b5b9c5c19070" providerId="AD" clId="Web-{0EF26F84-5D80-C11F-B91A-EB1E35DB0EF8}" dt="2019-08-08T13:32:02.472" v="10" actId="20577"/>
          <ac:spMkLst>
            <pc:docMk/>
            <pc:sldMk cId="2225789120" sldId="258"/>
            <ac:spMk id="2" creationId="{162E6674-CEE0-4245-94E4-338F150E8003}"/>
          </ac:spMkLst>
        </pc:spChg>
        <pc:spChg chg="add mod">
          <ac:chgData name="Oris Johanna" userId="S::johanna.oris@otava.fi::fb4ff311-f65c-4903-bd62-b5b9c5c19070" providerId="AD" clId="Web-{0EF26F84-5D80-C11F-B91A-EB1E35DB0EF8}" dt="2019-08-08T13:34:40.474" v="84" actId="20577"/>
          <ac:spMkLst>
            <pc:docMk/>
            <pc:sldMk cId="2225789120" sldId="258"/>
            <ac:spMk id="4" creationId="{E537845E-EA60-46C3-BF96-0A413EB9F905}"/>
          </ac:spMkLst>
        </pc:spChg>
      </pc:sldChg>
      <pc:sldChg chg="addSp modSp">
        <pc:chgData name="Oris Johanna" userId="S::johanna.oris@otava.fi::fb4ff311-f65c-4903-bd62-b5b9c5c19070" providerId="AD" clId="Web-{0EF26F84-5D80-C11F-B91A-EB1E35DB0EF8}" dt="2019-08-08T13:34:51.677" v="90" actId="14100"/>
        <pc:sldMkLst>
          <pc:docMk/>
          <pc:sldMk cId="1172927202" sldId="259"/>
        </pc:sldMkLst>
        <pc:spChg chg="mod">
          <ac:chgData name="Oris Johanna" userId="S::johanna.oris@otava.fi::fb4ff311-f65c-4903-bd62-b5b9c5c19070" providerId="AD" clId="Web-{0EF26F84-5D80-C11F-B91A-EB1E35DB0EF8}" dt="2019-08-08T13:32:15.660" v="19" actId="20577"/>
          <ac:spMkLst>
            <pc:docMk/>
            <pc:sldMk cId="1172927202" sldId="259"/>
            <ac:spMk id="2" creationId="{8294008E-E47A-4143-A9C8-FE1D8DCA342B}"/>
          </ac:spMkLst>
        </pc:spChg>
        <pc:spChg chg="add mod">
          <ac:chgData name="Oris Johanna" userId="S::johanna.oris@otava.fi::fb4ff311-f65c-4903-bd62-b5b9c5c19070" providerId="AD" clId="Web-{0EF26F84-5D80-C11F-B91A-EB1E35DB0EF8}" dt="2019-08-08T13:34:51.677" v="90" actId="14100"/>
          <ac:spMkLst>
            <pc:docMk/>
            <pc:sldMk cId="1172927202" sldId="259"/>
            <ac:spMk id="4" creationId="{305EBEEB-9B78-4102-B97A-88169E6EB2AF}"/>
          </ac:spMkLst>
        </pc:spChg>
      </pc:sldChg>
      <pc:sldChg chg="addSp delSp modSp">
        <pc:chgData name="Oris Johanna" userId="S::johanna.oris@otava.fi::fb4ff311-f65c-4903-bd62-b5b9c5c19070" providerId="AD" clId="Web-{0EF26F84-5D80-C11F-B91A-EB1E35DB0EF8}" dt="2019-08-08T13:34:55.349" v="91"/>
        <pc:sldMkLst>
          <pc:docMk/>
          <pc:sldMk cId="3759252371" sldId="261"/>
        </pc:sldMkLst>
        <pc:spChg chg="mod">
          <ac:chgData name="Oris Johanna" userId="S::johanna.oris@otava.fi::fb4ff311-f65c-4903-bd62-b5b9c5c19070" providerId="AD" clId="Web-{0EF26F84-5D80-C11F-B91A-EB1E35DB0EF8}" dt="2019-08-08T13:32:24.394" v="26" actId="20577"/>
          <ac:spMkLst>
            <pc:docMk/>
            <pc:sldMk cId="3759252371" sldId="261"/>
            <ac:spMk id="2" creationId="{F85E9933-11AB-4590-85D4-DA40E65AC61E}"/>
          </ac:spMkLst>
        </pc:spChg>
        <pc:spChg chg="add del mod">
          <ac:chgData name="Oris Johanna" userId="S::johanna.oris@otava.fi::fb4ff311-f65c-4903-bd62-b5b9c5c19070" providerId="AD" clId="Web-{0EF26F84-5D80-C11F-B91A-EB1E35DB0EF8}" dt="2019-08-08T13:34:05.692" v="67"/>
          <ac:spMkLst>
            <pc:docMk/>
            <pc:sldMk cId="3759252371" sldId="261"/>
            <ac:spMk id="3" creationId="{FC790A67-9AE5-4867-86A9-4E43EEE6853D}"/>
          </ac:spMkLst>
        </pc:spChg>
        <pc:spChg chg="add del">
          <ac:chgData name="Oris Johanna" userId="S::johanna.oris@otava.fi::fb4ff311-f65c-4903-bd62-b5b9c5c19070" providerId="AD" clId="Web-{0EF26F84-5D80-C11F-B91A-EB1E35DB0EF8}" dt="2019-08-08T13:34:14.286" v="69"/>
          <ac:spMkLst>
            <pc:docMk/>
            <pc:sldMk cId="3759252371" sldId="261"/>
            <ac:spMk id="4" creationId="{2A82B4CB-69C7-4F46-8665-E77761266690}"/>
          </ac:spMkLst>
        </pc:spChg>
        <pc:spChg chg="add mod">
          <ac:chgData name="Oris Johanna" userId="S::johanna.oris@otava.fi::fb4ff311-f65c-4903-bd62-b5b9c5c19070" providerId="AD" clId="Web-{0EF26F84-5D80-C11F-B91A-EB1E35DB0EF8}" dt="2019-08-08T13:34:55.349" v="91"/>
          <ac:spMkLst>
            <pc:docMk/>
            <pc:sldMk cId="3759252371" sldId="261"/>
            <ac:spMk id="5" creationId="{9CD21D4B-4668-4C79-946B-CFC8F8D6F173}"/>
          </ac:spMkLst>
        </pc:spChg>
      </pc:sldChg>
    </pc:docChg>
  </pc:docChgLst>
  <pc:docChgLst>
    <pc:chgData name="Oris Johanna" userId="S::johanna.oris@otava.fi::fb4ff311-f65c-4903-bd62-b5b9c5c19070" providerId="AD" clId="Web-{2FB7E748-6AE1-E057-550B-210130062195}"/>
    <pc:docChg chg="modSld">
      <pc:chgData name="Oris Johanna" userId="S::johanna.oris@otava.fi::fb4ff311-f65c-4903-bd62-b5b9c5c19070" providerId="AD" clId="Web-{2FB7E748-6AE1-E057-550B-210130062195}" dt="2019-08-08T12:51:17.016" v="12" actId="20577"/>
      <pc:docMkLst>
        <pc:docMk/>
      </pc:docMkLst>
      <pc:sldChg chg="modSp">
        <pc:chgData name="Oris Johanna" userId="S::johanna.oris@otava.fi::fb4ff311-f65c-4903-bd62-b5b9c5c19070" providerId="AD" clId="Web-{2FB7E748-6AE1-E057-550B-210130062195}" dt="2019-08-08T12:51:17.016" v="11" actId="20577"/>
        <pc:sldMkLst>
          <pc:docMk/>
          <pc:sldMk cId="2455324985" sldId="256"/>
        </pc:sldMkLst>
        <pc:spChg chg="mod">
          <ac:chgData name="Oris Johanna" userId="S::johanna.oris@otava.fi::fb4ff311-f65c-4903-bd62-b5b9c5c19070" providerId="AD" clId="Web-{2FB7E748-6AE1-E057-550B-210130062195}" dt="2019-08-08T12:51:08.844" v="2" actId="20577"/>
          <ac:spMkLst>
            <pc:docMk/>
            <pc:sldMk cId="2455324985" sldId="256"/>
            <ac:spMk id="2" creationId="{933EBED3-BB87-4781-9DCC-ED8A7D1AD3C8}"/>
          </ac:spMkLst>
        </pc:spChg>
        <pc:spChg chg="mod">
          <ac:chgData name="Oris Johanna" userId="S::johanna.oris@otava.fi::fb4ff311-f65c-4903-bd62-b5b9c5c19070" providerId="AD" clId="Web-{2FB7E748-6AE1-E057-550B-210130062195}" dt="2019-08-08T12:51:17.016" v="11" actId="20577"/>
          <ac:spMkLst>
            <pc:docMk/>
            <pc:sldMk cId="2455324985" sldId="256"/>
            <ac:spMk id="3" creationId="{20165A6E-E306-4AE7-8E0B-3BF6FAD79BED}"/>
          </ac:spMkLst>
        </pc:spChg>
      </pc:sldChg>
    </pc:docChg>
  </pc:docChgLst>
  <pc:docChgLst>
    <pc:chgData name="Oris Johanna" userId="S::johanna.oris@otava.fi::fb4ff311-f65c-4903-bd62-b5b9c5c19070" providerId="AD" clId="Web-{7837531F-B7DB-A38C-20A1-8F317CA03F80}"/>
    <pc:docChg chg="modSld">
      <pc:chgData name="Oris Johanna" userId="S::johanna.oris@otava.fi::fb4ff311-f65c-4903-bd62-b5b9c5c19070" providerId="AD" clId="Web-{7837531F-B7DB-A38C-20A1-8F317CA03F80}" dt="2019-08-08T13:36:38.008" v="36" actId="20577"/>
      <pc:docMkLst>
        <pc:docMk/>
      </pc:docMkLst>
      <pc:sldChg chg="modSp">
        <pc:chgData name="Oris Johanna" userId="S::johanna.oris@otava.fi::fb4ff311-f65c-4903-bd62-b5b9c5c19070" providerId="AD" clId="Web-{7837531F-B7DB-A38C-20A1-8F317CA03F80}" dt="2019-08-08T13:36:37.258" v="34" actId="20577"/>
        <pc:sldMkLst>
          <pc:docMk/>
          <pc:sldMk cId="2455324985" sldId="256"/>
        </pc:sldMkLst>
        <pc:spChg chg="mod">
          <ac:chgData name="Oris Johanna" userId="S::johanna.oris@otava.fi::fb4ff311-f65c-4903-bd62-b5b9c5c19070" providerId="AD" clId="Web-{7837531F-B7DB-A38C-20A1-8F317CA03F80}" dt="2019-08-08T13:36:37.258" v="34" actId="20577"/>
          <ac:spMkLst>
            <pc:docMk/>
            <pc:sldMk cId="2455324985" sldId="256"/>
            <ac:spMk id="3" creationId="{20165A6E-E306-4AE7-8E0B-3BF6FAD79BE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A6DE0A23-BB90-9C4D-AEA4-69C6DF5EB529}"/>
              </a:ext>
            </a:extLst>
          </p:cNvPr>
          <p:cNvSpPr/>
          <p:nvPr/>
        </p:nvSpPr>
        <p:spPr>
          <a:xfrm>
            <a:off x="0" y="-105508"/>
            <a:ext cx="12192000" cy="5455384"/>
          </a:xfrm>
          <a:prstGeom prst="rect">
            <a:avLst/>
          </a:prstGeom>
          <a:solidFill>
            <a:srgbClr val="208B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C1EA8B-2262-EB40-9DFA-7E02D57B7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9207"/>
            <a:ext cx="9144000" cy="2255593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A2C1DF8-0EFE-604D-A126-AD41F08B5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8923BD63-8594-AD40-9456-A7FC43E7C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229" y="5757460"/>
            <a:ext cx="3933581" cy="66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3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8D47D6-BAC5-EB4A-8BD0-4CFD0AA42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5166"/>
            <a:ext cx="10515600" cy="701731"/>
          </a:xfrm>
        </p:spPr>
        <p:txBody>
          <a:bodyPr>
            <a:sp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EAB001-4740-F344-BDB8-5FA644553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1720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7E356D3-B965-6940-8ACF-4641660806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3911F8AA-6684-40DB-861B-50FD8D58E054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E066C7A-5421-DF45-B524-21FFC8837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3FA306B4-13F1-4BB3-BA89-CC551783E30A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F5C59647-0E9C-5845-8D7A-E8ACEFAA5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73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5186AA-8C96-F04D-AFAE-0ABB0F32B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915166"/>
            <a:ext cx="10597662" cy="701731"/>
          </a:xfrm>
        </p:spPr>
        <p:txBody>
          <a:bodyPr wrap="square">
            <a:sp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E4D83D-C763-434B-9FFD-574D2EB89F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6138" y="1825625"/>
            <a:ext cx="5263662" cy="4235206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2FDCCF4-410E-764B-93A4-63C177081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5206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7956C7FC-BF01-7042-8651-1636E4EEAA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3911F8AA-6684-40DB-861B-50FD8D58E054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2AFE57C3-8A68-5942-B6CE-8D5428A8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3FA306B4-13F1-4BB3-BA89-CC551783E30A}" type="slidenum">
              <a:rPr lang="fi-FI" smtClean="0"/>
              <a:t>‹#›</a:t>
            </a:fld>
            <a:endParaRPr lang="fi-FI"/>
          </a:p>
        </p:txBody>
      </p:sp>
      <p:pic>
        <p:nvPicPr>
          <p:cNvPr id="18" name="Kuva 17">
            <a:extLst>
              <a:ext uri="{FF2B5EF4-FFF2-40B4-BE49-F238E27FC236}">
                <a16:creationId xmlns:a16="http://schemas.microsoft.com/office/drawing/2014/main" id="{6F6FBFCA-DDE7-F643-A733-6F9544DDBF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556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492082-9647-CC41-B37E-13E8200F5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2941"/>
            <a:ext cx="10515600" cy="701731"/>
          </a:xfrm>
        </p:spPr>
        <p:txBody>
          <a:bodyPr>
            <a:sp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550C218A-81A3-0546-A21B-C6AF635EAA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3911F8AA-6684-40DB-861B-50FD8D58E054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15" name="Dian numeron paikkamerkki 5">
            <a:extLst>
              <a:ext uri="{FF2B5EF4-FFF2-40B4-BE49-F238E27FC236}">
                <a16:creationId xmlns:a16="http://schemas.microsoft.com/office/drawing/2014/main" id="{D92A07A2-7CA1-884A-AFFF-7F10F6F32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3FA306B4-13F1-4BB3-BA89-CC551783E30A}" type="slidenum">
              <a:rPr lang="fi-FI" smtClean="0"/>
              <a:t>‹#›</a:t>
            </a:fld>
            <a:endParaRPr lang="fi-FI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F1175E23-1C3F-B440-95FD-AF62F3F5E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50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äivämäärän paikkamerkki 3">
            <a:extLst>
              <a:ext uri="{FF2B5EF4-FFF2-40B4-BE49-F238E27FC236}">
                <a16:creationId xmlns:a16="http://schemas.microsoft.com/office/drawing/2014/main" id="{99536DC0-66EC-7D48-B429-497E2D75EC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3911F8AA-6684-40DB-861B-50FD8D58E054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13" name="Dian numeron paikkamerkki 5">
            <a:extLst>
              <a:ext uri="{FF2B5EF4-FFF2-40B4-BE49-F238E27FC236}">
                <a16:creationId xmlns:a16="http://schemas.microsoft.com/office/drawing/2014/main" id="{E3B7D45A-A912-1140-925C-7A7D62BBF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3FA306B4-13F1-4BB3-BA89-CC551783E30A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D086E172-D2CC-284B-9AFD-AABC57F78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63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E93F0CF-328A-0947-AC03-E6E75BB32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6925"/>
            <a:ext cx="10515600" cy="893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1018F1F-7DA6-904D-A0DC-C9EEE3263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23B0B6-1235-6443-B3DE-B7690D83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1F8AA-6684-40DB-861B-50FD8D58E054}" type="datetimeFigureOut">
              <a:rPr lang="fi-FI" smtClean="0"/>
              <a:t>8.8.2019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CB780B8-2285-CB45-9741-8CDE4DB88F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C2F5F55-AAF6-B148-87D6-340501FBBF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306B4-13F1-4BB3-BA89-CC551783E30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572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08BE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3EBED3-BB87-4781-9DCC-ED8A7D1AD3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Koulu kuntoon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0165A6E-E306-4AE7-8E0B-3BF6FAD79B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2.4 Muutokset sisätiloissa</a:t>
            </a:r>
          </a:p>
        </p:txBody>
      </p:sp>
    </p:spTree>
    <p:extLst>
      <p:ext uri="{BB962C8B-B14F-4D97-AF65-F5344CB8AC3E}">
        <p14:creationId xmlns:p14="http://schemas.microsoft.com/office/powerpoint/2010/main" val="2455324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EB5BD9-B61C-413E-8A1E-3C1018FF7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2941"/>
            <a:ext cx="10515600" cy="701731"/>
          </a:xfrm>
        </p:spPr>
        <p:txBody>
          <a:bodyPr/>
          <a:lstStyle/>
          <a:p>
            <a:r>
              <a:rPr lang="fi-FI" dirty="0">
                <a:ea typeface="+mn-lt"/>
                <a:cs typeface="+mn-lt"/>
              </a:rPr>
              <a:t>Käyttäjät ja viihtyvyys 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8F105087-5971-43F5-9414-5FD26E7FA29F}"/>
              </a:ext>
            </a:extLst>
          </p:cNvPr>
          <p:cNvSpPr txBox="1"/>
          <p:nvPr/>
        </p:nvSpPr>
        <p:spPr>
          <a:xfrm>
            <a:off x="842513" y="1805796"/>
            <a:ext cx="774652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rgbClr val="2C2C2C"/>
                </a:solidFill>
                <a:latin typeface="SourceSansPro-Regular"/>
              </a:rPr>
              <a:t>Miten </a:t>
            </a:r>
            <a:r>
              <a:rPr lang="en-US" sz="2000" dirty="0" err="1">
                <a:solidFill>
                  <a:srgbClr val="2C2C2C"/>
                </a:solidFill>
                <a:latin typeface="SourceSansPro-Regular"/>
              </a:rPr>
              <a:t>huomioitte</a:t>
            </a:r>
            <a:r>
              <a:rPr lang="en-US" sz="2000" dirty="0">
                <a:solidFill>
                  <a:srgbClr val="2C2C2C"/>
                </a:solidFill>
                <a:latin typeface="SourceSansPro-Regular"/>
              </a:rPr>
              <a:t> </a:t>
            </a:r>
            <a:r>
              <a:rPr lang="en-US" sz="2000" dirty="0" err="1">
                <a:solidFill>
                  <a:srgbClr val="2C2C2C"/>
                </a:solidFill>
                <a:latin typeface="SourceSansPro-Regular"/>
              </a:rPr>
              <a:t>erilaiset</a:t>
            </a:r>
            <a:r>
              <a:rPr lang="en-US" sz="2000" dirty="0">
                <a:solidFill>
                  <a:srgbClr val="2C2C2C"/>
                </a:solidFill>
                <a:latin typeface="SourceSansPro-Regular"/>
              </a:rPr>
              <a:t> </a:t>
            </a:r>
            <a:r>
              <a:rPr lang="en-US" sz="2000" dirty="0" err="1">
                <a:solidFill>
                  <a:srgbClr val="2C2C2C"/>
                </a:solidFill>
                <a:latin typeface="SourceSansPro-Regular"/>
              </a:rPr>
              <a:t>käyttäjät</a:t>
            </a:r>
            <a:r>
              <a:rPr lang="en-US" sz="2000" dirty="0">
                <a:solidFill>
                  <a:srgbClr val="2C2C2C"/>
                </a:solidFill>
                <a:latin typeface="SourceSansPro-Regular"/>
              </a:rPr>
              <a:t> ja </a:t>
            </a:r>
            <a:r>
              <a:rPr lang="en-US" sz="2000" dirty="0" err="1">
                <a:solidFill>
                  <a:srgbClr val="2C2C2C"/>
                </a:solidFill>
                <a:latin typeface="SourceSansPro-Regular"/>
              </a:rPr>
              <a:t>käyttäjäryhmät</a:t>
            </a:r>
            <a:r>
              <a:rPr lang="en-US" sz="2000" dirty="0">
                <a:solidFill>
                  <a:srgbClr val="2C2C2C"/>
                </a:solidFill>
                <a:latin typeface="SourceSansPro-Regular"/>
              </a:rPr>
              <a:t>? </a:t>
            </a:r>
            <a:endParaRPr lang="fi-FI">
              <a:cs typeface="Calibri" panose="020F0502020204030204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rgbClr val="2C2C2C"/>
                </a:solidFill>
                <a:latin typeface="SourceSansPro-Regular"/>
              </a:rPr>
              <a:t>Miten </a:t>
            </a:r>
            <a:r>
              <a:rPr lang="en-US" sz="2000" dirty="0" err="1">
                <a:solidFill>
                  <a:srgbClr val="2C2C2C"/>
                </a:solidFill>
                <a:latin typeface="SourceSansPro-Regular"/>
              </a:rPr>
              <a:t>lisäätte</a:t>
            </a:r>
            <a:r>
              <a:rPr lang="en-US" sz="2000" dirty="0">
                <a:solidFill>
                  <a:srgbClr val="2C2C2C"/>
                </a:solidFill>
                <a:latin typeface="SourceSansPro-Regular"/>
              </a:rPr>
              <a:t> </a:t>
            </a:r>
            <a:r>
              <a:rPr lang="en-US" sz="2000" dirty="0" err="1">
                <a:solidFill>
                  <a:srgbClr val="2C2C2C"/>
                </a:solidFill>
                <a:latin typeface="SourceSansPro-Regular"/>
              </a:rPr>
              <a:t>käyttäjien</a:t>
            </a:r>
            <a:r>
              <a:rPr lang="en-US" sz="2000" dirty="0">
                <a:solidFill>
                  <a:srgbClr val="2C2C2C"/>
                </a:solidFill>
                <a:latin typeface="SourceSansPro-Regular"/>
              </a:rPr>
              <a:t> </a:t>
            </a:r>
            <a:r>
              <a:rPr lang="en-US" sz="2000" dirty="0" err="1">
                <a:solidFill>
                  <a:srgbClr val="2C2C2C"/>
                </a:solidFill>
                <a:latin typeface="SourceSansPro-Regular"/>
              </a:rPr>
              <a:t>viihtyvyyttä</a:t>
            </a:r>
            <a:r>
              <a:rPr lang="en-US" sz="2000" dirty="0">
                <a:solidFill>
                  <a:srgbClr val="2C2C2C"/>
                </a:solidFill>
                <a:latin typeface="SourceSansPro-Regular"/>
              </a:rPr>
              <a:t>? </a:t>
            </a:r>
          </a:p>
        </p:txBody>
      </p:sp>
    </p:spTree>
    <p:extLst>
      <p:ext uri="{BB962C8B-B14F-4D97-AF65-F5344CB8AC3E}">
        <p14:creationId xmlns:p14="http://schemas.microsoft.com/office/powerpoint/2010/main" val="3301265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2E6674-CEE0-4245-94E4-338F150E8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2941"/>
            <a:ext cx="10515600" cy="701731"/>
          </a:xfrm>
        </p:spPr>
        <p:txBody>
          <a:bodyPr/>
          <a:lstStyle/>
          <a:p>
            <a:r>
              <a:rPr lang="fi-FI" dirty="0">
                <a:ea typeface="+mn-lt"/>
                <a:cs typeface="+mn-lt"/>
              </a:rPr>
              <a:t>Tilan/tilojen toiminta </a:t>
            </a:r>
            <a:endParaRPr lang="en-US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E537845E-EA60-46C3-BF96-0A413EB9F905}"/>
              </a:ext>
            </a:extLst>
          </p:cNvPr>
          <p:cNvSpPr txBox="1"/>
          <p:nvPr/>
        </p:nvSpPr>
        <p:spPr>
          <a:xfrm>
            <a:off x="842513" y="1805796"/>
            <a:ext cx="774652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Miten </a:t>
            </a:r>
            <a:r>
              <a:rPr lang="en-US" sz="2400" dirty="0" err="1">
                <a:ea typeface="+mn-lt"/>
                <a:cs typeface="+mn-lt"/>
              </a:rPr>
              <a:t>muutatte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tiloja</a:t>
            </a:r>
            <a:r>
              <a:rPr lang="en-US" sz="2400" dirty="0">
                <a:ea typeface="+mn-lt"/>
                <a:cs typeface="+mn-lt"/>
              </a:rPr>
              <a:t> tai </a:t>
            </a:r>
            <a:r>
              <a:rPr lang="en-US" sz="2400" dirty="0" err="1">
                <a:ea typeface="+mn-lt"/>
                <a:cs typeface="+mn-lt"/>
              </a:rPr>
              <a:t>niiden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toimintoja</a:t>
            </a:r>
            <a:r>
              <a:rPr lang="en-US" sz="2400" dirty="0">
                <a:ea typeface="+mn-lt"/>
                <a:cs typeface="+mn-lt"/>
              </a:rPr>
              <a:t>? </a:t>
            </a:r>
            <a:endParaRPr lang="fi-FI" sz="2400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Miten </a:t>
            </a:r>
            <a:r>
              <a:rPr lang="en-US" sz="2400" err="1">
                <a:ea typeface="+mn-lt"/>
                <a:cs typeface="+mn-lt"/>
              </a:rPr>
              <a:t>parannatte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err="1">
                <a:ea typeface="+mn-lt"/>
                <a:cs typeface="+mn-lt"/>
              </a:rPr>
              <a:t>tilojen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toimivuutta</a:t>
            </a:r>
            <a:r>
              <a:rPr lang="en-US" sz="2400" dirty="0">
                <a:ea typeface="+mn-lt"/>
                <a:cs typeface="+mn-lt"/>
              </a:rPr>
              <a:t>?  </a:t>
            </a:r>
            <a:endParaRPr lang="en-US" sz="24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25789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94008E-E47A-4143-A9C8-FE1D8DCA3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2940"/>
            <a:ext cx="10515600" cy="701731"/>
          </a:xfrm>
        </p:spPr>
        <p:txBody>
          <a:bodyPr/>
          <a:lstStyle/>
          <a:p>
            <a:r>
              <a:rPr lang="fi-FI" dirty="0">
                <a:ea typeface="+mn-lt"/>
                <a:cs typeface="+mn-lt"/>
              </a:rPr>
              <a:t>Huolto ja materiaalit </a:t>
            </a:r>
            <a:endParaRPr lang="en-US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305EBEEB-9B78-4102-B97A-88169E6EB2AF}"/>
              </a:ext>
            </a:extLst>
          </p:cNvPr>
          <p:cNvSpPr txBox="1"/>
          <p:nvPr/>
        </p:nvSpPr>
        <p:spPr>
          <a:xfrm>
            <a:off x="842513" y="1805796"/>
            <a:ext cx="1047821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err="1">
                <a:ea typeface="+mn-lt"/>
                <a:cs typeface="+mn-lt"/>
              </a:rPr>
              <a:t>Millaisia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materiaalimuutoksia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teette</a:t>
            </a:r>
            <a:r>
              <a:rPr lang="en-US" sz="2400" dirty="0">
                <a:ea typeface="+mn-lt"/>
                <a:cs typeface="+mn-lt"/>
              </a:rPr>
              <a:t>? </a:t>
            </a:r>
            <a:r>
              <a:rPr lang="en-US" sz="2400" err="1">
                <a:ea typeface="+mn-lt"/>
                <a:cs typeface="+mn-lt"/>
              </a:rPr>
              <a:t>Helpottuuko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ylläpito</a:t>
            </a:r>
            <a:r>
              <a:rPr lang="en-US" sz="2400" dirty="0">
                <a:ea typeface="+mn-lt"/>
                <a:cs typeface="+mn-lt"/>
              </a:rPr>
              <a:t>, </a:t>
            </a:r>
            <a:r>
              <a:rPr lang="en-US" sz="2400" err="1">
                <a:ea typeface="+mn-lt"/>
                <a:cs typeface="+mn-lt"/>
              </a:rPr>
              <a:t>jos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materiaaleja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muuttaa</a:t>
            </a:r>
            <a:r>
              <a:rPr lang="en-US" sz="2400" dirty="0">
                <a:ea typeface="+mn-lt"/>
                <a:cs typeface="+mn-lt"/>
              </a:rPr>
              <a:t>? </a:t>
            </a:r>
            <a:endParaRPr lang="fi-FI" sz="2400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Miten </a:t>
            </a:r>
            <a:r>
              <a:rPr lang="en-US" sz="2400" err="1">
                <a:ea typeface="+mn-lt"/>
                <a:cs typeface="+mn-lt"/>
              </a:rPr>
              <a:t>kierrätys</a:t>
            </a:r>
            <a:r>
              <a:rPr lang="en-US" sz="2400" dirty="0">
                <a:ea typeface="+mn-lt"/>
                <a:cs typeface="+mn-lt"/>
              </a:rPr>
              <a:t> on </a:t>
            </a:r>
            <a:r>
              <a:rPr lang="en-US" sz="2400" err="1">
                <a:ea typeface="+mn-lt"/>
                <a:cs typeface="+mn-lt"/>
              </a:rPr>
              <a:t>järjestetty</a:t>
            </a:r>
            <a:r>
              <a:rPr lang="en-US" sz="2400" dirty="0">
                <a:ea typeface="+mn-lt"/>
                <a:cs typeface="+mn-lt"/>
              </a:rPr>
              <a:t>? </a:t>
            </a:r>
          </a:p>
        </p:txBody>
      </p:sp>
    </p:spTree>
    <p:extLst>
      <p:ext uri="{BB962C8B-B14F-4D97-AF65-F5344CB8AC3E}">
        <p14:creationId xmlns:p14="http://schemas.microsoft.com/office/powerpoint/2010/main" val="1172927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5E9933-11AB-4590-85D4-DA40E65AC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2941"/>
            <a:ext cx="10515600" cy="701731"/>
          </a:xfrm>
        </p:spPr>
        <p:txBody>
          <a:bodyPr/>
          <a:lstStyle/>
          <a:p>
            <a:r>
              <a:rPr lang="fi-FI" dirty="0">
                <a:ea typeface="+mn-lt"/>
                <a:cs typeface="+mn-lt"/>
              </a:rPr>
              <a:t>Turvallisuus ja energia </a:t>
            </a:r>
            <a:endParaRPr lang="en-US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9CD21D4B-4668-4C79-946B-CFC8F8D6F173}"/>
              </a:ext>
            </a:extLst>
          </p:cNvPr>
          <p:cNvSpPr txBox="1"/>
          <p:nvPr/>
        </p:nvSpPr>
        <p:spPr>
          <a:xfrm>
            <a:off x="842513" y="1892060"/>
            <a:ext cx="698452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2C2C2C"/>
                </a:solidFill>
                <a:latin typeface="SourceSansPro-Regular"/>
              </a:rPr>
              <a:t>Miten </a:t>
            </a:r>
            <a:r>
              <a:rPr lang="en-US" sz="2400" err="1">
                <a:solidFill>
                  <a:srgbClr val="2C2C2C"/>
                </a:solidFill>
                <a:latin typeface="SourceSansPro-Regular"/>
              </a:rPr>
              <a:t>huomioitte</a:t>
            </a:r>
            <a:r>
              <a:rPr lang="en-US" sz="2400" dirty="0">
                <a:solidFill>
                  <a:srgbClr val="2C2C2C"/>
                </a:solidFill>
                <a:latin typeface="SourceSansPro-Regular"/>
              </a:rPr>
              <a:t> </a:t>
            </a:r>
            <a:r>
              <a:rPr lang="en-US" sz="2400" err="1">
                <a:solidFill>
                  <a:srgbClr val="2C2C2C"/>
                </a:solidFill>
                <a:latin typeface="SourceSansPro-Regular"/>
              </a:rPr>
              <a:t>turvallisuusseikat</a:t>
            </a:r>
            <a:r>
              <a:rPr lang="en-US" sz="2400" dirty="0">
                <a:solidFill>
                  <a:srgbClr val="2C2C2C"/>
                </a:solidFill>
                <a:latin typeface="SourceSansPro-Regular"/>
              </a:rPr>
              <a:t>? </a:t>
            </a:r>
            <a:endParaRPr lang="fi-FI" sz="2000">
              <a:cs typeface="Calibri" panose="020F0502020204030204"/>
            </a:endParaRPr>
          </a:p>
          <a:p>
            <a:pPr marL="342900" indent="-342900">
              <a:buFont typeface="Arial"/>
              <a:buChar char="•"/>
            </a:pPr>
            <a:r>
              <a:rPr lang="en-US" sz="2400" err="1">
                <a:solidFill>
                  <a:srgbClr val="2C2C2C"/>
                </a:solidFill>
                <a:latin typeface="SourceSansPro-Regular"/>
              </a:rPr>
              <a:t>Millainen</a:t>
            </a:r>
            <a:r>
              <a:rPr lang="en-US" sz="2400" dirty="0">
                <a:solidFill>
                  <a:srgbClr val="2C2C2C"/>
                </a:solidFill>
                <a:latin typeface="SourceSansPro-Regular"/>
              </a:rPr>
              <a:t> on </a:t>
            </a:r>
            <a:r>
              <a:rPr lang="en-US" sz="2400" err="1">
                <a:solidFill>
                  <a:srgbClr val="2C2C2C"/>
                </a:solidFill>
                <a:latin typeface="SourceSansPro-Regular"/>
              </a:rPr>
              <a:t>energiatehokas</a:t>
            </a:r>
            <a:r>
              <a:rPr lang="en-US" sz="2400" dirty="0">
                <a:solidFill>
                  <a:srgbClr val="2C2C2C"/>
                </a:solidFill>
                <a:latin typeface="SourceSansPro-Regular"/>
              </a:rPr>
              <a:t> </a:t>
            </a:r>
            <a:r>
              <a:rPr lang="en-US" sz="2400" err="1">
                <a:solidFill>
                  <a:srgbClr val="2C2C2C"/>
                </a:solidFill>
                <a:latin typeface="SourceSansPro-Regular"/>
              </a:rPr>
              <a:t>ratkaisunne</a:t>
            </a:r>
            <a:r>
              <a:rPr lang="en-US" sz="2400" dirty="0">
                <a:solidFill>
                  <a:srgbClr val="2C2C2C"/>
                </a:solidFill>
                <a:latin typeface="SourceSansPro-Regular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59252371"/>
      </p:ext>
    </p:extLst>
  </p:cSld>
  <p:clrMapOvr>
    <a:masterClrMapping/>
  </p:clrMapOvr>
</p:sld>
</file>

<file path=ppt/theme/theme1.xml><?xml version="1.0" encoding="utf-8"?>
<a:theme xmlns:a="http://schemas.openxmlformats.org/drawingml/2006/main" name="Tila_203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la_2030" id="{9B643573-F422-4B28-B456-BE524D180E68}" vid="{8BA9BEB9-9705-45FA-8059-A0DF89347B5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2846E567175C44E9B308FF43FDA30FE" ma:contentTypeVersion="10" ma:contentTypeDescription="Luo uusi asiakirja." ma:contentTypeScope="" ma:versionID="4113b6d34e43d1fc36c8d76309c4e1d4">
  <xsd:schema xmlns:xsd="http://www.w3.org/2001/XMLSchema" xmlns:xs="http://www.w3.org/2001/XMLSchema" xmlns:p="http://schemas.microsoft.com/office/2006/metadata/properties" xmlns:ns2="8699c720-f1e3-4ea1-8df0-5d269de6d616" xmlns:ns3="3f577760-0cbf-4b0d-965b-16b5b53896a1" targetNamespace="http://schemas.microsoft.com/office/2006/metadata/properties" ma:root="true" ma:fieldsID="4d81f3ea3236a736d8d2574fe1dca093" ns2:_="" ns3:_="">
    <xsd:import namespace="8699c720-f1e3-4ea1-8df0-5d269de6d616"/>
    <xsd:import namespace="3f577760-0cbf-4b0d-965b-16b5b5389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9c720-f1e3-4ea1-8df0-5d269de6d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77760-0cbf-4b0d-965b-16b5b5389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9A8B54-862E-47DE-83F4-243E7A1B7921}">
  <ds:schemaRefs>
    <ds:schemaRef ds:uri="3f577760-0cbf-4b0d-965b-16b5b53896a1"/>
    <ds:schemaRef ds:uri="8699c720-f1e3-4ea1-8df0-5d269de6d61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1EA5ACD-3AF5-45AA-A989-4CC4EA2B8E76}">
  <ds:schemaRefs>
    <ds:schemaRef ds:uri="http://schemas.microsoft.com/office/2006/metadata/properties"/>
    <ds:schemaRef ds:uri="3f577760-0cbf-4b0d-965b-16b5b53896a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8699c720-f1e3-4ea1-8df0-5d269de6d61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A408A13-C820-4F77-936A-A933536612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Tila_2030</Template>
  <TotalTime>0</TotalTime>
  <Words>29</Words>
  <Application>Microsoft Office PowerPoint</Application>
  <PresentationFormat>Laajakuva</PresentationFormat>
  <Paragraphs>6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Tila_2030</vt:lpstr>
      <vt:lpstr>Koulu kuntoon</vt:lpstr>
      <vt:lpstr>Käyttäjät ja viihtyvyys </vt:lpstr>
      <vt:lpstr>Tilan/tilojen toiminta </vt:lpstr>
      <vt:lpstr>Huolto ja materiaalit </vt:lpstr>
      <vt:lpstr>Turvallisuus ja energia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Tarvitsemme kirjaston</dc:title>
  <dc:creator>Maija Peltola</dc:creator>
  <cp:lastModifiedBy>Oris Johanna</cp:lastModifiedBy>
  <cp:revision>58</cp:revision>
  <dcterms:created xsi:type="dcterms:W3CDTF">2019-05-17T04:54:00Z</dcterms:created>
  <dcterms:modified xsi:type="dcterms:W3CDTF">2019-08-08T13:36:43Z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0x01010072846E567175C44E9B308FF43FDA30FE</vt:lpwstr>
  </property>
</Properties>
</file>