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AB76E-F413-9E2D-B483-21671C32ACB3}" v="5" dt="2019-05-21T05:08:00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is Johanna" userId="S::johanna.oris@otava.fi::fb4ff311-f65c-4903-bd62-b5b9c5c19070" providerId="AD" clId="Web-{623CC82D-B1E2-23DD-DB19-66698E4F6344}"/>
    <pc:docChg chg="modSld">
      <pc:chgData name="Oris Johanna" userId="S::johanna.oris@otava.fi::fb4ff311-f65c-4903-bd62-b5b9c5c19070" providerId="AD" clId="Web-{623CC82D-B1E2-23DD-DB19-66698E4F6344}" dt="2019-05-23T07:33:05.887" v="21" actId="20577"/>
      <pc:docMkLst>
        <pc:docMk/>
      </pc:docMkLst>
      <pc:sldChg chg="modSp">
        <pc:chgData name="Oris Johanna" userId="S::johanna.oris@otava.fi::fb4ff311-f65c-4903-bd62-b5b9c5c19070" providerId="AD" clId="Web-{623CC82D-B1E2-23DD-DB19-66698E4F6344}" dt="2019-05-23T07:33:04.434" v="19" actId="20577"/>
        <pc:sldMkLst>
          <pc:docMk/>
          <pc:sldMk cId="1801881422" sldId="256"/>
        </pc:sldMkLst>
        <pc:spChg chg="mod">
          <ac:chgData name="Oris Johanna" userId="S::johanna.oris@otava.fi::fb4ff311-f65c-4903-bd62-b5b9c5c19070" providerId="AD" clId="Web-{623CC82D-B1E2-23DD-DB19-66698E4F6344}" dt="2019-05-23T07:30:56.123" v="13" actId="20577"/>
          <ac:spMkLst>
            <pc:docMk/>
            <pc:sldMk cId="1801881422" sldId="256"/>
            <ac:spMk id="2" creationId="{0C0D8C6B-9775-493C-827E-F6B62855A867}"/>
          </ac:spMkLst>
        </pc:spChg>
        <pc:spChg chg="mod">
          <ac:chgData name="Oris Johanna" userId="S::johanna.oris@otava.fi::fb4ff311-f65c-4903-bd62-b5b9c5c19070" providerId="AD" clId="Web-{623CC82D-B1E2-23DD-DB19-66698E4F6344}" dt="2019-05-23T07:33:04.434" v="19" actId="20577"/>
          <ac:spMkLst>
            <pc:docMk/>
            <pc:sldMk cId="1801881422" sldId="256"/>
            <ac:spMk id="3" creationId="{341B04F0-AE71-4753-9397-E890E7624621}"/>
          </ac:spMkLst>
        </pc:spChg>
      </pc:sldChg>
      <pc:sldChg chg="modSp">
        <pc:chgData name="Oris Johanna" userId="S::johanna.oris@otava.fi::fb4ff311-f65c-4903-bd62-b5b9c5c19070" providerId="AD" clId="Web-{623CC82D-B1E2-23DD-DB19-66698E4F6344}" dt="2019-05-23T07:32:56.403" v="16" actId="20577"/>
        <pc:sldMkLst>
          <pc:docMk/>
          <pc:sldMk cId="845158279" sldId="262"/>
        </pc:sldMkLst>
        <pc:spChg chg="mod">
          <ac:chgData name="Oris Johanna" userId="S::johanna.oris@otava.fi::fb4ff311-f65c-4903-bd62-b5b9c5c19070" providerId="AD" clId="Web-{623CC82D-B1E2-23DD-DB19-66698E4F6344}" dt="2019-05-23T07:32:56.403" v="16" actId="20577"/>
          <ac:spMkLst>
            <pc:docMk/>
            <pc:sldMk cId="845158279" sldId="262"/>
            <ac:spMk id="2" creationId="{F3E48FD7-BB49-49EE-9749-6259EA478294}"/>
          </ac:spMkLst>
        </pc:spChg>
      </pc:sldChg>
    </pc:docChg>
  </pc:docChgLst>
  <pc:docChgLst>
    <pc:chgData name="Peltola Maija" userId="S::maija.peltola@otava.fi::02ecea34-7cfc-411d-961f-fecde266d85e" providerId="AD" clId="Web-{FE9AB76E-F413-9E2D-B483-21671C32ACB3}"/>
    <pc:docChg chg="modSld">
      <pc:chgData name="Peltola Maija" userId="S::maija.peltola@otava.fi::02ecea34-7cfc-411d-961f-fecde266d85e" providerId="AD" clId="Web-{FE9AB76E-F413-9E2D-B483-21671C32ACB3}" dt="2019-05-21T05:08:00.398" v="10" actId="20577"/>
      <pc:docMkLst>
        <pc:docMk/>
      </pc:docMkLst>
      <pc:sldChg chg="modSp">
        <pc:chgData name="Peltola Maija" userId="S::maija.peltola@otava.fi::02ecea34-7cfc-411d-961f-fecde266d85e" providerId="AD" clId="Web-{FE9AB76E-F413-9E2D-B483-21671C32ACB3}" dt="2019-05-21T05:08:00.398" v="9" actId="20577"/>
        <pc:sldMkLst>
          <pc:docMk/>
          <pc:sldMk cId="1801881422" sldId="256"/>
        </pc:sldMkLst>
        <pc:spChg chg="mod">
          <ac:chgData name="Peltola Maija" userId="S::maija.peltola@otava.fi::02ecea34-7cfc-411d-961f-fecde266d85e" providerId="AD" clId="Web-{FE9AB76E-F413-9E2D-B483-21671C32ACB3}" dt="2019-05-21T05:08:00.398" v="9" actId="20577"/>
          <ac:spMkLst>
            <pc:docMk/>
            <pc:sldMk cId="1801881422" sldId="256"/>
            <ac:spMk id="3" creationId="{341B04F0-AE71-4753-9397-E890E7624621}"/>
          </ac:spMkLst>
        </pc:spChg>
      </pc:sldChg>
    </pc:docChg>
  </pc:docChgLst>
  <pc:docChgLst>
    <pc:chgData name="Oris Johanna" userId="S::johanna.oris@otava.fi::fb4ff311-f65c-4903-bd62-b5b9c5c19070" providerId="AD" clId="Web-{893EAF33-877D-E4C4-8183-212A0A3F3F37}"/>
    <pc:docChg chg="delSld modSld sldOrd">
      <pc:chgData name="Oris Johanna" userId="S::johanna.oris@otava.fi::fb4ff311-f65c-4903-bd62-b5b9c5c19070" providerId="AD" clId="Web-{893EAF33-877D-E4C4-8183-212A0A3F3F37}" dt="2019-08-08T12:34:44.800" v="45" actId="20577"/>
      <pc:docMkLst>
        <pc:docMk/>
      </pc:docMkLst>
      <pc:sldChg chg="modSp">
        <pc:chgData name="Oris Johanna" userId="S::johanna.oris@otava.fi::fb4ff311-f65c-4903-bd62-b5b9c5c19070" providerId="AD" clId="Web-{893EAF33-877D-E4C4-8183-212A0A3F3F37}" dt="2019-08-08T12:33:03.270" v="5" actId="20577"/>
        <pc:sldMkLst>
          <pc:docMk/>
          <pc:sldMk cId="538957722" sldId="257"/>
        </pc:sldMkLst>
        <pc:spChg chg="mod">
          <ac:chgData name="Oris Johanna" userId="S::johanna.oris@otava.fi::fb4ff311-f65c-4903-bd62-b5b9c5c19070" providerId="AD" clId="Web-{893EAF33-877D-E4C4-8183-212A0A3F3F37}" dt="2019-08-08T12:33:03.270" v="5" actId="20577"/>
          <ac:spMkLst>
            <pc:docMk/>
            <pc:sldMk cId="538957722" sldId="257"/>
            <ac:spMk id="2" creationId="{FCD3BC1D-5BD4-4C66-BB53-C187A867F612}"/>
          </ac:spMkLst>
        </pc:spChg>
      </pc:sldChg>
      <pc:sldChg chg="modSp">
        <pc:chgData name="Oris Johanna" userId="S::johanna.oris@otava.fi::fb4ff311-f65c-4903-bd62-b5b9c5c19070" providerId="AD" clId="Web-{893EAF33-877D-E4C4-8183-212A0A3F3F37}" dt="2019-08-08T12:33:17.457" v="11" actId="20577"/>
        <pc:sldMkLst>
          <pc:docMk/>
          <pc:sldMk cId="320706080" sldId="258"/>
        </pc:sldMkLst>
        <pc:spChg chg="mod">
          <ac:chgData name="Oris Johanna" userId="S::johanna.oris@otava.fi::fb4ff311-f65c-4903-bd62-b5b9c5c19070" providerId="AD" clId="Web-{893EAF33-877D-E4C4-8183-212A0A3F3F37}" dt="2019-08-08T12:33:17.457" v="11" actId="20577"/>
          <ac:spMkLst>
            <pc:docMk/>
            <pc:sldMk cId="320706080" sldId="258"/>
            <ac:spMk id="2" creationId="{15444CC4-A463-47FC-9907-B6BF81A3B2BC}"/>
          </ac:spMkLst>
        </pc:spChg>
      </pc:sldChg>
      <pc:sldChg chg="modSp del">
        <pc:chgData name="Oris Johanna" userId="S::johanna.oris@otava.fi::fb4ff311-f65c-4903-bd62-b5b9c5c19070" providerId="AD" clId="Web-{893EAF33-877D-E4C4-8183-212A0A3F3F37}" dt="2019-08-08T12:34:13.816" v="32"/>
        <pc:sldMkLst>
          <pc:docMk/>
          <pc:sldMk cId="2273973317" sldId="259"/>
        </pc:sldMkLst>
        <pc:spChg chg="mod">
          <ac:chgData name="Oris Johanna" userId="S::johanna.oris@otava.fi::fb4ff311-f65c-4903-bd62-b5b9c5c19070" providerId="AD" clId="Web-{893EAF33-877D-E4C4-8183-212A0A3F3F37}" dt="2019-08-08T12:33:48.176" v="24" actId="1076"/>
          <ac:spMkLst>
            <pc:docMk/>
            <pc:sldMk cId="2273973317" sldId="259"/>
            <ac:spMk id="2" creationId="{F66FCD1C-064B-41D3-A47E-7AB125170159}"/>
          </ac:spMkLst>
        </pc:spChg>
      </pc:sldChg>
      <pc:sldChg chg="modSp del">
        <pc:chgData name="Oris Johanna" userId="S::johanna.oris@otava.fi::fb4ff311-f65c-4903-bd62-b5b9c5c19070" providerId="AD" clId="Web-{893EAF33-877D-E4C4-8183-212A0A3F3F37}" dt="2019-08-08T12:34:23.332" v="34"/>
        <pc:sldMkLst>
          <pc:docMk/>
          <pc:sldMk cId="4255342039" sldId="260"/>
        </pc:sldMkLst>
        <pc:spChg chg="mod">
          <ac:chgData name="Oris Johanna" userId="S::johanna.oris@otava.fi::fb4ff311-f65c-4903-bd62-b5b9c5c19070" providerId="AD" clId="Web-{893EAF33-877D-E4C4-8183-212A0A3F3F37}" dt="2019-08-08T12:34:02.894" v="30" actId="20577"/>
          <ac:spMkLst>
            <pc:docMk/>
            <pc:sldMk cId="4255342039" sldId="260"/>
            <ac:spMk id="2" creationId="{7C612B35-5412-48AD-85E5-E1B007C5F18D}"/>
          </ac:spMkLst>
        </pc:spChg>
      </pc:sldChg>
      <pc:sldChg chg="ord">
        <pc:chgData name="Oris Johanna" userId="S::johanna.oris@otava.fi::fb4ff311-f65c-4903-bd62-b5b9c5c19070" providerId="AD" clId="Web-{893EAF33-877D-E4C4-8183-212A0A3F3F37}" dt="2019-08-08T12:34:17.066" v="33"/>
        <pc:sldMkLst>
          <pc:docMk/>
          <pc:sldMk cId="3390816374" sldId="261"/>
        </pc:sldMkLst>
      </pc:sldChg>
      <pc:sldChg chg="modSp">
        <pc:chgData name="Oris Johanna" userId="S::johanna.oris@otava.fi::fb4ff311-f65c-4903-bd62-b5b9c5c19070" providerId="AD" clId="Web-{893EAF33-877D-E4C4-8183-212A0A3F3F37}" dt="2019-08-08T12:34:43.847" v="43" actId="20577"/>
        <pc:sldMkLst>
          <pc:docMk/>
          <pc:sldMk cId="896375045" sldId="263"/>
        </pc:sldMkLst>
        <pc:spChg chg="mod">
          <ac:chgData name="Oris Johanna" userId="S::johanna.oris@otava.fi::fb4ff311-f65c-4903-bd62-b5b9c5c19070" providerId="AD" clId="Web-{893EAF33-877D-E4C4-8183-212A0A3F3F37}" dt="2019-08-08T12:34:43.847" v="43" actId="20577"/>
          <ac:spMkLst>
            <pc:docMk/>
            <pc:sldMk cId="896375045" sldId="263"/>
            <ac:spMk id="2" creationId="{8E65DA69-1AAF-48FF-9869-85ED94FCEBE0}"/>
          </ac:spMkLst>
        </pc:spChg>
      </pc:sldChg>
    </pc:docChg>
  </pc:docChgLst>
  <pc:docChgLst>
    <pc:chgData name="Peltola Maija" userId="S::maija.peltola@otava.fi::02ecea34-7cfc-411d-961f-fecde266d85e" providerId="AD" clId="Web-{D0D123F1-C1C9-A71B-FEE9-6E9D1DFD3010}"/>
    <pc:docChg chg="modSld">
      <pc:chgData name="Peltola Maija" userId="S::maija.peltola@otava.fi::02ecea34-7cfc-411d-961f-fecde266d85e" providerId="AD" clId="Web-{D0D123F1-C1C9-A71B-FEE9-6E9D1DFD3010}" dt="2019-05-21T05:06:16.558" v="34" actId="20577"/>
      <pc:docMkLst>
        <pc:docMk/>
      </pc:docMkLst>
      <pc:sldChg chg="modSp">
        <pc:chgData name="Peltola Maija" userId="S::maija.peltola@otava.fi::02ecea34-7cfc-411d-961f-fecde266d85e" providerId="AD" clId="Web-{D0D123F1-C1C9-A71B-FEE9-6E9D1DFD3010}" dt="2019-05-21T05:06:15.292" v="32" actId="20577"/>
        <pc:sldMkLst>
          <pc:docMk/>
          <pc:sldMk cId="1801881422" sldId="256"/>
        </pc:sldMkLst>
        <pc:spChg chg="mod">
          <ac:chgData name="Peltola Maija" userId="S::maija.peltola@otava.fi::02ecea34-7cfc-411d-961f-fecde266d85e" providerId="AD" clId="Web-{D0D123F1-C1C9-A71B-FEE9-6E9D1DFD3010}" dt="2019-05-21T05:06:15.292" v="32" actId="20577"/>
          <ac:spMkLst>
            <pc:docMk/>
            <pc:sldMk cId="1801881422" sldId="256"/>
            <ac:spMk id="3" creationId="{341B04F0-AE71-4753-9397-E890E76246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6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3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B877-5CAC-4CEB-8378-36C85DC691DC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5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0D8C6B-9775-493C-827E-F6B62855A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Aloitetaan!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41B04F0-AE71-4753-9397-E890E7624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1.1 Ennakkotehtävä: Millainen on sinun rakennettu ympäristösi?</a:t>
            </a:r>
            <a:endParaRPr lang="fi-FI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88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D3BC1D-5BD4-4C66-BB53-C187A867F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Millaisia rakennuksia koulun alueella on?  </a:t>
            </a:r>
            <a:endParaRPr lang="fi-FI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895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444CC4-A463-47FC-9907-B6BF81A3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243"/>
            <a:ext cx="10515600" cy="1311128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Mitä tekemistä pihalta löytyy?   </a:t>
            </a:r>
            <a:endParaRPr lang="fi-FI" dirty="0">
              <a:cs typeface="Calibri" panose="020F0502020204030204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70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E72858-3DCC-4BE3-BDAE-28ABB9DC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31118"/>
          </a:xfrm>
        </p:spPr>
        <p:txBody>
          <a:bodyPr>
            <a:normAutofit/>
          </a:bodyPr>
          <a:lstStyle/>
          <a:p>
            <a:r>
              <a:rPr lang="fi-FI"/>
              <a:t>Mikä ympäristössä on hyvää?</a:t>
            </a:r>
            <a:br>
              <a:rPr lang="fi-FI"/>
            </a:br>
            <a:br>
              <a:rPr lang="fi-FI"/>
            </a:br>
            <a:r>
              <a:rPr lang="fi-FI"/>
              <a:t>Mitä puuttuu?</a:t>
            </a:r>
          </a:p>
        </p:txBody>
      </p:sp>
    </p:spTree>
    <p:extLst>
      <p:ext uri="{BB962C8B-B14F-4D97-AF65-F5344CB8AC3E}">
        <p14:creationId xmlns:p14="http://schemas.microsoft.com/office/powerpoint/2010/main" val="339081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E48FD7-BB49-49EE-9749-6259EA47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769962"/>
          </a:xfrm>
        </p:spPr>
        <p:txBody>
          <a:bodyPr>
            <a:normAutofit/>
          </a:bodyPr>
          <a:lstStyle/>
          <a:p>
            <a:r>
              <a:rPr lang="fi-FI" dirty="0"/>
              <a:t>Mikä ympäristössä on kaunista?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Mitä muuttaisin? </a:t>
            </a:r>
            <a:endParaRPr lang="fi-FI" dirty="0">
              <a:highlight>
                <a:srgbClr val="FFFF00"/>
              </a:highlight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4515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65DA69-1AAF-48FF-9869-85ED94FC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72089"/>
          </a:xfrm>
        </p:spPr>
        <p:txBody>
          <a:bodyPr>
            <a:normAutofit/>
          </a:bodyPr>
          <a:lstStyle/>
          <a:p>
            <a:r>
              <a:rPr lang="fi-FI" dirty="0"/>
              <a:t>Missä viihdyn koulualueella?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Missä en viihdy?</a:t>
            </a:r>
            <a:br>
              <a:rPr lang="fi-FI" dirty="0"/>
            </a:br>
            <a:br>
              <a:rPr lang="fi-FI" dirty="0"/>
            </a:br>
            <a:r>
              <a:rPr lang="fi-FI" dirty="0"/>
              <a:t>Miksi?</a:t>
            </a:r>
          </a:p>
        </p:txBody>
      </p:sp>
    </p:spTree>
    <p:extLst>
      <p:ext uri="{BB962C8B-B14F-4D97-AF65-F5344CB8AC3E}">
        <p14:creationId xmlns:p14="http://schemas.microsoft.com/office/powerpoint/2010/main" val="896375045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5C731D-167D-4413-81AD-7100FA85E68C}">
  <ds:schemaRefs>
    <ds:schemaRef ds:uri="3f577760-0cbf-4b0d-965b-16b5b53896a1"/>
    <ds:schemaRef ds:uri="8699c720-f1e3-4ea1-8df0-5d269de6d6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2B29CF4-CFD6-4BB7-B955-0BACBDBAE4EE}">
  <ds:schemaRefs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99c720-f1e3-4ea1-8df0-5d269de6d61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539FDA-FF21-4C95-B642-9BA34AF53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41</Words>
  <Application>Microsoft Office PowerPoint</Application>
  <PresentationFormat>Laajakuva</PresentationFormat>
  <Paragraphs>9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Tila_2030</vt:lpstr>
      <vt:lpstr>Aloitetaan!</vt:lpstr>
      <vt:lpstr>Millaisia rakennuksia koulun alueella on?  </vt:lpstr>
      <vt:lpstr>Mitä tekemistä pihalta löytyy?    </vt:lpstr>
      <vt:lpstr>Mikä ympäristössä on hyvää?  Mitä puuttuu?</vt:lpstr>
      <vt:lpstr>Mikä ympäristössä on kaunista?  Mitä muuttaisin? </vt:lpstr>
      <vt:lpstr>Missä viihdyn koulualueella?  Missä en viihdy?  Miksi?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Villit visiot</dc:title>
  <dc:creator>Maija Peltola</dc:creator>
  <cp:lastModifiedBy>Oris Johanna</cp:lastModifiedBy>
  <cp:revision>28</cp:revision>
  <dcterms:created xsi:type="dcterms:W3CDTF">2019-05-17T05:28:18Z</dcterms:created>
  <dcterms:modified xsi:type="dcterms:W3CDTF">2019-08-08T12:34:45Z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