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2137F-31FF-DABF-CF43-DDCEEB5AABE0}" v="4" dt="2019-05-21T04:48:40.341"/>
    <p1510:client id="{FAB2F367-01B2-E35B-A6BF-E7BBD070AA52}" v="14" dt="2019-05-21T04:46:11.155"/>
    <p1510:client id="{FC513C18-1424-D4F4-989A-689408864801}" v="12" dt="2019-05-21T04:51:31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23A2137F-31FF-DABF-CF43-DDCEEB5AABE0}"/>
    <pc:docChg chg="modSld">
      <pc:chgData name="Peltola Maija" userId="S::maija.peltola@otava.fi::02ecea34-7cfc-411d-961f-fecde266d85e" providerId="AD" clId="Web-{23A2137F-31FF-DABF-CF43-DDCEEB5AABE0}" dt="2019-05-21T04:48:40.341" v="7" actId="20577"/>
      <pc:docMkLst>
        <pc:docMk/>
      </pc:docMkLst>
      <pc:sldChg chg="modSp">
        <pc:chgData name="Peltola Maija" userId="S::maija.peltola@otava.fi::02ecea34-7cfc-411d-961f-fecde266d85e" providerId="AD" clId="Web-{23A2137F-31FF-DABF-CF43-DDCEEB5AABE0}" dt="2019-05-21T04:48:40.341" v="6" actId="20577"/>
        <pc:sldMkLst>
          <pc:docMk/>
          <pc:sldMk cId="2237974616" sldId="256"/>
        </pc:sldMkLst>
        <pc:spChg chg="mod">
          <ac:chgData name="Peltola Maija" userId="S::maija.peltola@otava.fi::02ecea34-7cfc-411d-961f-fecde266d85e" providerId="AD" clId="Web-{23A2137F-31FF-DABF-CF43-DDCEEB5AABE0}" dt="2019-05-21T04:48:40.341" v="6" actId="20577"/>
          <ac:spMkLst>
            <pc:docMk/>
            <pc:sldMk cId="2237974616" sldId="256"/>
            <ac:spMk id="3" creationId="{5430DEBD-2F0B-4151-A010-B25F5851B058}"/>
          </ac:spMkLst>
        </pc:spChg>
      </pc:sldChg>
    </pc:docChg>
  </pc:docChgLst>
  <pc:docChgLst>
    <pc:chgData name="Oris Johanna" userId="S::johanna.oris@otava.fi::fb4ff311-f65c-4903-bd62-b5b9c5c19070" providerId="AD" clId="Web-{AB12C77A-4E74-1304-3A5A-CFA9D9C4A430}"/>
    <pc:docChg chg="modSld">
      <pc:chgData name="Oris Johanna" userId="S::johanna.oris@otava.fi::fb4ff311-f65c-4903-bd62-b5b9c5c19070" providerId="AD" clId="Web-{AB12C77A-4E74-1304-3A5A-CFA9D9C4A430}" dt="2019-05-23T10:00:23.617" v="5" actId="14100"/>
      <pc:docMkLst>
        <pc:docMk/>
      </pc:docMkLst>
      <pc:sldChg chg="modSp">
        <pc:chgData name="Oris Johanna" userId="S::johanna.oris@otava.fi::fb4ff311-f65c-4903-bd62-b5b9c5c19070" providerId="AD" clId="Web-{AB12C77A-4E74-1304-3A5A-CFA9D9C4A430}" dt="2019-05-23T09:56:29.163" v="2" actId="20577"/>
        <pc:sldMkLst>
          <pc:docMk/>
          <pc:sldMk cId="2237974616" sldId="256"/>
        </pc:sldMkLst>
        <pc:spChg chg="mod">
          <ac:chgData name="Oris Johanna" userId="S::johanna.oris@otava.fi::fb4ff311-f65c-4903-bd62-b5b9c5c19070" providerId="AD" clId="Web-{AB12C77A-4E74-1304-3A5A-CFA9D9C4A430}" dt="2019-05-23T09:56:29.163" v="2" actId="20577"/>
          <ac:spMkLst>
            <pc:docMk/>
            <pc:sldMk cId="2237974616" sldId="256"/>
            <ac:spMk id="3" creationId="{5430DEBD-2F0B-4151-A010-B25F5851B058}"/>
          </ac:spMkLst>
        </pc:spChg>
      </pc:sldChg>
      <pc:sldChg chg="modSp">
        <pc:chgData name="Oris Johanna" userId="S::johanna.oris@otava.fi::fb4ff311-f65c-4903-bd62-b5b9c5c19070" providerId="AD" clId="Web-{AB12C77A-4E74-1304-3A5A-CFA9D9C4A430}" dt="2019-05-23T10:00:23.617" v="5" actId="14100"/>
        <pc:sldMkLst>
          <pc:docMk/>
          <pc:sldMk cId="264584186" sldId="260"/>
        </pc:sldMkLst>
        <pc:spChg chg="mod">
          <ac:chgData name="Oris Johanna" userId="S::johanna.oris@otava.fi::fb4ff311-f65c-4903-bd62-b5b9c5c19070" providerId="AD" clId="Web-{AB12C77A-4E74-1304-3A5A-CFA9D9C4A430}" dt="2019-05-23T10:00:23.617" v="5" actId="14100"/>
          <ac:spMkLst>
            <pc:docMk/>
            <pc:sldMk cId="264584186" sldId="260"/>
            <ac:spMk id="2" creationId="{75D945EA-3D0C-4F24-8FE0-460F9A777CD6}"/>
          </ac:spMkLst>
        </pc:spChg>
      </pc:sldChg>
    </pc:docChg>
  </pc:docChgLst>
  <pc:docChgLst>
    <pc:chgData name="Peltola Maija" userId="S::maija.peltola@otava.fi::02ecea34-7cfc-411d-961f-fecde266d85e" providerId="AD" clId="Web-{A4790C56-BBF6-56D2-D0FC-65BB966A56C4}"/>
    <pc:docChg chg="modSld">
      <pc:chgData name="Peltola Maija" userId="S::maija.peltola@otava.fi::02ecea34-7cfc-411d-961f-fecde266d85e" providerId="AD" clId="Web-{A4790C56-BBF6-56D2-D0FC-65BB966A56C4}" dt="2019-05-21T04:43:53.522" v="10" actId="20577"/>
      <pc:docMkLst>
        <pc:docMk/>
      </pc:docMkLst>
      <pc:sldChg chg="modSp">
        <pc:chgData name="Peltola Maija" userId="S::maija.peltola@otava.fi::02ecea34-7cfc-411d-961f-fecde266d85e" providerId="AD" clId="Web-{A4790C56-BBF6-56D2-D0FC-65BB966A56C4}" dt="2019-05-21T04:43:53.475" v="8" actId="20577"/>
        <pc:sldMkLst>
          <pc:docMk/>
          <pc:sldMk cId="2237974616" sldId="256"/>
        </pc:sldMkLst>
        <pc:spChg chg="mod">
          <ac:chgData name="Peltola Maija" userId="S::maija.peltola@otava.fi::02ecea34-7cfc-411d-961f-fecde266d85e" providerId="AD" clId="Web-{A4790C56-BBF6-56D2-D0FC-65BB966A56C4}" dt="2019-05-21T04:43:53.475" v="8" actId="20577"/>
          <ac:spMkLst>
            <pc:docMk/>
            <pc:sldMk cId="2237974616" sldId="256"/>
            <ac:spMk id="3" creationId="{5430DEBD-2F0B-4151-A010-B25F5851B058}"/>
          </ac:spMkLst>
        </pc:spChg>
      </pc:sldChg>
    </pc:docChg>
  </pc:docChgLst>
  <pc:docChgLst>
    <pc:chgData name="Peltola Maija" userId="S::maija.peltola@otava.fi::02ecea34-7cfc-411d-961f-fecde266d85e" providerId="AD" clId="Web-{FAB2F367-01B2-E35B-A6BF-E7BBD070AA52}"/>
    <pc:docChg chg="modSld">
      <pc:chgData name="Peltola Maija" userId="S::maija.peltola@otava.fi::02ecea34-7cfc-411d-961f-fecde266d85e" providerId="AD" clId="Web-{FAB2F367-01B2-E35B-A6BF-E7BBD070AA52}" dt="2019-05-21T04:46:11.155" v="28" actId="20577"/>
      <pc:docMkLst>
        <pc:docMk/>
      </pc:docMkLst>
      <pc:sldChg chg="modSp">
        <pc:chgData name="Peltola Maija" userId="S::maija.peltola@otava.fi::02ecea34-7cfc-411d-961f-fecde266d85e" providerId="AD" clId="Web-{FAB2F367-01B2-E35B-A6BF-E7BBD070AA52}" dt="2019-05-21T04:46:11.155" v="27" actId="20577"/>
        <pc:sldMkLst>
          <pc:docMk/>
          <pc:sldMk cId="2237974616" sldId="256"/>
        </pc:sldMkLst>
        <pc:spChg chg="mod">
          <ac:chgData name="Peltola Maija" userId="S::maija.peltola@otava.fi::02ecea34-7cfc-411d-961f-fecde266d85e" providerId="AD" clId="Web-{FAB2F367-01B2-E35B-A6BF-E7BBD070AA52}" dt="2019-05-21T04:46:11.155" v="27" actId="20577"/>
          <ac:spMkLst>
            <pc:docMk/>
            <pc:sldMk cId="2237974616" sldId="256"/>
            <ac:spMk id="3" creationId="{5430DEBD-2F0B-4151-A010-B25F5851B058}"/>
          </ac:spMkLst>
        </pc:spChg>
      </pc:sldChg>
    </pc:docChg>
  </pc:docChgLst>
  <pc:docChgLst>
    <pc:chgData name="Peltola Maija" userId="S::maija.peltola@otava.fi::02ecea34-7cfc-411d-961f-fecde266d85e" providerId="AD" clId="Web-{FC513C18-1424-D4F4-989A-689408864801}"/>
    <pc:docChg chg="modSld">
      <pc:chgData name="Peltola Maija" userId="S::maija.peltola@otava.fi::02ecea34-7cfc-411d-961f-fecde266d85e" providerId="AD" clId="Web-{FC513C18-1424-D4F4-989A-689408864801}" dt="2019-05-21T04:51:31.139" v="24" actId="20577"/>
      <pc:docMkLst>
        <pc:docMk/>
      </pc:docMkLst>
      <pc:sldChg chg="modSp">
        <pc:chgData name="Peltola Maija" userId="S::maija.peltola@otava.fi::02ecea34-7cfc-411d-961f-fecde266d85e" providerId="AD" clId="Web-{FC513C18-1424-D4F4-989A-689408864801}" dt="2019-05-21T04:51:31.139" v="23" actId="20577"/>
        <pc:sldMkLst>
          <pc:docMk/>
          <pc:sldMk cId="2237974616" sldId="256"/>
        </pc:sldMkLst>
        <pc:spChg chg="mod">
          <ac:chgData name="Peltola Maija" userId="S::maija.peltola@otava.fi::02ecea34-7cfc-411d-961f-fecde266d85e" providerId="AD" clId="Web-{FC513C18-1424-D4F4-989A-689408864801}" dt="2019-05-21T04:51:31.139" v="23" actId="20577"/>
          <ac:spMkLst>
            <pc:docMk/>
            <pc:sldMk cId="2237974616" sldId="256"/>
            <ac:spMk id="3" creationId="{5430DEBD-2F0B-4151-A010-B25F5851B0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1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258E9DF5-1E4F-44FA-87FE-704253847BFF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916A7EF0-9D98-499E-9F0D-3D9695AF9BF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69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258E9DF5-1E4F-44FA-87FE-704253847BFF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916A7EF0-9D98-499E-9F0D-3D9695AF9BFE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83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258E9DF5-1E4F-44FA-87FE-704253847BFF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916A7EF0-9D98-499E-9F0D-3D9695AF9BFE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7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258E9DF5-1E4F-44FA-87FE-704253847BFF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916A7EF0-9D98-499E-9F0D-3D9695AF9BFE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9DF5-1E4F-44FA-87FE-704253847BFF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7EF0-9D98-499E-9F0D-3D9695AF9B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48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644E7F-77D5-484D-A590-D2B6339A6D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Villit visiot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30DEBD-2F0B-4151-A010-B25F5851B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4.1 Rakennuksen suunnittelu</a:t>
            </a:r>
          </a:p>
          <a:p>
            <a:endParaRPr lang="fi-FI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797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8ADC08-9D31-429D-AC5B-242E6093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Onko rakennus yksi yhtenäinen kappale vai koostuuko se useammasta pienemmästä osasta?</a:t>
            </a:r>
          </a:p>
        </p:txBody>
      </p:sp>
    </p:spTree>
    <p:extLst>
      <p:ext uri="{BB962C8B-B14F-4D97-AF65-F5344CB8AC3E}">
        <p14:creationId xmlns:p14="http://schemas.microsoft.com/office/powerpoint/2010/main" val="24167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649DE-2203-4D62-9223-35B160EE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Onko rakennus suorakulmainen vai vapaamuotoinen?</a:t>
            </a:r>
          </a:p>
        </p:txBody>
      </p:sp>
    </p:spTree>
    <p:extLst>
      <p:ext uri="{BB962C8B-B14F-4D97-AF65-F5344CB8AC3E}">
        <p14:creationId xmlns:p14="http://schemas.microsoft.com/office/powerpoint/2010/main" val="15568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55039-2665-479A-9557-D73ECCEB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Onko rakennuksessa suuria lasipintoja vai paljon pieniä ikkunoita?</a:t>
            </a:r>
          </a:p>
        </p:txBody>
      </p:sp>
    </p:spTree>
    <p:extLst>
      <p:ext uri="{BB962C8B-B14F-4D97-AF65-F5344CB8AC3E}">
        <p14:creationId xmlns:p14="http://schemas.microsoft.com/office/powerpoint/2010/main" val="1762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D945EA-3D0C-4F24-8FE0-460F9A77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6717"/>
          </a:xfrm>
        </p:spPr>
        <p:txBody>
          <a:bodyPr>
            <a:normAutofit fontScale="90000"/>
          </a:bodyPr>
          <a:lstStyle/>
          <a:p>
            <a:r>
              <a:rPr lang="fi-FI"/>
              <a:t>Onko rakennuksen pinta sileä vai karhea, miltä rakennus näyttää kirkkaassa ja miltä hämärässä valossa?</a:t>
            </a:r>
          </a:p>
        </p:txBody>
      </p:sp>
    </p:spTree>
    <p:extLst>
      <p:ext uri="{BB962C8B-B14F-4D97-AF65-F5344CB8AC3E}">
        <p14:creationId xmlns:p14="http://schemas.microsoft.com/office/powerpoint/2010/main" val="26458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0DB03-877E-409A-9FCD-6E3F5A1A9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on rakennuksen päärakennusmateriaali ja miksi?</a:t>
            </a:r>
          </a:p>
        </p:txBody>
      </p:sp>
    </p:spTree>
    <p:extLst>
      <p:ext uri="{BB962C8B-B14F-4D97-AF65-F5344CB8AC3E}">
        <p14:creationId xmlns:p14="http://schemas.microsoft.com/office/powerpoint/2010/main" val="444091018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7228B5-E6BC-4BC2-8460-D3D4326046A0}">
  <ds:schemaRefs>
    <ds:schemaRef ds:uri="http://purl.org/dc/elements/1.1/"/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99c720-f1e3-4ea1-8df0-5d269de6d61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7411B1-217D-41F6-8CD8-7C2F404713CA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91F3638-3522-4F52-A317-B082B994C2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55</Words>
  <Application>Microsoft Office PowerPoint</Application>
  <PresentationFormat>Laajakuva</PresentationFormat>
  <Paragraphs>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Tila_2030</vt:lpstr>
      <vt:lpstr>Villit visiot</vt:lpstr>
      <vt:lpstr>Onko rakennus yksi yhtenäinen kappale vai koostuuko se useammasta pienemmästä osasta?</vt:lpstr>
      <vt:lpstr>Onko rakennus suorakulmainen vai vapaamuotoinen?</vt:lpstr>
      <vt:lpstr>Onko rakennuksessa suuria lasipintoja vai paljon pieniä ikkunoita?</vt:lpstr>
      <vt:lpstr>Onko rakennuksen pinta sileä vai karhea, miltä rakennus näyttää kirkkaassa ja miltä hämärässä valossa?</vt:lpstr>
      <vt:lpstr>Mikä on rakennuksen päärakennusmateriaali ja miksi?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Villit visiot</dc:title>
  <dc:creator>Maija Peltola</dc:creator>
  <cp:lastModifiedBy>Oris Johanna</cp:lastModifiedBy>
  <cp:revision>6</cp:revision>
  <dcterms:created xsi:type="dcterms:W3CDTF">2019-05-17T06:05:13Z</dcterms:created>
  <dcterms:modified xsi:type="dcterms:W3CDTF">2019-06-04T06:33:56Z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