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is Johanna" userId="S::johanna.oris@otava.fi::fb4ff311-f65c-4903-bd62-b5b9c5c19070" providerId="AD" clId="Web-{67759BAA-8B54-AF09-1E6D-7473597188C2}"/>
    <pc:docChg chg="delSld modSld">
      <pc:chgData name="Oris Johanna" userId="S::johanna.oris@otava.fi::fb4ff311-f65c-4903-bd62-b5b9c5c19070" providerId="AD" clId="Web-{67759BAA-8B54-AF09-1E6D-7473597188C2}" dt="2019-05-29T11:45:15.889" v="34"/>
      <pc:docMkLst>
        <pc:docMk/>
      </pc:docMkLst>
      <pc:sldChg chg="modSp">
        <pc:chgData name="Oris Johanna" userId="S::johanna.oris@otava.fi::fb4ff311-f65c-4903-bd62-b5b9c5c19070" providerId="AD" clId="Web-{67759BAA-8B54-AF09-1E6D-7473597188C2}" dt="2019-05-29T11:44:56.077" v="30" actId="20577"/>
        <pc:sldMkLst>
          <pc:docMk/>
          <pc:sldMk cId="3301265224" sldId="257"/>
        </pc:sldMkLst>
        <pc:spChg chg="mod">
          <ac:chgData name="Oris Johanna" userId="S::johanna.oris@otava.fi::fb4ff311-f65c-4903-bd62-b5b9c5c19070" providerId="AD" clId="Web-{67759BAA-8B54-AF09-1E6D-7473597188C2}" dt="2019-05-29T11:44:56.077" v="30" actId="20577"/>
          <ac:spMkLst>
            <pc:docMk/>
            <pc:sldMk cId="3301265224" sldId="257"/>
            <ac:spMk id="2" creationId="{1CEB5BD9-B61C-413E-8A1E-3C1018FF7F97}"/>
          </ac:spMkLst>
        </pc:spChg>
      </pc:sldChg>
      <pc:sldChg chg="del">
        <pc:chgData name="Oris Johanna" userId="S::johanna.oris@otava.fi::fb4ff311-f65c-4903-bd62-b5b9c5c19070" providerId="AD" clId="Web-{67759BAA-8B54-AF09-1E6D-7473597188C2}" dt="2019-05-29T11:45:12.889" v="33"/>
        <pc:sldMkLst>
          <pc:docMk/>
          <pc:sldMk cId="2462670544" sldId="260"/>
        </pc:sldMkLst>
      </pc:sldChg>
      <pc:sldChg chg="del">
        <pc:chgData name="Oris Johanna" userId="S::johanna.oris@otava.fi::fb4ff311-f65c-4903-bd62-b5b9c5c19070" providerId="AD" clId="Web-{67759BAA-8B54-AF09-1E6D-7473597188C2}" dt="2019-05-29T11:45:15.889" v="34"/>
        <pc:sldMkLst>
          <pc:docMk/>
          <pc:sldMk cId="3748212207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8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6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7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7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0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EBED3-BB87-4781-9DCC-ED8A7D1A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Tarvitsemme kirjaston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0165A6E-E306-4AE7-8E0B-3BF6FAD79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2.4 Energiatehokas kirjasto</a:t>
            </a:r>
          </a:p>
        </p:txBody>
      </p:sp>
    </p:spTree>
    <p:extLst>
      <p:ext uri="{BB962C8B-B14F-4D97-AF65-F5344CB8AC3E}">
        <p14:creationId xmlns:p14="http://schemas.microsoft.com/office/powerpoint/2010/main" val="245532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B5BD9-B61C-413E-8A1E-3C1018FF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041"/>
            <a:ext cx="10515600" cy="535531"/>
          </a:xfrm>
        </p:spPr>
        <p:txBody>
          <a:bodyPr/>
          <a:lstStyle/>
          <a:p>
            <a:r>
              <a:rPr lang="fi-FI" sz="3200" dirty="0"/>
              <a:t>Mitä tarkoittaa kestävä kehitys?</a:t>
            </a:r>
          </a:p>
        </p:txBody>
      </p:sp>
    </p:spTree>
    <p:extLst>
      <p:ext uri="{BB962C8B-B14F-4D97-AF65-F5344CB8AC3E}">
        <p14:creationId xmlns:p14="http://schemas.microsoft.com/office/powerpoint/2010/main" val="330126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2E6674-CEE0-4245-94E4-338F150E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041"/>
            <a:ext cx="10515600" cy="535531"/>
          </a:xfrm>
        </p:spPr>
        <p:txBody>
          <a:bodyPr/>
          <a:lstStyle/>
          <a:p>
            <a:r>
              <a:rPr lang="fi-FI" sz="3200" dirty="0"/>
              <a:t>Miten energiankulutus tulee huomioida suunnittelussa?</a:t>
            </a:r>
          </a:p>
        </p:txBody>
      </p:sp>
    </p:spTree>
    <p:extLst>
      <p:ext uri="{BB962C8B-B14F-4D97-AF65-F5344CB8AC3E}">
        <p14:creationId xmlns:p14="http://schemas.microsoft.com/office/powerpoint/2010/main" val="222578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94008E-E47A-4143-A9C8-FE1D8DCA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041"/>
            <a:ext cx="10515600" cy="535531"/>
          </a:xfrm>
        </p:spPr>
        <p:txBody>
          <a:bodyPr/>
          <a:lstStyle/>
          <a:p>
            <a:r>
              <a:rPr lang="fi-FI" sz="3200" dirty="0"/>
              <a:t>Mitä energiatehokkuus tarkoittaa?</a:t>
            </a:r>
          </a:p>
        </p:txBody>
      </p:sp>
    </p:spTree>
    <p:extLst>
      <p:ext uri="{BB962C8B-B14F-4D97-AF65-F5344CB8AC3E}">
        <p14:creationId xmlns:p14="http://schemas.microsoft.com/office/powerpoint/2010/main" val="117292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5E9933-11AB-4590-85D4-DA40E65A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041"/>
            <a:ext cx="10515600" cy="535531"/>
          </a:xfrm>
        </p:spPr>
        <p:txBody>
          <a:bodyPr/>
          <a:lstStyle/>
          <a:p>
            <a:r>
              <a:rPr lang="fi-FI" sz="3200" dirty="0"/>
              <a:t>Mitä </a:t>
            </a:r>
            <a:r>
              <a:rPr lang="fi-FI" sz="3200" dirty="0" err="1"/>
              <a:t>muuntojousto</a:t>
            </a:r>
            <a:r>
              <a:rPr lang="fi-FI" sz="3200" dirty="0"/>
              <a:t> tarkoittaa ja miksi se on tärkeää?</a:t>
            </a:r>
          </a:p>
        </p:txBody>
      </p:sp>
    </p:spTree>
    <p:extLst>
      <p:ext uri="{BB962C8B-B14F-4D97-AF65-F5344CB8AC3E}">
        <p14:creationId xmlns:p14="http://schemas.microsoft.com/office/powerpoint/2010/main" val="3759252371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D5F7DC-982D-4F8B-80BB-4AD5227C25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9c720-f1e3-4ea1-8df0-5d269de6d616"/>
    <ds:schemaRef ds:uri="3f577760-0cbf-4b0d-965b-16b5b538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55466C-5A58-4B4A-AE4D-7C19765326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0AE2D5-D662-45EA-B2CC-A3EA14FCB14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f577760-0cbf-4b0d-965b-16b5b53896a1"/>
    <ds:schemaRef ds:uri="http://purl.org/dc/terms/"/>
    <ds:schemaRef ds:uri="http://schemas.openxmlformats.org/package/2006/metadata/core-properties"/>
    <ds:schemaRef ds:uri="8699c720-f1e3-4ea1-8df0-5d269de6d61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29</Words>
  <Application>Microsoft Office PowerPoint</Application>
  <PresentationFormat>Laajakuva</PresentationFormat>
  <Paragraphs>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Tila_2030</vt:lpstr>
      <vt:lpstr>Tarvitsemme kirjaston</vt:lpstr>
      <vt:lpstr>Mitä tarkoittaa kestävä kehitys?</vt:lpstr>
      <vt:lpstr>Miten energiankulutus tulee huomioida suunnittelussa?</vt:lpstr>
      <vt:lpstr>Mitä energiatehokkuus tarkoittaa?</vt:lpstr>
      <vt:lpstr>Mitä muuntojousto tarkoittaa ja miksi se on tärkeää?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Tarvitsemme kirjaston</dc:title>
  <dc:creator>Maija Peltola</dc:creator>
  <cp:lastModifiedBy>Oris Johanna</cp:lastModifiedBy>
  <cp:revision>7</cp:revision>
  <dcterms:created xsi:type="dcterms:W3CDTF">2019-05-17T04:54:00Z</dcterms:created>
  <dcterms:modified xsi:type="dcterms:W3CDTF">2019-06-04T06:58:11Z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