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is Johanna" userId="S::johanna.oris@otava.fi::fb4ff311-f65c-4903-bd62-b5b9c5c19070" providerId="AD" clId="Web-{A9AE2A61-E791-B8A7-61AE-26CF2102BA41}"/>
    <pc:docChg chg="modSld sldOrd">
      <pc:chgData name="Oris Johanna" userId="S::johanna.oris@otava.fi::fb4ff311-f65c-4903-bd62-b5b9c5c19070" providerId="AD" clId="Web-{A9AE2A61-E791-B8A7-61AE-26CF2102BA41}" dt="2019-05-23T08:30:41.848" v="3"/>
      <pc:docMkLst>
        <pc:docMk/>
      </pc:docMkLst>
      <pc:sldChg chg="modSp">
        <pc:chgData name="Oris Johanna" userId="S::johanna.oris@otava.fi::fb4ff311-f65c-4903-bd62-b5b9c5c19070" providerId="AD" clId="Web-{A9AE2A61-E791-B8A7-61AE-26CF2102BA41}" dt="2019-05-23T08:30:07.238" v="0" actId="20577"/>
        <pc:sldMkLst>
          <pc:docMk/>
          <pc:sldMk cId="3999263690" sldId="258"/>
        </pc:sldMkLst>
        <pc:spChg chg="mod">
          <ac:chgData name="Oris Johanna" userId="S::johanna.oris@otava.fi::fb4ff311-f65c-4903-bd62-b5b9c5c19070" providerId="AD" clId="Web-{A9AE2A61-E791-B8A7-61AE-26CF2102BA41}" dt="2019-05-23T08:30:07.238" v="0" actId="20577"/>
          <ac:spMkLst>
            <pc:docMk/>
            <pc:sldMk cId="3999263690" sldId="258"/>
            <ac:spMk id="5" creationId="{04C3DF83-E1E9-4A0D-B5D1-4173FA5970BA}"/>
          </ac:spMkLst>
        </pc:spChg>
      </pc:sldChg>
      <pc:sldChg chg="ord">
        <pc:chgData name="Oris Johanna" userId="S::johanna.oris@otava.fi::fb4ff311-f65c-4903-bd62-b5b9c5c19070" providerId="AD" clId="Web-{A9AE2A61-E791-B8A7-61AE-26CF2102BA41}" dt="2019-05-23T08:30:41.848" v="3"/>
        <pc:sldMkLst>
          <pc:docMk/>
          <pc:sldMk cId="4028877299" sldId="265"/>
        </pc:sldMkLst>
      </pc:sldChg>
    </pc:docChg>
  </pc:docChgLst>
  <pc:docChgLst>
    <pc:chgData name="Peltola Maija" userId="S::maija.peltola@otava.fi::02ecea34-7cfc-411d-961f-fecde266d85e" providerId="AD" clId="Web-{03A332AB-B99F-927C-6EAA-59DA5E0A9B7E}"/>
    <pc:docChg chg="addSld delSld modSld">
      <pc:chgData name="Peltola Maija" userId="S::maija.peltola@otava.fi::02ecea34-7cfc-411d-961f-fecde266d85e" providerId="AD" clId="Web-{03A332AB-B99F-927C-6EAA-59DA5E0A9B7E}" dt="2019-05-21T10:21:38.703" v="164" actId="20577"/>
      <pc:docMkLst>
        <pc:docMk/>
      </pc:docMkLst>
      <pc:sldChg chg="modSp">
        <pc:chgData name="Peltola Maija" userId="S::maija.peltola@otava.fi::02ecea34-7cfc-411d-961f-fecde266d85e" providerId="AD" clId="Web-{03A332AB-B99F-927C-6EAA-59DA5E0A9B7E}" dt="2019-05-21T10:14:07.093" v="0" actId="20577"/>
        <pc:sldMkLst>
          <pc:docMk/>
          <pc:sldMk cId="1179185351" sldId="256"/>
        </pc:sldMkLst>
        <pc:spChg chg="mod">
          <ac:chgData name="Peltola Maija" userId="S::maija.peltola@otava.fi::02ecea34-7cfc-411d-961f-fecde266d85e" providerId="AD" clId="Web-{03A332AB-B99F-927C-6EAA-59DA5E0A9B7E}" dt="2019-05-21T10:14:07.093" v="0" actId="20577"/>
          <ac:spMkLst>
            <pc:docMk/>
            <pc:sldMk cId="1179185351" sldId="256"/>
            <ac:spMk id="3" creationId="{FBED4C82-012C-45B0-A7B4-18B3412EA86E}"/>
          </ac:spMkLst>
        </pc:spChg>
      </pc:sldChg>
      <pc:sldChg chg="del">
        <pc:chgData name="Peltola Maija" userId="S::maija.peltola@otava.fi::02ecea34-7cfc-411d-961f-fecde266d85e" providerId="AD" clId="Web-{03A332AB-B99F-927C-6EAA-59DA5E0A9B7E}" dt="2019-05-21T10:15:09.968" v="8"/>
        <pc:sldMkLst>
          <pc:docMk/>
          <pc:sldMk cId="194827224" sldId="257"/>
        </pc:sldMkLst>
      </pc:sldChg>
      <pc:sldChg chg="addSp modSp new">
        <pc:chgData name="Peltola Maija" userId="S::maija.peltola@otava.fi::02ecea34-7cfc-411d-961f-fecde266d85e" providerId="AD" clId="Web-{03A332AB-B99F-927C-6EAA-59DA5E0A9B7E}" dt="2019-05-21T10:17:05.765" v="47" actId="20577"/>
        <pc:sldMkLst>
          <pc:docMk/>
          <pc:sldMk cId="661125230" sldId="257"/>
        </pc:sldMkLst>
        <pc:spChg chg="add mod">
          <ac:chgData name="Peltola Maija" userId="S::maija.peltola@otava.fi::02ecea34-7cfc-411d-961f-fecde266d85e" providerId="AD" clId="Web-{03A332AB-B99F-927C-6EAA-59DA5E0A9B7E}" dt="2019-05-21T10:15:50.218" v="25" actId="20577"/>
          <ac:spMkLst>
            <pc:docMk/>
            <pc:sldMk cId="661125230" sldId="257"/>
            <ac:spMk id="2" creationId="{48DB0CC6-7B07-4D0B-BE89-7B3C625C5DC3}"/>
          </ac:spMkLst>
        </pc:spChg>
        <pc:spChg chg="add mod">
          <ac:chgData name="Peltola Maija" userId="S::maija.peltola@otava.fi::02ecea34-7cfc-411d-961f-fecde266d85e" providerId="AD" clId="Web-{03A332AB-B99F-927C-6EAA-59DA5E0A9B7E}" dt="2019-05-21T10:17:05.765" v="47" actId="20577"/>
          <ac:spMkLst>
            <pc:docMk/>
            <pc:sldMk cId="661125230" sldId="257"/>
            <ac:spMk id="3" creationId="{6223E2A8-F67E-48D6-AD34-31EA54888E27}"/>
          </ac:spMkLst>
        </pc:spChg>
      </pc:sldChg>
      <pc:sldChg chg="addSp modSp new">
        <pc:chgData name="Peltola Maija" userId="S::maija.peltola@otava.fi::02ecea34-7cfc-411d-961f-fecde266d85e" providerId="AD" clId="Web-{03A332AB-B99F-927C-6EAA-59DA5E0A9B7E}" dt="2019-05-21T10:18:00.187" v="91" actId="20577"/>
        <pc:sldMkLst>
          <pc:docMk/>
          <pc:sldMk cId="3999263690" sldId="258"/>
        </pc:sldMkLst>
        <pc:spChg chg="add">
          <ac:chgData name="Peltola Maija" userId="S::maija.peltola@otava.fi::02ecea34-7cfc-411d-961f-fecde266d85e" providerId="AD" clId="Web-{03A332AB-B99F-927C-6EAA-59DA5E0A9B7E}" dt="2019-05-21T10:15:59.796" v="29"/>
          <ac:spMkLst>
            <pc:docMk/>
            <pc:sldMk cId="3999263690" sldId="258"/>
            <ac:spMk id="3" creationId="{A26DB3C4-DACF-4305-BC44-74ECD4A8E524}"/>
          </ac:spMkLst>
        </pc:spChg>
        <pc:spChg chg="add mod">
          <ac:chgData name="Peltola Maija" userId="S::maija.peltola@otava.fi::02ecea34-7cfc-411d-961f-fecde266d85e" providerId="AD" clId="Web-{03A332AB-B99F-927C-6EAA-59DA5E0A9B7E}" dt="2019-05-21T10:18:00.187" v="91" actId="20577"/>
          <ac:spMkLst>
            <pc:docMk/>
            <pc:sldMk cId="3999263690" sldId="258"/>
            <ac:spMk id="5" creationId="{04C3DF83-E1E9-4A0D-B5D1-4173FA5970BA}"/>
          </ac:spMkLst>
        </pc:spChg>
      </pc:sldChg>
      <pc:sldChg chg="del">
        <pc:chgData name="Peltola Maija" userId="S::maija.peltola@otava.fi::02ecea34-7cfc-411d-961f-fecde266d85e" providerId="AD" clId="Web-{03A332AB-B99F-927C-6EAA-59DA5E0A9B7E}" dt="2019-05-21T10:15:09.968" v="7"/>
        <pc:sldMkLst>
          <pc:docMk/>
          <pc:sldMk cId="4177505119" sldId="258"/>
        </pc:sldMkLst>
      </pc:sldChg>
      <pc:sldChg chg="del">
        <pc:chgData name="Peltola Maija" userId="S::maija.peltola@otava.fi::02ecea34-7cfc-411d-961f-fecde266d85e" providerId="AD" clId="Web-{03A332AB-B99F-927C-6EAA-59DA5E0A9B7E}" dt="2019-05-21T10:15:07.093" v="6"/>
        <pc:sldMkLst>
          <pc:docMk/>
          <pc:sldMk cId="273807936" sldId="259"/>
        </pc:sldMkLst>
      </pc:sldChg>
      <pc:sldChg chg="addSp delSp modSp new">
        <pc:chgData name="Peltola Maija" userId="S::maija.peltola@otava.fi::02ecea34-7cfc-411d-961f-fecde266d85e" providerId="AD" clId="Web-{03A332AB-B99F-927C-6EAA-59DA5E0A9B7E}" dt="2019-05-21T10:19:33.781" v="113" actId="20577"/>
        <pc:sldMkLst>
          <pc:docMk/>
          <pc:sldMk cId="800092509" sldId="259"/>
        </pc:sldMkLst>
        <pc:spChg chg="add">
          <ac:chgData name="Peltola Maija" userId="S::maija.peltola@otava.fi::02ecea34-7cfc-411d-961f-fecde266d85e" providerId="AD" clId="Web-{03A332AB-B99F-927C-6EAA-59DA5E0A9B7E}" dt="2019-05-21T10:16:02.109" v="31"/>
          <ac:spMkLst>
            <pc:docMk/>
            <pc:sldMk cId="800092509" sldId="259"/>
            <ac:spMk id="3" creationId="{1922DF84-EFB9-4BF8-BFD0-FEC2C7D1C014}"/>
          </ac:spMkLst>
        </pc:spChg>
        <pc:spChg chg="add del">
          <ac:chgData name="Peltola Maija" userId="S::maija.peltola@otava.fi::02ecea34-7cfc-411d-961f-fecde266d85e" providerId="AD" clId="Web-{03A332AB-B99F-927C-6EAA-59DA5E0A9B7E}" dt="2019-05-21T10:18:38.734" v="97"/>
          <ac:spMkLst>
            <pc:docMk/>
            <pc:sldMk cId="800092509" sldId="259"/>
            <ac:spMk id="5" creationId="{3B49E30B-BAB1-4F21-BAC8-E9AF80F43EFC}"/>
          </ac:spMkLst>
        </pc:spChg>
        <pc:spChg chg="add del">
          <ac:chgData name="Peltola Maija" userId="S::maija.peltola@otava.fi::02ecea34-7cfc-411d-961f-fecde266d85e" providerId="AD" clId="Web-{03A332AB-B99F-927C-6EAA-59DA5E0A9B7E}" dt="2019-05-21T10:18:36.921" v="96"/>
          <ac:spMkLst>
            <pc:docMk/>
            <pc:sldMk cId="800092509" sldId="259"/>
            <ac:spMk id="7" creationId="{A15D413F-26AF-4932-882A-446924FEDD97}"/>
          </ac:spMkLst>
        </pc:spChg>
        <pc:spChg chg="add del">
          <ac:chgData name="Peltola Maija" userId="S::maija.peltola@otava.fi::02ecea34-7cfc-411d-961f-fecde266d85e" providerId="AD" clId="Web-{03A332AB-B99F-927C-6EAA-59DA5E0A9B7E}" dt="2019-05-21T10:19:11.234" v="107"/>
          <ac:spMkLst>
            <pc:docMk/>
            <pc:sldMk cId="800092509" sldId="259"/>
            <ac:spMk id="9" creationId="{8E9DB8E6-B21E-439E-867D-789C3E69B844}"/>
          </ac:spMkLst>
        </pc:spChg>
        <pc:spChg chg="add del mod">
          <ac:chgData name="Peltola Maija" userId="S::maija.peltola@otava.fi::02ecea34-7cfc-411d-961f-fecde266d85e" providerId="AD" clId="Web-{03A332AB-B99F-927C-6EAA-59DA5E0A9B7E}" dt="2019-05-21T10:19:09.234" v="106"/>
          <ac:spMkLst>
            <pc:docMk/>
            <pc:sldMk cId="800092509" sldId="259"/>
            <ac:spMk id="11" creationId="{3581354C-70BF-49A7-A094-504671FE1332}"/>
          </ac:spMkLst>
        </pc:spChg>
        <pc:spChg chg="add mod">
          <ac:chgData name="Peltola Maija" userId="S::maija.peltola@otava.fi::02ecea34-7cfc-411d-961f-fecde266d85e" providerId="AD" clId="Web-{03A332AB-B99F-927C-6EAA-59DA5E0A9B7E}" dt="2019-05-21T10:19:33.781" v="113" actId="20577"/>
          <ac:spMkLst>
            <pc:docMk/>
            <pc:sldMk cId="800092509" sldId="259"/>
            <ac:spMk id="13" creationId="{F5A9956A-2C2A-48EC-95E0-A2505DF1EA45}"/>
          </ac:spMkLst>
        </pc:spChg>
      </pc:sldChg>
      <pc:sldChg chg="del">
        <pc:chgData name="Peltola Maija" userId="S::maija.peltola@otava.fi::02ecea34-7cfc-411d-961f-fecde266d85e" providerId="AD" clId="Web-{03A332AB-B99F-927C-6EAA-59DA5E0A9B7E}" dt="2019-05-21T10:15:07.093" v="5"/>
        <pc:sldMkLst>
          <pc:docMk/>
          <pc:sldMk cId="1633060284" sldId="260"/>
        </pc:sldMkLst>
      </pc:sldChg>
      <pc:sldChg chg="addSp modSp new">
        <pc:chgData name="Peltola Maija" userId="S::maija.peltola@otava.fi::02ecea34-7cfc-411d-961f-fecde266d85e" providerId="AD" clId="Web-{03A332AB-B99F-927C-6EAA-59DA5E0A9B7E}" dt="2019-05-21T10:19:56.484" v="119" actId="20577"/>
        <pc:sldMkLst>
          <pc:docMk/>
          <pc:sldMk cId="3557683045" sldId="260"/>
        </pc:sldMkLst>
        <pc:spChg chg="add">
          <ac:chgData name="Peltola Maija" userId="S::maija.peltola@otava.fi::02ecea34-7cfc-411d-961f-fecde266d85e" providerId="AD" clId="Web-{03A332AB-B99F-927C-6EAA-59DA5E0A9B7E}" dt="2019-05-21T10:16:08.312" v="33"/>
          <ac:spMkLst>
            <pc:docMk/>
            <pc:sldMk cId="3557683045" sldId="260"/>
            <ac:spMk id="3" creationId="{EF4BE9AF-D8BF-4915-B53B-4F76BD0F5017}"/>
          </ac:spMkLst>
        </pc:spChg>
        <pc:spChg chg="add mod">
          <ac:chgData name="Peltola Maija" userId="S::maija.peltola@otava.fi::02ecea34-7cfc-411d-961f-fecde266d85e" providerId="AD" clId="Web-{03A332AB-B99F-927C-6EAA-59DA5E0A9B7E}" dt="2019-05-21T10:19:56.484" v="119" actId="20577"/>
          <ac:spMkLst>
            <pc:docMk/>
            <pc:sldMk cId="3557683045" sldId="260"/>
            <ac:spMk id="5" creationId="{9C7571CB-2D04-4679-A31E-6FCB0D71DF9B}"/>
          </ac:spMkLst>
        </pc:spChg>
      </pc:sldChg>
      <pc:sldChg chg="addSp modSp new">
        <pc:chgData name="Peltola Maija" userId="S::maija.peltola@otava.fi::02ecea34-7cfc-411d-961f-fecde266d85e" providerId="AD" clId="Web-{03A332AB-B99F-927C-6EAA-59DA5E0A9B7E}" dt="2019-05-21T10:20:13.062" v="125" actId="20577"/>
        <pc:sldMkLst>
          <pc:docMk/>
          <pc:sldMk cId="2622452866" sldId="261"/>
        </pc:sldMkLst>
        <pc:spChg chg="add">
          <ac:chgData name="Peltola Maija" userId="S::maija.peltola@otava.fi::02ecea34-7cfc-411d-961f-fecde266d85e" providerId="AD" clId="Web-{03A332AB-B99F-927C-6EAA-59DA5E0A9B7E}" dt="2019-05-21T10:16:16.359" v="35"/>
          <ac:spMkLst>
            <pc:docMk/>
            <pc:sldMk cId="2622452866" sldId="261"/>
            <ac:spMk id="3" creationId="{688AAA85-DB7D-4668-AC1A-6DE1FEB98888}"/>
          </ac:spMkLst>
        </pc:spChg>
        <pc:spChg chg="add mod">
          <ac:chgData name="Peltola Maija" userId="S::maija.peltola@otava.fi::02ecea34-7cfc-411d-961f-fecde266d85e" providerId="AD" clId="Web-{03A332AB-B99F-927C-6EAA-59DA5E0A9B7E}" dt="2019-05-21T10:20:13.062" v="125" actId="20577"/>
          <ac:spMkLst>
            <pc:docMk/>
            <pc:sldMk cId="2622452866" sldId="261"/>
            <ac:spMk id="5" creationId="{B473AC2D-4AA6-4021-948D-1FF75270F30B}"/>
          </ac:spMkLst>
        </pc:spChg>
      </pc:sldChg>
      <pc:sldChg chg="del">
        <pc:chgData name="Peltola Maija" userId="S::maija.peltola@otava.fi::02ecea34-7cfc-411d-961f-fecde266d85e" providerId="AD" clId="Web-{03A332AB-B99F-927C-6EAA-59DA5E0A9B7E}" dt="2019-05-21T10:15:07.093" v="4"/>
        <pc:sldMkLst>
          <pc:docMk/>
          <pc:sldMk cId="4168352097" sldId="261"/>
        </pc:sldMkLst>
      </pc:sldChg>
      <pc:sldChg chg="addSp modSp new">
        <pc:chgData name="Peltola Maija" userId="S::maija.peltola@otava.fi::02ecea34-7cfc-411d-961f-fecde266d85e" providerId="AD" clId="Web-{03A332AB-B99F-927C-6EAA-59DA5E0A9B7E}" dt="2019-05-21T10:20:46.046" v="135" actId="20577"/>
        <pc:sldMkLst>
          <pc:docMk/>
          <pc:sldMk cId="755776425" sldId="262"/>
        </pc:sldMkLst>
        <pc:spChg chg="add mod">
          <ac:chgData name="Peltola Maija" userId="S::maija.peltola@otava.fi::02ecea34-7cfc-411d-961f-fecde266d85e" providerId="AD" clId="Web-{03A332AB-B99F-927C-6EAA-59DA5E0A9B7E}" dt="2019-05-21T10:16:32.374" v="38" actId="20577"/>
          <ac:spMkLst>
            <pc:docMk/>
            <pc:sldMk cId="755776425" sldId="262"/>
            <ac:spMk id="3" creationId="{43057840-A0F4-4C33-992C-B53C177129EF}"/>
          </ac:spMkLst>
        </pc:spChg>
        <pc:spChg chg="add mod">
          <ac:chgData name="Peltola Maija" userId="S::maija.peltola@otava.fi::02ecea34-7cfc-411d-961f-fecde266d85e" providerId="AD" clId="Web-{03A332AB-B99F-927C-6EAA-59DA5E0A9B7E}" dt="2019-05-21T10:20:46.046" v="135" actId="20577"/>
          <ac:spMkLst>
            <pc:docMk/>
            <pc:sldMk cId="755776425" sldId="262"/>
            <ac:spMk id="5" creationId="{739ACC2D-3172-4BC9-B6CB-B41C0A9536C8}"/>
          </ac:spMkLst>
        </pc:spChg>
      </pc:sldChg>
      <pc:sldChg chg="del">
        <pc:chgData name="Peltola Maija" userId="S::maija.peltola@otava.fi::02ecea34-7cfc-411d-961f-fecde266d85e" providerId="AD" clId="Web-{03A332AB-B99F-927C-6EAA-59DA5E0A9B7E}" dt="2019-05-21T10:15:07.093" v="3"/>
        <pc:sldMkLst>
          <pc:docMk/>
          <pc:sldMk cId="3785636513" sldId="262"/>
        </pc:sldMkLst>
      </pc:sldChg>
      <pc:sldChg chg="modSp add replId">
        <pc:chgData name="Peltola Maija" userId="S::maija.peltola@otava.fi::02ecea34-7cfc-411d-961f-fecde266d85e" providerId="AD" clId="Web-{03A332AB-B99F-927C-6EAA-59DA5E0A9B7E}" dt="2019-05-21T10:21:03.875" v="145" actId="20577"/>
        <pc:sldMkLst>
          <pc:docMk/>
          <pc:sldMk cId="593006419" sldId="263"/>
        </pc:sldMkLst>
        <pc:spChg chg="mod">
          <ac:chgData name="Peltola Maija" userId="S::maija.peltola@otava.fi::02ecea34-7cfc-411d-961f-fecde266d85e" providerId="AD" clId="Web-{03A332AB-B99F-927C-6EAA-59DA5E0A9B7E}" dt="2019-05-21T10:21:03.875" v="145" actId="20577"/>
          <ac:spMkLst>
            <pc:docMk/>
            <pc:sldMk cId="593006419" sldId="263"/>
            <ac:spMk id="5" creationId="{739ACC2D-3172-4BC9-B6CB-B41C0A9536C8}"/>
          </ac:spMkLst>
        </pc:spChg>
      </pc:sldChg>
      <pc:sldChg chg="modSp add replId">
        <pc:chgData name="Peltola Maija" userId="S::maija.peltola@otava.fi::02ecea34-7cfc-411d-961f-fecde266d85e" providerId="AD" clId="Web-{03A332AB-B99F-927C-6EAA-59DA5E0A9B7E}" dt="2019-05-21T10:21:12.562" v="151" actId="20577"/>
        <pc:sldMkLst>
          <pc:docMk/>
          <pc:sldMk cId="663315174" sldId="264"/>
        </pc:sldMkLst>
        <pc:spChg chg="mod">
          <ac:chgData name="Peltola Maija" userId="S::maija.peltola@otava.fi::02ecea34-7cfc-411d-961f-fecde266d85e" providerId="AD" clId="Web-{03A332AB-B99F-927C-6EAA-59DA5E0A9B7E}" dt="2019-05-21T10:21:12.562" v="151" actId="20577"/>
          <ac:spMkLst>
            <pc:docMk/>
            <pc:sldMk cId="663315174" sldId="264"/>
            <ac:spMk id="5" creationId="{739ACC2D-3172-4BC9-B6CB-B41C0A9536C8}"/>
          </ac:spMkLst>
        </pc:spChg>
      </pc:sldChg>
      <pc:sldChg chg="modSp add replId">
        <pc:chgData name="Peltola Maija" userId="S::maija.peltola@otava.fi::02ecea34-7cfc-411d-961f-fecde266d85e" providerId="AD" clId="Web-{03A332AB-B99F-927C-6EAA-59DA5E0A9B7E}" dt="2019-05-21T10:21:22.796" v="157" actId="20577"/>
        <pc:sldMkLst>
          <pc:docMk/>
          <pc:sldMk cId="4028877299" sldId="265"/>
        </pc:sldMkLst>
        <pc:spChg chg="mod">
          <ac:chgData name="Peltola Maija" userId="S::maija.peltola@otava.fi::02ecea34-7cfc-411d-961f-fecde266d85e" providerId="AD" clId="Web-{03A332AB-B99F-927C-6EAA-59DA5E0A9B7E}" dt="2019-05-21T10:21:22.796" v="157" actId="20577"/>
          <ac:spMkLst>
            <pc:docMk/>
            <pc:sldMk cId="4028877299" sldId="265"/>
            <ac:spMk id="5" creationId="{739ACC2D-3172-4BC9-B6CB-B41C0A9536C8}"/>
          </ac:spMkLst>
        </pc:spChg>
      </pc:sldChg>
      <pc:sldChg chg="modSp add replId">
        <pc:chgData name="Peltola Maija" userId="S::maija.peltola@otava.fi::02ecea34-7cfc-411d-961f-fecde266d85e" providerId="AD" clId="Web-{03A332AB-B99F-927C-6EAA-59DA5E0A9B7E}" dt="2019-05-21T10:21:38.703" v="163" actId="20577"/>
        <pc:sldMkLst>
          <pc:docMk/>
          <pc:sldMk cId="2108334822" sldId="266"/>
        </pc:sldMkLst>
        <pc:spChg chg="mod">
          <ac:chgData name="Peltola Maija" userId="S::maija.peltola@otava.fi::02ecea34-7cfc-411d-961f-fecde266d85e" providerId="AD" clId="Web-{03A332AB-B99F-927C-6EAA-59DA5E0A9B7E}" dt="2019-05-21T10:21:38.703" v="163" actId="20577"/>
          <ac:spMkLst>
            <pc:docMk/>
            <pc:sldMk cId="2108334822" sldId="266"/>
            <ac:spMk id="5" creationId="{739ACC2D-3172-4BC9-B6CB-B41C0A9536C8}"/>
          </ac:spMkLst>
        </pc:spChg>
      </pc:sldChg>
    </pc:docChg>
  </pc:docChgLst>
  <pc:docChgLst>
    <pc:chgData name="Peltola Maija" userId="S::maija.peltola@otava.fi::02ecea34-7cfc-411d-961f-fecde266d85e" providerId="AD" clId="Web-{C4B103A2-2A3D-D83F-8772-D0A47FA9F9E3}"/>
    <pc:docChg chg="delSld modSld">
      <pc:chgData name="Peltola Maija" userId="S::maija.peltola@otava.fi::02ecea34-7cfc-411d-961f-fecde266d85e" providerId="AD" clId="Web-{C4B103A2-2A3D-D83F-8772-D0A47FA9F9E3}" dt="2019-05-21T05:48:49.143" v="274" actId="20577"/>
      <pc:docMkLst>
        <pc:docMk/>
      </pc:docMkLst>
      <pc:sldChg chg="modSp">
        <pc:chgData name="Peltola Maija" userId="S::maija.peltola@otava.fi::02ecea34-7cfc-411d-961f-fecde266d85e" providerId="AD" clId="Web-{C4B103A2-2A3D-D83F-8772-D0A47FA9F9E3}" dt="2019-05-21T05:48:48.659" v="272" actId="20577"/>
        <pc:sldMkLst>
          <pc:docMk/>
          <pc:sldMk cId="1179185351" sldId="256"/>
        </pc:sldMkLst>
        <pc:spChg chg="mod">
          <ac:chgData name="Peltola Maija" userId="S::maija.peltola@otava.fi::02ecea34-7cfc-411d-961f-fecde266d85e" providerId="AD" clId="Web-{C4B103A2-2A3D-D83F-8772-D0A47FA9F9E3}" dt="2019-05-21T05:48:48.659" v="272" actId="20577"/>
          <ac:spMkLst>
            <pc:docMk/>
            <pc:sldMk cId="1179185351" sldId="256"/>
            <ac:spMk id="3" creationId="{FBED4C82-012C-45B0-A7B4-18B3412EA86E}"/>
          </ac:spMkLst>
        </pc:spChg>
      </pc:sldChg>
      <pc:sldChg chg="modSp">
        <pc:chgData name="Peltola Maija" userId="S::maija.peltola@otava.fi::02ecea34-7cfc-411d-961f-fecde266d85e" providerId="AD" clId="Web-{C4B103A2-2A3D-D83F-8772-D0A47FA9F9E3}" dt="2019-05-21T05:46:42.409" v="52" actId="20577"/>
        <pc:sldMkLst>
          <pc:docMk/>
          <pc:sldMk cId="4177505119" sldId="258"/>
        </pc:sldMkLst>
        <pc:spChg chg="mod">
          <ac:chgData name="Peltola Maija" userId="S::maija.peltola@otava.fi::02ecea34-7cfc-411d-961f-fecde266d85e" providerId="AD" clId="Web-{C4B103A2-2A3D-D83F-8772-D0A47FA9F9E3}" dt="2019-05-21T05:46:42.409" v="52" actId="20577"/>
          <ac:spMkLst>
            <pc:docMk/>
            <pc:sldMk cId="4177505119" sldId="258"/>
            <ac:spMk id="2" creationId="{4E7A6A47-ED4C-48C8-A588-FDFBB4F67EB0}"/>
          </ac:spMkLst>
        </pc:spChg>
      </pc:sldChg>
      <pc:sldChg chg="modSp">
        <pc:chgData name="Peltola Maija" userId="S::maija.peltola@otava.fi::02ecea34-7cfc-411d-961f-fecde266d85e" providerId="AD" clId="Web-{C4B103A2-2A3D-D83F-8772-D0A47FA9F9E3}" dt="2019-05-21T05:47:24.378" v="104" actId="20577"/>
        <pc:sldMkLst>
          <pc:docMk/>
          <pc:sldMk cId="273807936" sldId="259"/>
        </pc:sldMkLst>
        <pc:spChg chg="mod">
          <ac:chgData name="Peltola Maija" userId="S::maija.peltola@otava.fi::02ecea34-7cfc-411d-961f-fecde266d85e" providerId="AD" clId="Web-{C4B103A2-2A3D-D83F-8772-D0A47FA9F9E3}" dt="2019-05-21T05:47:24.378" v="104" actId="20577"/>
          <ac:spMkLst>
            <pc:docMk/>
            <pc:sldMk cId="273807936" sldId="259"/>
            <ac:spMk id="2" creationId="{3594ED75-5B21-4594-82FA-F8F0C06A3FAD}"/>
          </ac:spMkLst>
        </pc:spChg>
      </pc:sldChg>
      <pc:sldChg chg="modSp">
        <pc:chgData name="Peltola Maija" userId="S::maija.peltola@otava.fi::02ecea34-7cfc-411d-961f-fecde266d85e" providerId="AD" clId="Web-{C4B103A2-2A3D-D83F-8772-D0A47FA9F9E3}" dt="2019-05-21T05:47:41.409" v="134" actId="20577"/>
        <pc:sldMkLst>
          <pc:docMk/>
          <pc:sldMk cId="1633060284" sldId="260"/>
        </pc:sldMkLst>
        <pc:spChg chg="mod">
          <ac:chgData name="Peltola Maija" userId="S::maija.peltola@otava.fi::02ecea34-7cfc-411d-961f-fecde266d85e" providerId="AD" clId="Web-{C4B103A2-2A3D-D83F-8772-D0A47FA9F9E3}" dt="2019-05-21T05:47:41.409" v="134" actId="20577"/>
          <ac:spMkLst>
            <pc:docMk/>
            <pc:sldMk cId="1633060284" sldId="260"/>
            <ac:spMk id="2" creationId="{AD37AA6C-3EE3-4B74-9775-6757E5DE0132}"/>
          </ac:spMkLst>
        </pc:spChg>
      </pc:sldChg>
      <pc:sldChg chg="modSp">
        <pc:chgData name="Peltola Maija" userId="S::maija.peltola@otava.fi::02ecea34-7cfc-411d-961f-fecde266d85e" providerId="AD" clId="Web-{C4B103A2-2A3D-D83F-8772-D0A47FA9F9E3}" dt="2019-05-21T05:47:58.846" v="182" actId="20577"/>
        <pc:sldMkLst>
          <pc:docMk/>
          <pc:sldMk cId="4168352097" sldId="261"/>
        </pc:sldMkLst>
        <pc:spChg chg="mod">
          <ac:chgData name="Peltola Maija" userId="S::maija.peltola@otava.fi::02ecea34-7cfc-411d-961f-fecde266d85e" providerId="AD" clId="Web-{C4B103A2-2A3D-D83F-8772-D0A47FA9F9E3}" dt="2019-05-21T05:47:58.846" v="182" actId="20577"/>
          <ac:spMkLst>
            <pc:docMk/>
            <pc:sldMk cId="4168352097" sldId="261"/>
            <ac:spMk id="2" creationId="{C73F65FA-304E-4F6C-BF60-DEF78B215F39}"/>
          </ac:spMkLst>
        </pc:spChg>
      </pc:sldChg>
      <pc:sldChg chg="modSp">
        <pc:chgData name="Peltola Maija" userId="S::maija.peltola@otava.fi::02ecea34-7cfc-411d-961f-fecde266d85e" providerId="AD" clId="Web-{C4B103A2-2A3D-D83F-8772-D0A47FA9F9E3}" dt="2019-05-21T05:48:14.096" v="203" actId="20577"/>
        <pc:sldMkLst>
          <pc:docMk/>
          <pc:sldMk cId="3785636513" sldId="262"/>
        </pc:sldMkLst>
        <pc:spChg chg="mod">
          <ac:chgData name="Peltola Maija" userId="S::maija.peltola@otava.fi::02ecea34-7cfc-411d-961f-fecde266d85e" providerId="AD" clId="Web-{C4B103A2-2A3D-D83F-8772-D0A47FA9F9E3}" dt="2019-05-21T05:48:14.096" v="203" actId="20577"/>
          <ac:spMkLst>
            <pc:docMk/>
            <pc:sldMk cId="3785636513" sldId="262"/>
            <ac:spMk id="2" creationId="{AB66192A-C747-4A12-AB0F-298337F5522A}"/>
          </ac:spMkLst>
        </pc:spChg>
      </pc:sldChg>
      <pc:sldChg chg="del">
        <pc:chgData name="Peltola Maija" userId="S::maija.peltola@otava.fi::02ecea34-7cfc-411d-961f-fecde266d85e" providerId="AD" clId="Web-{C4B103A2-2A3D-D83F-8772-D0A47FA9F9E3}" dt="2019-05-21T05:48:04.143" v="185"/>
        <pc:sldMkLst>
          <pc:docMk/>
          <pc:sldMk cId="3084721678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A6DE0A23-BB90-9C4D-AEA4-69C6DF5EB529}"/>
              </a:ext>
            </a:extLst>
          </p:cNvPr>
          <p:cNvSpPr/>
          <p:nvPr/>
        </p:nvSpPr>
        <p:spPr>
          <a:xfrm>
            <a:off x="0" y="-105508"/>
            <a:ext cx="12192000" cy="5455384"/>
          </a:xfrm>
          <a:prstGeom prst="rect">
            <a:avLst/>
          </a:prstGeom>
          <a:solidFill>
            <a:srgbClr val="208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C1EA8B-2262-EB40-9DFA-7E02D57B7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9207"/>
            <a:ext cx="9144000" cy="225559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2C1DF8-0EFE-604D-A126-AD41F08B5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923BD63-8594-AD40-9456-A7FC43E7C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229" y="5757460"/>
            <a:ext cx="3933581" cy="66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68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D47D6-BAC5-EB4A-8BD0-4CFD0AA4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EAB001-4740-F344-BDB8-5FA64455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20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E356D3-B965-6940-8ACF-46416608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A7D10686-14EB-4085-BF30-8B28BA96F868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066C7A-5421-DF45-B524-21FFC883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5354F705-88BB-404D-AF70-5F651B4E0C48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5C59647-0E9C-5845-8D7A-E8ACEFAA5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40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5186AA-8C96-F04D-AFAE-0ABB0F32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915166"/>
            <a:ext cx="10597662" cy="701731"/>
          </a:xfrm>
        </p:spPr>
        <p:txBody>
          <a:bodyPr wrap="square"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E4D83D-C763-434B-9FFD-574D2EB89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138" y="1825625"/>
            <a:ext cx="5263662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2FDCCF4-410E-764B-93A4-63C177081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7956C7FC-BF01-7042-8651-1636E4EE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A7D10686-14EB-4085-BF30-8B28BA96F868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2AFE57C3-8A68-5942-B6CE-8D5428A8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5354F705-88BB-404D-AF70-5F651B4E0C48}" type="slidenum">
              <a:rPr lang="fi-FI" smtClean="0"/>
              <a:t>‹#›</a:t>
            </a:fld>
            <a:endParaRPr lang="fi-FI"/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6F6FBFCA-DDE7-F643-A733-6F9544DD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5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92082-9647-CC41-B37E-13E8200F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550C218A-81A3-0546-A21B-C6AF635E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A7D10686-14EB-4085-BF30-8B28BA96F868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D92A07A2-7CA1-884A-AFFF-7F10F6F3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5354F705-88BB-404D-AF70-5F651B4E0C48}" type="slidenum">
              <a:rPr lang="fi-FI" smtClean="0"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1175E23-1C3F-B440-95FD-AF62F3F5E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7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äivämäärän paikkamerkki 3">
            <a:extLst>
              <a:ext uri="{FF2B5EF4-FFF2-40B4-BE49-F238E27FC236}">
                <a16:creationId xmlns:a16="http://schemas.microsoft.com/office/drawing/2014/main" id="{99536DC0-66EC-7D48-B429-497E2D75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A7D10686-14EB-4085-BF30-8B28BA96F868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E3B7D45A-A912-1140-925C-7A7D62BB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5354F705-88BB-404D-AF70-5F651B4E0C48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D086E172-D2CC-284B-9AFD-AABC57F7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2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E93F0CF-328A-0947-AC03-E6E75BB3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925"/>
            <a:ext cx="10515600" cy="893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018F1F-7DA6-904D-A0DC-C9EEE326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23B0B6-1235-6443-B3DE-B7690D83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10686-14EB-4085-BF30-8B28BA96F868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B780B8-2285-CB45-9741-8CDE4DB88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2F5F55-AAF6-B148-87D6-340501FBB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4F705-88BB-404D-AF70-5F651B4E0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00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8BE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33A69F-B5C9-413B-9B50-29217D905A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Tila toimii ja kestää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BED4C82-012C-45B0-A7B4-18B3412EA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3.3 Toimiva kirjasto</a:t>
            </a:r>
          </a:p>
          <a:p>
            <a:endParaRPr lang="fi-FI" dirty="0">
              <a:highlight>
                <a:srgbClr val="FFFF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9185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B0CC6-7B07-4D0B-BE89-7B3C625C5DC3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/>
          <a:lstStyle/>
          <a:p>
            <a:r>
              <a:rPr lang="fi-FI" dirty="0" smtClean="0"/>
              <a:t>Viihtyvyys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838200" y="1964684"/>
            <a:ext cx="10515600" cy="4117209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Valaistus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0626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B0CC6-7B07-4D0B-BE89-7B3C625C5DC3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/>
          <a:lstStyle/>
          <a:p>
            <a:r>
              <a:rPr lang="fi-FI" dirty="0" smtClean="0"/>
              <a:t>Viihtyvyys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838200" y="1964684"/>
            <a:ext cx="10515600" cy="4117209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Esteettömyys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470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B0CC6-7B07-4D0B-BE89-7B3C625C5DC3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Toiminnot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838200" y="1964684"/>
            <a:ext cx="10515600" cy="4117209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Lainaus ja palautus</a:t>
            </a:r>
            <a:endParaRPr lang="fi-FI" dirty="0">
              <a:cs typeface="Calibri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112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B0CC6-7B07-4D0B-BE89-7B3C625C5DC3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Toiminnot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838200" y="1964684"/>
            <a:ext cx="10515600" cy="4117209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Kirjojen ja muiden aineistojen löytäminen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324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B0CC6-7B07-4D0B-BE89-7B3C625C5DC3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Toiminnot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838200" y="1964684"/>
            <a:ext cx="10515600" cy="4117209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Erilaisten tilojen käyttötarkoitus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347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B0CC6-7B07-4D0B-BE89-7B3C625C5DC3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Toiminnot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838200" y="1964684"/>
            <a:ext cx="10515600" cy="4117209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Opasteet ja kulkureitit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055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B0CC6-7B07-4D0B-BE89-7B3C625C5DC3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Toiminnot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838200" y="1964684"/>
            <a:ext cx="10515600" cy="4117209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Erilaisten käyttäjäryhmien tarpeet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29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B0CC6-7B07-4D0B-BE89-7B3C625C5DC3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/>
          <a:lstStyle/>
          <a:p>
            <a:r>
              <a:rPr lang="fi-FI" dirty="0" smtClean="0"/>
              <a:t>Viihtyvyys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838200" y="1964684"/>
            <a:ext cx="10515600" cy="4117209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Erilaisten käyttäjäryhmien tarpeet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0853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B0CC6-7B07-4D0B-BE89-7B3C625C5DC3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/>
          <a:lstStyle/>
          <a:p>
            <a:r>
              <a:rPr lang="fi-FI" dirty="0" smtClean="0"/>
              <a:t>Viihtyvyys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838200" y="1964684"/>
            <a:ext cx="10515600" cy="4117209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Värit ja pintamateriaalit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739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B0CC6-7B07-4D0B-BE89-7B3C625C5DC3}"/>
              </a:ext>
            </a:extLst>
          </p:cNvPr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/>
          <a:lstStyle/>
          <a:p>
            <a:r>
              <a:rPr lang="fi-FI" dirty="0" smtClean="0"/>
              <a:t>Viihtyvyys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838200" y="1964684"/>
            <a:ext cx="10515600" cy="4117209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Huonekalut ja kasvit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8819887"/>
      </p:ext>
    </p:extLst>
  </p:cSld>
  <p:clrMapOvr>
    <a:masterClrMapping/>
  </p:clrMapOvr>
</p:sld>
</file>

<file path=ppt/theme/theme1.xml><?xml version="1.0" encoding="utf-8"?>
<a:theme xmlns:a="http://schemas.openxmlformats.org/drawingml/2006/main" name="Tila_203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a_2030" id="{9B643573-F422-4B28-B456-BE524D180E68}" vid="{8BA9BEB9-9705-45FA-8059-A0DF89347B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0" ma:contentTypeDescription="Luo uusi asiakirja." ma:contentTypeScope="" ma:versionID="4113b6d34e43d1fc36c8d76309c4e1d4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4d81f3ea3236a736d8d2574fe1dca093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AD64B2-FA9F-45F7-BACF-36F373AAB16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f577760-0cbf-4b0d-965b-16b5b53896a1"/>
    <ds:schemaRef ds:uri="http://purl.org/dc/terms/"/>
    <ds:schemaRef ds:uri="8699c720-f1e3-4ea1-8df0-5d269de6d61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8561545-D04E-495C-BBA7-CE49765FFF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9c720-f1e3-4ea1-8df0-5d269de6d616"/>
    <ds:schemaRef ds:uri="3f577760-0cbf-4b0d-965b-16b5b5389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ABD078-E739-486E-A3C2-0830EEFA13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Tila_2030</Template>
  <TotalTime>3</TotalTime>
  <Words>45</Words>
  <Application>Microsoft Office PowerPoint</Application>
  <PresentationFormat>Laajakuva</PresentationFormat>
  <Paragraphs>22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Tila_2030</vt:lpstr>
      <vt:lpstr>Tila toimii ja kestää</vt:lpstr>
      <vt:lpstr>Toiminnot</vt:lpstr>
      <vt:lpstr>Toiminnot</vt:lpstr>
      <vt:lpstr>Toiminnot</vt:lpstr>
      <vt:lpstr>Toiminnot</vt:lpstr>
      <vt:lpstr>Toiminnot</vt:lpstr>
      <vt:lpstr>Viihtyvyys</vt:lpstr>
      <vt:lpstr>Viihtyvyys</vt:lpstr>
      <vt:lpstr>Viihtyvyys</vt:lpstr>
      <vt:lpstr>Viihtyvyys</vt:lpstr>
      <vt:lpstr>Viihtyvyys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 toimii ja kestää</dc:title>
  <dc:creator>Maija Peltola</dc:creator>
  <cp:lastModifiedBy>Oris Johanna</cp:lastModifiedBy>
  <cp:revision>101</cp:revision>
  <dcterms:created xsi:type="dcterms:W3CDTF">2019-05-17T13:45:41Z</dcterms:created>
  <dcterms:modified xsi:type="dcterms:W3CDTF">2019-06-04T07:05:51Z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