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6" r:id="rId12"/>
    <p:sldId id="271" r:id="rId13"/>
    <p:sldId id="267" r:id="rId14"/>
    <p:sldId id="268" r:id="rId15"/>
    <p:sldId id="269" r:id="rId16"/>
    <p:sldId id="270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is Johanna" userId="S::johanna.oris@otava.fi::fb4ff311-f65c-4903-bd62-b5b9c5c19070" providerId="AD" clId="Web-{4111560B-790C-5F83-BBEB-9BD613A167A7}"/>
    <pc:docChg chg="addSld delSld modSld sldOrd">
      <pc:chgData name="Oris Johanna" userId="S::johanna.oris@otava.fi::fb4ff311-f65c-4903-bd62-b5b9c5c19070" providerId="AD" clId="Web-{4111560B-790C-5F83-BBEB-9BD613A167A7}" dt="2019-05-23T08:21:11.967" v="14" actId="20577"/>
      <pc:docMkLst>
        <pc:docMk/>
      </pc:docMkLst>
      <pc:sldChg chg="del">
        <pc:chgData name="Oris Johanna" userId="S::johanna.oris@otava.fi::fb4ff311-f65c-4903-bd62-b5b9c5c19070" providerId="AD" clId="Web-{4111560B-790C-5F83-BBEB-9BD613A167A7}" dt="2019-05-23T08:15:17.533" v="2"/>
        <pc:sldMkLst>
          <pc:docMk/>
          <pc:sldMk cId="1876881418" sldId="262"/>
        </pc:sldMkLst>
      </pc:sldChg>
      <pc:sldChg chg="ord">
        <pc:chgData name="Oris Johanna" userId="S::johanna.oris@otava.fi::fb4ff311-f65c-4903-bd62-b5b9c5c19070" providerId="AD" clId="Web-{4111560B-790C-5F83-BBEB-9BD613A167A7}" dt="2019-05-23T08:14:50.283" v="1"/>
        <pc:sldMkLst>
          <pc:docMk/>
          <pc:sldMk cId="2475764033" sldId="263"/>
        </pc:sldMkLst>
      </pc:sldChg>
      <pc:sldChg chg="del ord">
        <pc:chgData name="Oris Johanna" userId="S::johanna.oris@otava.fi::fb4ff311-f65c-4903-bd62-b5b9c5c19070" providerId="AD" clId="Web-{4111560B-790C-5F83-BBEB-9BD613A167A7}" dt="2019-05-23T08:16:52.563" v="3"/>
        <pc:sldMkLst>
          <pc:docMk/>
          <pc:sldMk cId="2285447118" sldId="264"/>
        </pc:sldMkLst>
      </pc:sldChg>
      <pc:sldChg chg="del">
        <pc:chgData name="Oris Johanna" userId="S::johanna.oris@otava.fi::fb4ff311-f65c-4903-bd62-b5b9c5c19070" providerId="AD" clId="Web-{4111560B-790C-5F83-BBEB-9BD613A167A7}" dt="2019-05-23T08:16:54.048" v="4"/>
        <pc:sldMkLst>
          <pc:docMk/>
          <pc:sldMk cId="1260266176" sldId="265"/>
        </pc:sldMkLst>
      </pc:sldChg>
      <pc:sldChg chg="modSp add del ord">
        <pc:chgData name="Oris Johanna" userId="S::johanna.oris@otava.fi::fb4ff311-f65c-4903-bd62-b5b9c5c19070" providerId="AD" clId="Web-{4111560B-790C-5F83-BBEB-9BD613A167A7}" dt="2019-05-23T08:21:11.749" v="12" actId="20577"/>
        <pc:sldMkLst>
          <pc:docMk/>
          <pc:sldMk cId="1729455455" sldId="271"/>
        </pc:sldMkLst>
        <pc:spChg chg="mod">
          <ac:chgData name="Oris Johanna" userId="S::johanna.oris@otava.fi::fb4ff311-f65c-4903-bd62-b5b9c5c19070" providerId="AD" clId="Web-{4111560B-790C-5F83-BBEB-9BD613A167A7}" dt="2019-05-23T08:21:05.092" v="10" actId="20577"/>
          <ac:spMkLst>
            <pc:docMk/>
            <pc:sldMk cId="1729455455" sldId="271"/>
            <ac:spMk id="2" creationId="{4D34F337-D6BE-41FE-8145-AD733F2F0345}"/>
          </ac:spMkLst>
        </pc:spChg>
        <pc:spChg chg="mod">
          <ac:chgData name="Oris Johanna" userId="S::johanna.oris@otava.fi::fb4ff311-f65c-4903-bd62-b5b9c5c19070" providerId="AD" clId="Web-{4111560B-790C-5F83-BBEB-9BD613A167A7}" dt="2019-05-23T08:21:11.749" v="12" actId="20577"/>
          <ac:spMkLst>
            <pc:docMk/>
            <pc:sldMk cId="1729455455" sldId="271"/>
            <ac:spMk id="3" creationId="{33B98C7C-83FB-4FBE-AB8D-78D00129BECB}"/>
          </ac:spMkLst>
        </pc:spChg>
      </pc:sldChg>
    </pc:docChg>
  </pc:docChgLst>
  <pc:docChgLst>
    <pc:chgData name="Peltola Maija" userId="S::maija.peltola@otava.fi::02ecea34-7cfc-411d-961f-fecde266d85e" providerId="AD" clId="Web-{ECF00C7C-9D2A-53BF-CB97-AB48EF8E2EDD}"/>
    <pc:docChg chg="modSld">
      <pc:chgData name="Peltola Maija" userId="S::maija.peltola@otava.fi::02ecea34-7cfc-411d-961f-fecde266d85e" providerId="AD" clId="Web-{ECF00C7C-9D2A-53BF-CB97-AB48EF8E2EDD}" dt="2019-05-21T05:38:22.688" v="7" actId="20577"/>
      <pc:docMkLst>
        <pc:docMk/>
      </pc:docMkLst>
      <pc:sldChg chg="modSp">
        <pc:chgData name="Peltola Maija" userId="S::maija.peltola@otava.fi::02ecea34-7cfc-411d-961f-fecde266d85e" providerId="AD" clId="Web-{ECF00C7C-9D2A-53BF-CB97-AB48EF8E2EDD}" dt="2019-05-21T05:38:20.188" v="5" actId="20577"/>
        <pc:sldMkLst>
          <pc:docMk/>
          <pc:sldMk cId="1409866481" sldId="256"/>
        </pc:sldMkLst>
        <pc:spChg chg="mod">
          <ac:chgData name="Peltola Maija" userId="S::maija.peltola@otava.fi::02ecea34-7cfc-411d-961f-fecde266d85e" providerId="AD" clId="Web-{ECF00C7C-9D2A-53BF-CB97-AB48EF8E2EDD}" dt="2019-05-21T05:38:20.188" v="5" actId="20577"/>
          <ac:spMkLst>
            <pc:docMk/>
            <pc:sldMk cId="1409866481" sldId="256"/>
            <ac:spMk id="3" creationId="{2945ED49-858D-4E1A-9DFA-1A00005EBA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A6DE0A23-BB90-9C4D-AEA4-69C6DF5EB529}"/>
              </a:ext>
            </a:extLst>
          </p:cNvPr>
          <p:cNvSpPr/>
          <p:nvPr/>
        </p:nvSpPr>
        <p:spPr>
          <a:xfrm>
            <a:off x="0" y="-105508"/>
            <a:ext cx="12192000" cy="5455384"/>
          </a:xfrm>
          <a:prstGeom prst="rect">
            <a:avLst/>
          </a:prstGeom>
          <a:solidFill>
            <a:srgbClr val="208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C1EA8B-2262-EB40-9DFA-7E02D57B7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9207"/>
            <a:ext cx="9144000" cy="225559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2C1DF8-0EFE-604D-A126-AD41F08B5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923BD63-8594-AD40-9456-A7FC43E7C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229" y="5757460"/>
            <a:ext cx="3933581" cy="66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1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8D47D6-BAC5-EB4A-8BD0-4CFD0AA4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166"/>
            <a:ext cx="10515600" cy="701731"/>
          </a:xfrm>
        </p:spPr>
        <p:txBody>
          <a:bodyPr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EAB001-4740-F344-BDB8-5FA64455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20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E356D3-B965-6940-8ACF-46416608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778E19CF-AA73-4F3D-A49E-81DA0D24C54A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066C7A-5421-DF45-B524-21FFC883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D847D88C-AA30-422B-89D9-672DE0C0ED5A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5C59647-0E9C-5845-8D7A-E8ACEFAA5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5186AA-8C96-F04D-AFAE-0ABB0F32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915166"/>
            <a:ext cx="10597662" cy="701731"/>
          </a:xfrm>
        </p:spPr>
        <p:txBody>
          <a:bodyPr wrap="square"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E4D83D-C763-434B-9FFD-574D2EB89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138" y="1825625"/>
            <a:ext cx="5263662" cy="423520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2FDCCF4-410E-764B-93A4-63C177081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520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7956C7FC-BF01-7042-8651-1636E4EE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778E19CF-AA73-4F3D-A49E-81DA0D24C54A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2AFE57C3-8A68-5942-B6CE-8D5428A8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D847D88C-AA30-422B-89D9-672DE0C0ED5A}" type="slidenum">
              <a:rPr lang="fi-FI" smtClean="0"/>
              <a:t>‹#›</a:t>
            </a:fld>
            <a:endParaRPr lang="fi-FI"/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6F6FBFCA-DDE7-F643-A733-6F9544DDB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54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492082-9647-CC41-B37E-13E8200F5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941"/>
            <a:ext cx="10515600" cy="701731"/>
          </a:xfrm>
        </p:spPr>
        <p:txBody>
          <a:bodyPr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550C218A-81A3-0546-A21B-C6AF635E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778E19CF-AA73-4F3D-A49E-81DA0D24C54A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5" name="Dian numeron paikkamerkki 5">
            <a:extLst>
              <a:ext uri="{FF2B5EF4-FFF2-40B4-BE49-F238E27FC236}">
                <a16:creationId xmlns:a16="http://schemas.microsoft.com/office/drawing/2014/main" id="{D92A07A2-7CA1-884A-AFFF-7F10F6F3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D847D88C-AA30-422B-89D9-672DE0C0ED5A}" type="slidenum">
              <a:rPr lang="fi-FI" smtClean="0"/>
              <a:t>‹#›</a:t>
            </a:fld>
            <a:endParaRPr lang="fi-FI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F1175E23-1C3F-B440-95FD-AF62F3F5E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33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äivämäärän paikkamerkki 3">
            <a:extLst>
              <a:ext uri="{FF2B5EF4-FFF2-40B4-BE49-F238E27FC236}">
                <a16:creationId xmlns:a16="http://schemas.microsoft.com/office/drawing/2014/main" id="{99536DC0-66EC-7D48-B429-497E2D75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778E19CF-AA73-4F3D-A49E-81DA0D24C54A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E3B7D45A-A912-1140-925C-7A7D62BB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D847D88C-AA30-422B-89D9-672DE0C0ED5A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D086E172-D2CC-284B-9AFD-AABC57F78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8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E93F0CF-328A-0947-AC03-E6E75BB32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925"/>
            <a:ext cx="10515600" cy="893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018F1F-7DA6-904D-A0DC-C9EEE3263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23B0B6-1235-6443-B3DE-B7690D83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E19CF-AA73-4F3D-A49E-81DA0D24C54A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B780B8-2285-CB45-9741-8CDE4DB88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2F5F55-AAF6-B148-87D6-340501FBB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7D88C-AA30-422B-89D9-672DE0C0ED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750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08BE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749BB5-743A-4CCA-81DA-2035BCE348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Tila toimii ja kestää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945ED49-858D-4E1A-9DFA-1A00005EBA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3.1 Turvallinen kirjasto</a:t>
            </a:r>
          </a:p>
        </p:txBody>
      </p:sp>
    </p:spTree>
    <p:extLst>
      <p:ext uri="{BB962C8B-B14F-4D97-AF65-F5344CB8AC3E}">
        <p14:creationId xmlns:p14="http://schemas.microsoft.com/office/powerpoint/2010/main" val="1409866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92A8EE-5626-4EFB-AE4B-D728B24BE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Materiaalit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D2B915-919A-4000-909D-00C86AD54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Missä on käytetty lasirakenteita?</a:t>
            </a:r>
          </a:p>
        </p:txBody>
      </p:sp>
    </p:spTree>
    <p:extLst>
      <p:ext uri="{BB962C8B-B14F-4D97-AF65-F5344CB8AC3E}">
        <p14:creationId xmlns:p14="http://schemas.microsoft.com/office/powerpoint/2010/main" val="3066076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447DF1-F175-47C7-A706-A22A8D65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Materiaalit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44A17D-5B50-447B-862F-EC03F1D5E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Onko lasirakenteet merkitty vai liittyykö niihin törmäysvaara?</a:t>
            </a:r>
          </a:p>
        </p:txBody>
      </p:sp>
    </p:spTree>
    <p:extLst>
      <p:ext uri="{BB962C8B-B14F-4D97-AF65-F5344CB8AC3E}">
        <p14:creationId xmlns:p14="http://schemas.microsoft.com/office/powerpoint/2010/main" val="3469007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B27997-4134-4024-A069-84BF54A8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Materiaalit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05517F-F3A5-4EB3-AC15-A1817BF44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Mitä materiaalia lattian pinta on?</a:t>
            </a:r>
          </a:p>
        </p:txBody>
      </p:sp>
    </p:spTree>
    <p:extLst>
      <p:ext uri="{BB962C8B-B14F-4D97-AF65-F5344CB8AC3E}">
        <p14:creationId xmlns:p14="http://schemas.microsoft.com/office/powerpoint/2010/main" val="1476300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7EF0F0-E474-4BBB-866F-55D89DD5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Materiaalit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ECFFBB-04E9-48E4-9273-901F65703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Ovatko lattiat liukkaat?</a:t>
            </a:r>
          </a:p>
          <a:p>
            <a:r>
              <a:rPr lang="fi-FI" dirty="0"/>
              <a:t>Voiko pinnan kastuminen vaikuttaa lattian liukkauteen?</a:t>
            </a:r>
          </a:p>
        </p:txBody>
      </p:sp>
    </p:spTree>
    <p:extLst>
      <p:ext uri="{BB962C8B-B14F-4D97-AF65-F5344CB8AC3E}">
        <p14:creationId xmlns:p14="http://schemas.microsoft.com/office/powerpoint/2010/main" val="1771587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9BD160-59A6-4987-B12B-198C35200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Valaistus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99A8DB-6DCF-4826-AFA2-5DA5CA11C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Missä paikoissa rakennuksessa tarvitaan kirkasta valaistusta?</a:t>
            </a:r>
          </a:p>
        </p:txBody>
      </p:sp>
    </p:spTree>
    <p:extLst>
      <p:ext uri="{BB962C8B-B14F-4D97-AF65-F5344CB8AC3E}">
        <p14:creationId xmlns:p14="http://schemas.microsoft.com/office/powerpoint/2010/main" val="2926518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5E512F-B91C-4752-91DD-2784198EC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Valaistus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1C7163-EB89-47A3-BD40-65433C4C2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Onko valaistus riittävää?</a:t>
            </a:r>
          </a:p>
        </p:txBody>
      </p:sp>
    </p:spTree>
    <p:extLst>
      <p:ext uri="{BB962C8B-B14F-4D97-AF65-F5344CB8AC3E}">
        <p14:creationId xmlns:p14="http://schemas.microsoft.com/office/powerpoint/2010/main" val="3861398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CBD8B0-1864-4B5A-AAEC-4872B3C36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Valaistus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EFA6D3-A051-4CB0-B22B-F635D5AB5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Onko valaistus energiatehokas?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225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F104C9-E193-4C00-9CD1-F18B49AA1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Portaat, kaiteet ja tasoerot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E6A923-B23C-47FB-916F-AEE121D41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Onko portaissa helppo ja turvallista kulkea?</a:t>
            </a:r>
          </a:p>
        </p:txBody>
      </p:sp>
    </p:spTree>
    <p:extLst>
      <p:ext uri="{BB962C8B-B14F-4D97-AF65-F5344CB8AC3E}">
        <p14:creationId xmlns:p14="http://schemas.microsoft.com/office/powerpoint/2010/main" val="58120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3F9ED4-1429-433C-8BF6-06615161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Portaat, kaiteet ja tasoerot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58A9E0-16CB-4D8E-8204-AC35BDD41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Millaisissa paikoissa on kaiteita?</a:t>
            </a:r>
          </a:p>
        </p:txBody>
      </p:sp>
    </p:spTree>
    <p:extLst>
      <p:ext uri="{BB962C8B-B14F-4D97-AF65-F5344CB8AC3E}">
        <p14:creationId xmlns:p14="http://schemas.microsoft.com/office/powerpoint/2010/main" val="398802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40E1FB-A444-4FAD-A890-07873D53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Portaat, kaiteet ja tasoerot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723FE6-1D7D-47EC-B382-1ADFFD263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Onko lattiapinnan korkeuserot merkitty jollakin tavalla?</a:t>
            </a:r>
          </a:p>
        </p:txBody>
      </p:sp>
    </p:spTree>
    <p:extLst>
      <p:ext uri="{BB962C8B-B14F-4D97-AF65-F5344CB8AC3E}">
        <p14:creationId xmlns:p14="http://schemas.microsoft.com/office/powerpoint/2010/main" val="2083367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C23B59-443C-4578-A4E7-DB1B23A77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Portaat, kaiteet ja tasoerot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D1BB9B-3C38-4692-BEA6-2BC3A5FD2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Liittyykö tasoeroihin kompastumisvaara?</a:t>
            </a:r>
          </a:p>
        </p:txBody>
      </p:sp>
    </p:spTree>
    <p:extLst>
      <p:ext uri="{BB962C8B-B14F-4D97-AF65-F5344CB8AC3E}">
        <p14:creationId xmlns:p14="http://schemas.microsoft.com/office/powerpoint/2010/main" val="1351977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2A9CD4-A71E-41C6-9614-70F778663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Poistumistiet ja kulkuväylät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99A6E2-B4E4-401F-B4EE-E59366CBF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Onko poistumisreitit helppo löytää?</a:t>
            </a:r>
          </a:p>
        </p:txBody>
      </p:sp>
    </p:spTree>
    <p:extLst>
      <p:ext uri="{BB962C8B-B14F-4D97-AF65-F5344CB8AC3E}">
        <p14:creationId xmlns:p14="http://schemas.microsoft.com/office/powerpoint/2010/main" val="12756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0DC6E8-E95A-4C98-833C-9E57E66B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Poistumistiet ja kulkuväylät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E4C1BB-EA09-4ECB-9770-DEB94FC7D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Ovatko kulkuväylät esteettömiä?</a:t>
            </a:r>
          </a:p>
        </p:txBody>
      </p:sp>
    </p:spTree>
    <p:extLst>
      <p:ext uri="{BB962C8B-B14F-4D97-AF65-F5344CB8AC3E}">
        <p14:creationId xmlns:p14="http://schemas.microsoft.com/office/powerpoint/2010/main" val="247576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A14415-D8EE-4464-8FC1-151E7F256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Poistumistiet ja kulkuväylät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5CF4B4-BD59-49A4-8E78-E213ED859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Jos olisi tarve poistua tilasta nopeasti, onnistuisiko se?</a:t>
            </a:r>
          </a:p>
        </p:txBody>
      </p:sp>
    </p:spTree>
    <p:extLst>
      <p:ext uri="{BB962C8B-B14F-4D97-AF65-F5344CB8AC3E}">
        <p14:creationId xmlns:p14="http://schemas.microsoft.com/office/powerpoint/2010/main" val="531949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34F337-D6BE-41FE-8145-AD733F2F0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a typeface="+mj-lt"/>
                <a:cs typeface="+mj-lt"/>
              </a:rPr>
              <a:t>Poistumistiet ja kulkuväylät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B98C7C-83FB-4FBE-AB8D-78D00129B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Onko lattiaan tehty merkintöjä?</a:t>
            </a:r>
            <a:endParaRPr lang="fi-FI" dirty="0">
              <a:highlight>
                <a:srgbClr val="FFFF00"/>
              </a:highligh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9455455"/>
      </p:ext>
    </p:extLst>
  </p:cSld>
  <p:clrMapOvr>
    <a:masterClrMapping/>
  </p:clrMapOvr>
</p:sld>
</file>

<file path=ppt/theme/theme1.xml><?xml version="1.0" encoding="utf-8"?>
<a:theme xmlns:a="http://schemas.openxmlformats.org/drawingml/2006/main" name="Tila_203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la_2030" id="{9B643573-F422-4B28-B456-BE524D180E68}" vid="{8BA9BEB9-9705-45FA-8059-A0DF89347B5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0" ma:contentTypeDescription="Luo uusi asiakirja." ma:contentTypeScope="" ma:versionID="4113b6d34e43d1fc36c8d76309c4e1d4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4d81f3ea3236a736d8d2574fe1dca093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D3747E-ADFB-47F7-AE32-ABD097B20C95}">
  <ds:schemaRefs>
    <ds:schemaRef ds:uri="3f577760-0cbf-4b0d-965b-16b5b53896a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699c720-f1e3-4ea1-8df0-5d269de6d61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8FEA401-B2B7-418E-AEED-DCFBF79D99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454E3D-FF90-420F-84DB-8FB4B77A58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9c720-f1e3-4ea1-8df0-5d269de6d616"/>
    <ds:schemaRef ds:uri="3f577760-0cbf-4b0d-965b-16b5b53896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Tila_2030</Template>
  <TotalTime>0</TotalTime>
  <Words>138</Words>
  <Application>Microsoft Office PowerPoint</Application>
  <PresentationFormat>Laajakuva</PresentationFormat>
  <Paragraphs>33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Tila_2030</vt:lpstr>
      <vt:lpstr>Tila toimii ja kestää</vt:lpstr>
      <vt:lpstr>Portaat, kaiteet ja tasoerot</vt:lpstr>
      <vt:lpstr>Portaat, kaiteet ja tasoerot</vt:lpstr>
      <vt:lpstr>Portaat, kaiteet ja tasoerot</vt:lpstr>
      <vt:lpstr>Portaat, kaiteet ja tasoerot</vt:lpstr>
      <vt:lpstr>Poistumistiet ja kulkuväylät</vt:lpstr>
      <vt:lpstr>Poistumistiet ja kulkuväylät</vt:lpstr>
      <vt:lpstr>Poistumistiet ja kulkuväylät</vt:lpstr>
      <vt:lpstr>Poistumistiet ja kulkuväylät</vt:lpstr>
      <vt:lpstr>Materiaalit</vt:lpstr>
      <vt:lpstr>Materiaalit</vt:lpstr>
      <vt:lpstr>Materiaalit</vt:lpstr>
      <vt:lpstr>Materiaalit</vt:lpstr>
      <vt:lpstr>Valaistus</vt:lpstr>
      <vt:lpstr>Valaistus</vt:lpstr>
      <vt:lpstr>Valaistus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 toimii ja kestää</dc:title>
  <dc:creator>Maija Peltola</dc:creator>
  <cp:lastModifiedBy>Oris Johanna</cp:lastModifiedBy>
  <cp:revision>17</cp:revision>
  <dcterms:created xsi:type="dcterms:W3CDTF">2019-05-17T13:40:34Z</dcterms:created>
  <dcterms:modified xsi:type="dcterms:W3CDTF">2019-06-04T07:08:08Z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</Properties>
</file>