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E45268F9-05B0-18E6-8384-047F8A10EE7F}"/>
    <pc:docChg chg="delSld">
      <pc:chgData name="Peltola Maija" userId="S::maija.peltola@otava.fi::02ecea34-7cfc-411d-961f-fecde266d85e" providerId="AD" clId="Web-{E45268F9-05B0-18E6-8384-047F8A10EE7F}" dt="2019-05-21T05:37:19.957" v="0"/>
      <pc:docMkLst>
        <pc:docMk/>
      </pc:docMkLst>
      <pc:sldChg chg="del">
        <pc:chgData name="Peltola Maija" userId="S::maija.peltola@otava.fi::02ecea34-7cfc-411d-961f-fecde266d85e" providerId="AD" clId="Web-{E45268F9-05B0-18E6-8384-047F8A10EE7F}" dt="2019-05-21T05:37:19.957" v="0"/>
        <pc:sldMkLst>
          <pc:docMk/>
          <pc:sldMk cId="246267054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2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7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1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2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2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F8AA-6684-40DB-861B-50FD8D58E054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16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EBED3-BB87-4781-9DCC-ED8A7D1A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Tarvitsemme kirjaston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165A6E-E306-4AE7-8E0B-3BF6FAD79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2.4 Energiatehokas kirjasto</a:t>
            </a:r>
          </a:p>
        </p:txBody>
      </p:sp>
    </p:spTree>
    <p:extLst>
      <p:ext uri="{BB962C8B-B14F-4D97-AF65-F5344CB8AC3E}">
        <p14:creationId xmlns:p14="http://schemas.microsoft.com/office/powerpoint/2010/main" val="245532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B5BD9-B61C-413E-8A1E-3C1018FF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2139"/>
            <a:ext cx="10515600" cy="535531"/>
          </a:xfrm>
        </p:spPr>
        <p:txBody>
          <a:bodyPr/>
          <a:lstStyle/>
          <a:p>
            <a:r>
              <a:rPr lang="fi-FI" sz="3200" dirty="0"/>
              <a:t>Mitä tarkoittaa kestävä kehitys?</a:t>
            </a:r>
          </a:p>
        </p:txBody>
      </p:sp>
    </p:spTree>
    <p:extLst>
      <p:ext uri="{BB962C8B-B14F-4D97-AF65-F5344CB8AC3E}">
        <p14:creationId xmlns:p14="http://schemas.microsoft.com/office/powerpoint/2010/main" val="3301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E6674-CEE0-4245-94E4-338F150E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321" y="838018"/>
            <a:ext cx="10515600" cy="535531"/>
          </a:xfrm>
        </p:spPr>
        <p:txBody>
          <a:bodyPr/>
          <a:lstStyle/>
          <a:p>
            <a:r>
              <a:rPr lang="fi-FI" sz="3200" dirty="0"/>
              <a:t>Miten energiankulutus tulee huomioida suunnittelussa?</a:t>
            </a:r>
          </a:p>
        </p:txBody>
      </p:sp>
    </p:spTree>
    <p:extLst>
      <p:ext uri="{BB962C8B-B14F-4D97-AF65-F5344CB8AC3E}">
        <p14:creationId xmlns:p14="http://schemas.microsoft.com/office/powerpoint/2010/main" val="22257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4008E-E47A-4143-A9C8-FE1D8DCA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442" y="820765"/>
            <a:ext cx="10515600" cy="535531"/>
          </a:xfrm>
        </p:spPr>
        <p:txBody>
          <a:bodyPr/>
          <a:lstStyle/>
          <a:p>
            <a:r>
              <a:rPr lang="fi-FI" sz="3200" dirty="0"/>
              <a:t>Mitä energiatehokkuus tarkoittaa?</a:t>
            </a:r>
          </a:p>
        </p:txBody>
      </p:sp>
    </p:spTree>
    <p:extLst>
      <p:ext uri="{BB962C8B-B14F-4D97-AF65-F5344CB8AC3E}">
        <p14:creationId xmlns:p14="http://schemas.microsoft.com/office/powerpoint/2010/main" val="11729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E9933-11AB-4590-85D4-DA40E65A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8" y="820765"/>
            <a:ext cx="10515600" cy="535531"/>
          </a:xfrm>
        </p:spPr>
        <p:txBody>
          <a:bodyPr/>
          <a:lstStyle/>
          <a:p>
            <a:r>
              <a:rPr lang="fi-FI" sz="3200" dirty="0"/>
              <a:t>Mitä </a:t>
            </a:r>
            <a:r>
              <a:rPr lang="fi-FI" sz="3200" dirty="0" err="1"/>
              <a:t>muuntojousto</a:t>
            </a:r>
            <a:r>
              <a:rPr lang="fi-FI" sz="3200" dirty="0"/>
              <a:t> tarkoittaa ja miksi se on tärkeää?</a:t>
            </a:r>
          </a:p>
        </p:txBody>
      </p:sp>
    </p:spTree>
    <p:extLst>
      <p:ext uri="{BB962C8B-B14F-4D97-AF65-F5344CB8AC3E}">
        <p14:creationId xmlns:p14="http://schemas.microsoft.com/office/powerpoint/2010/main" val="3759252371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A4F6DE-BAB2-4186-83FF-072A8F3D0D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CA553-DD3C-4C1B-BFDE-75D1B997EAA1}">
  <ds:schemaRefs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699c720-f1e3-4ea1-8df0-5d269de6d61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9198DF-0202-4A40-A2C1-7EE7797B8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9c720-f1e3-4ea1-8df0-5d269de6d616"/>
    <ds:schemaRef ds:uri="3f577760-0cbf-4b0d-965b-16b5b538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2</TotalTime>
  <Words>29</Words>
  <Application>Microsoft Office PowerPoint</Application>
  <PresentationFormat>Laajakuva</PresentationFormat>
  <Paragraphs>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Tila_2030</vt:lpstr>
      <vt:lpstr>Tarvitsemme kirjaston</vt:lpstr>
      <vt:lpstr>Mitä tarkoittaa kestävä kehitys?</vt:lpstr>
      <vt:lpstr>Miten energiankulutus tulee huomioida suunnittelussa?</vt:lpstr>
      <vt:lpstr>Mitä energiatehokkuus tarkoittaa?</vt:lpstr>
      <vt:lpstr>Mitä muuntojousto tarkoittaa ja miksi se on tärkeää?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4</cp:revision>
  <dcterms:created xsi:type="dcterms:W3CDTF">2019-05-17T04:54:00Z</dcterms:created>
  <dcterms:modified xsi:type="dcterms:W3CDTF">2019-06-04T07:10:22Z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