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ltola Maija" userId="S::maija.peltola@otava.fi::02ecea34-7cfc-411d-961f-fecde266d85e" providerId="AD" clId="Web-{C3E43B93-DFB4-27C1-C746-268F14E27893}"/>
    <pc:docChg chg="modSld">
      <pc:chgData name="Peltola Maija" userId="S::maija.peltola@otava.fi::02ecea34-7cfc-411d-961f-fecde266d85e" providerId="AD" clId="Web-{C3E43B93-DFB4-27C1-C746-268F14E27893}" dt="2019-05-21T04:29:18.997" v="2" actId="20577"/>
      <pc:docMkLst>
        <pc:docMk/>
      </pc:docMkLst>
      <pc:sldChg chg="modSp">
        <pc:chgData name="Peltola Maija" userId="S::maija.peltola@otava.fi::02ecea34-7cfc-411d-961f-fecde266d85e" providerId="AD" clId="Web-{C3E43B93-DFB4-27C1-C746-268F14E27893}" dt="2019-05-21T04:29:16.622" v="0" actId="20577"/>
        <pc:sldMkLst>
          <pc:docMk/>
          <pc:sldMk cId="1120721547" sldId="256"/>
        </pc:sldMkLst>
        <pc:spChg chg="mod">
          <ac:chgData name="Peltola Maija" userId="S::maija.peltola@otava.fi::02ecea34-7cfc-411d-961f-fecde266d85e" providerId="AD" clId="Web-{C3E43B93-DFB4-27C1-C746-268F14E27893}" dt="2019-05-21T04:29:16.622" v="0" actId="20577"/>
          <ac:spMkLst>
            <pc:docMk/>
            <pc:sldMk cId="1120721547" sldId="256"/>
            <ac:spMk id="3" creationId="{F05A6F7B-714C-4AD1-B527-7C5213AA83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A6DE0A23-BB90-9C4D-AEA4-69C6DF5EB529}"/>
              </a:ext>
            </a:extLst>
          </p:cNvPr>
          <p:cNvSpPr/>
          <p:nvPr/>
        </p:nvSpPr>
        <p:spPr>
          <a:xfrm>
            <a:off x="0" y="-105508"/>
            <a:ext cx="12192000" cy="5455384"/>
          </a:xfrm>
          <a:prstGeom prst="rect">
            <a:avLst/>
          </a:prstGeom>
          <a:solidFill>
            <a:srgbClr val="208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C1EA8B-2262-EB40-9DFA-7E02D57B7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9207"/>
            <a:ext cx="9144000" cy="225559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2C1DF8-0EFE-604D-A126-AD41F08B5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923BD63-8594-AD40-9456-A7FC43E7C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229" y="5757460"/>
            <a:ext cx="3933581" cy="66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3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D47D6-BAC5-EB4A-8BD0-4CFD0AA4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EAB001-4740-F344-BDB8-5FA64455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20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E356D3-B965-6940-8ACF-46416608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C6B4535F-29E2-4FA8-B8F0-4E071CC3CCDC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066C7A-5421-DF45-B524-21FFC883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D206CEAF-1F5D-4183-956C-4EFBAB86D2DE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5C59647-0E9C-5845-8D7A-E8ACEFAA5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11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5186AA-8C96-F04D-AFAE-0ABB0F32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915166"/>
            <a:ext cx="10597662" cy="701731"/>
          </a:xfrm>
        </p:spPr>
        <p:txBody>
          <a:bodyPr wrap="square"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E4D83D-C763-434B-9FFD-574D2EB89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138" y="1825625"/>
            <a:ext cx="5263662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2FDCCF4-410E-764B-93A4-63C177081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7956C7FC-BF01-7042-8651-1636E4EE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C6B4535F-29E2-4FA8-B8F0-4E071CC3CCDC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2AFE57C3-8A68-5942-B6CE-8D5428A8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D206CEAF-1F5D-4183-956C-4EFBAB86D2DE}" type="slidenum">
              <a:rPr lang="fi-FI" smtClean="0"/>
              <a:t>‹#›</a:t>
            </a:fld>
            <a:endParaRPr lang="fi-FI"/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6F6FBFCA-DDE7-F643-A733-6F9544DD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6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92082-9647-CC41-B37E-13E8200F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550C218A-81A3-0546-A21B-C6AF635E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C6B4535F-29E2-4FA8-B8F0-4E071CC3CCDC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D92A07A2-7CA1-884A-AFFF-7F10F6F3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D206CEAF-1F5D-4183-956C-4EFBAB86D2DE}" type="slidenum">
              <a:rPr lang="fi-FI" smtClean="0"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1175E23-1C3F-B440-95FD-AF62F3F5E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60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äivämäärän paikkamerkki 3">
            <a:extLst>
              <a:ext uri="{FF2B5EF4-FFF2-40B4-BE49-F238E27FC236}">
                <a16:creationId xmlns:a16="http://schemas.microsoft.com/office/drawing/2014/main" id="{99536DC0-66EC-7D48-B429-497E2D75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C6B4535F-29E2-4FA8-B8F0-4E071CC3CCDC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E3B7D45A-A912-1140-925C-7A7D62BB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D206CEAF-1F5D-4183-956C-4EFBAB86D2DE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D086E172-D2CC-284B-9AFD-AABC57F7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56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E93F0CF-328A-0947-AC03-E6E75BB3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925"/>
            <a:ext cx="10515600" cy="893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018F1F-7DA6-904D-A0DC-C9EEE326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23B0B6-1235-6443-B3DE-B7690D83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4535F-29E2-4FA8-B8F0-4E071CC3CCDC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B780B8-2285-CB45-9741-8CDE4DB88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2F5F55-AAF6-B148-87D6-340501FBB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6CEAF-1F5D-4183-956C-4EFBAB86D2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010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8BE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DFF11C-CD66-42BF-9D85-6F16045BD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Tarvitsemme kirjaston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05A6F7B-714C-4AD1-B527-7C5213AA83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4.2 Meidän kirjastomme</a:t>
            </a:r>
            <a:endParaRPr lang="fi-FI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20721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82385B-5B19-4337-9EF0-97A80FBA1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Huolto- ja pelastusreitit</a:t>
            </a:r>
          </a:p>
        </p:txBody>
      </p:sp>
    </p:spTree>
    <p:extLst>
      <p:ext uri="{BB962C8B-B14F-4D97-AF65-F5344CB8AC3E}">
        <p14:creationId xmlns:p14="http://schemas.microsoft.com/office/powerpoint/2010/main" val="282329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7605A6-037A-4668-8745-DB7715037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Rakennuksen ulkomuoto: miten se sopii ympäristöön?</a:t>
            </a:r>
          </a:p>
        </p:txBody>
      </p:sp>
    </p:spTree>
    <p:extLst>
      <p:ext uri="{BB962C8B-B14F-4D97-AF65-F5344CB8AC3E}">
        <p14:creationId xmlns:p14="http://schemas.microsoft.com/office/powerpoint/2010/main" val="3044496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F5B82E-652E-4C3C-B614-A3F5E264C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</a:t>
            </a:r>
            <a:r>
              <a:rPr lang="fi-FI"/>
              <a:t>luonnosta huolehditaan?</a:t>
            </a:r>
          </a:p>
        </p:txBody>
      </p:sp>
    </p:spTree>
    <p:extLst>
      <p:ext uri="{BB962C8B-B14F-4D97-AF65-F5344CB8AC3E}">
        <p14:creationId xmlns:p14="http://schemas.microsoft.com/office/powerpoint/2010/main" val="2726011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1F711B-613C-4224-AC11-C5C729B82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Kirjaston nimi</a:t>
            </a:r>
          </a:p>
        </p:txBody>
      </p:sp>
    </p:spTree>
    <p:extLst>
      <p:ext uri="{BB962C8B-B14F-4D97-AF65-F5344CB8AC3E}">
        <p14:creationId xmlns:p14="http://schemas.microsoft.com/office/powerpoint/2010/main" val="110742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3FF877-2987-4E23-973B-09BDD3284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Kirjaston sijainti tontilla</a:t>
            </a:r>
            <a:br>
              <a:rPr lang="fi-FI" dirty="0"/>
            </a:b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Mistä </a:t>
            </a:r>
            <a:r>
              <a:rPr lang="fi-FI" dirty="0"/>
              <a:t>suunnasta aurinko </a:t>
            </a:r>
            <a:r>
              <a:rPr lang="fi-FI" dirty="0" smtClean="0"/>
              <a:t>paistaa?</a:t>
            </a:r>
          </a:p>
          <a:p>
            <a:r>
              <a:rPr lang="fi-FI" dirty="0"/>
              <a:t>M</a:t>
            </a:r>
            <a:r>
              <a:rPr lang="fi-FI" dirty="0" smtClean="0"/>
              <a:t>inne </a:t>
            </a:r>
            <a:r>
              <a:rPr lang="fi-FI" dirty="0"/>
              <a:t>suuntaan </a:t>
            </a:r>
            <a:r>
              <a:rPr lang="fi-FI" dirty="0" smtClean="0"/>
              <a:t>sisäänkäynti?</a:t>
            </a:r>
          </a:p>
          <a:p>
            <a:r>
              <a:rPr lang="fi-FI" dirty="0" smtClean="0"/>
              <a:t>jne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442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2DA6AC-6B82-4ABB-918E-A4DAE7923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Kirjaston perustukset</a:t>
            </a:r>
          </a:p>
        </p:txBody>
      </p:sp>
    </p:spTree>
    <p:extLst>
      <p:ext uri="{BB962C8B-B14F-4D97-AF65-F5344CB8AC3E}">
        <p14:creationId xmlns:p14="http://schemas.microsoft.com/office/powerpoint/2010/main" val="71395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A83D75-5AC3-45F9-993F-196EABB5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Tiet, parkkipaikat ja parkkihalli</a:t>
            </a:r>
          </a:p>
        </p:txBody>
      </p:sp>
    </p:spTree>
    <p:extLst>
      <p:ext uri="{BB962C8B-B14F-4D97-AF65-F5344CB8AC3E}">
        <p14:creationId xmlns:p14="http://schemas.microsoft.com/office/powerpoint/2010/main" val="3241713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EADE05-E5D5-4BA5-8D17-7BBCAA78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Julkinen liikenne: onko kirjastoon helppo tulla?</a:t>
            </a:r>
          </a:p>
        </p:txBody>
      </p:sp>
    </p:spTree>
    <p:extLst>
      <p:ext uri="{BB962C8B-B14F-4D97-AF65-F5344CB8AC3E}">
        <p14:creationId xmlns:p14="http://schemas.microsoft.com/office/powerpoint/2010/main" val="4789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4F578C-A3BB-4469-AFA9-FD4B484EE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Viherympäristö: millaisia puita ja pensaita kirjaston ympäristöön tulee?</a:t>
            </a:r>
          </a:p>
        </p:txBody>
      </p:sp>
    </p:spTree>
    <p:extLst>
      <p:ext uri="{BB962C8B-B14F-4D97-AF65-F5344CB8AC3E}">
        <p14:creationId xmlns:p14="http://schemas.microsoft.com/office/powerpoint/2010/main" val="403911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BB80CE-54CD-41D3-BC93-046EDFCB4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Leikki- ja liikuntapaikat</a:t>
            </a:r>
          </a:p>
        </p:txBody>
      </p:sp>
    </p:spTree>
    <p:extLst>
      <p:ext uri="{BB962C8B-B14F-4D97-AF65-F5344CB8AC3E}">
        <p14:creationId xmlns:p14="http://schemas.microsoft.com/office/powerpoint/2010/main" val="193308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04128-3A75-470F-B392-386422AF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Kirjaston toimintaa tukevat ulkotilat</a:t>
            </a:r>
          </a:p>
        </p:txBody>
      </p:sp>
    </p:spTree>
    <p:extLst>
      <p:ext uri="{BB962C8B-B14F-4D97-AF65-F5344CB8AC3E}">
        <p14:creationId xmlns:p14="http://schemas.microsoft.com/office/powerpoint/2010/main" val="4066824328"/>
      </p:ext>
    </p:extLst>
  </p:cSld>
  <p:clrMapOvr>
    <a:masterClrMapping/>
  </p:clrMapOvr>
</p:sld>
</file>

<file path=ppt/theme/theme1.xml><?xml version="1.0" encoding="utf-8"?>
<a:theme xmlns:a="http://schemas.openxmlformats.org/drawingml/2006/main" name="Tila_203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a_2030" id="{9B643573-F422-4B28-B456-BE524D180E68}" vid="{8BA9BEB9-9705-45FA-8059-A0DF89347B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0" ma:contentTypeDescription="Luo uusi asiakirja." ma:contentTypeScope="" ma:versionID="4113b6d34e43d1fc36c8d76309c4e1d4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4d81f3ea3236a736d8d2574fe1dca093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E48A7E-E5AD-4DA7-AA5D-A548F3CB2C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E0457C-E9EC-4AF2-880B-0210D1444AA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f577760-0cbf-4b0d-965b-16b5b53896a1"/>
    <ds:schemaRef ds:uri="http://purl.org/dc/terms/"/>
    <ds:schemaRef ds:uri="8699c720-f1e3-4ea1-8df0-5d269de6d61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DE446C-F97A-4B1B-8A76-7AF5B72684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9c720-f1e3-4ea1-8df0-5d269de6d616"/>
    <ds:schemaRef ds:uri="3f577760-0cbf-4b0d-965b-16b5b5389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Tila_2030</Template>
  <TotalTime>1</TotalTime>
  <Words>68</Words>
  <Application>Microsoft Office PowerPoint</Application>
  <PresentationFormat>Laajakuva</PresentationFormat>
  <Paragraphs>16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Tila_2030</vt:lpstr>
      <vt:lpstr>Tarvitsemme kirjaston</vt:lpstr>
      <vt:lpstr>Kirjaston nimi</vt:lpstr>
      <vt:lpstr>Kirjaston sijainti tontilla </vt:lpstr>
      <vt:lpstr>Kirjaston perustukset</vt:lpstr>
      <vt:lpstr>Tiet, parkkipaikat ja parkkihalli</vt:lpstr>
      <vt:lpstr>Julkinen liikenne: onko kirjastoon helppo tulla?</vt:lpstr>
      <vt:lpstr>Viherympäristö: millaisia puita ja pensaita kirjaston ympäristöön tulee?</vt:lpstr>
      <vt:lpstr>Leikki- ja liikuntapaikat</vt:lpstr>
      <vt:lpstr>Kirjaston toimintaa tukevat ulkotilat</vt:lpstr>
      <vt:lpstr>Huolto- ja pelastusreitit</vt:lpstr>
      <vt:lpstr>Rakennuksen ulkomuoto: miten se sopii ympäristöön?</vt:lpstr>
      <vt:lpstr>Miten luonnosta huolehditaan?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Tarvitsemme kirjaston</dc:title>
  <dc:creator>Maija Peltola</dc:creator>
  <cp:lastModifiedBy>Oris Johanna</cp:lastModifiedBy>
  <cp:revision>4</cp:revision>
  <dcterms:created xsi:type="dcterms:W3CDTF">2019-05-17T05:11:20Z</dcterms:created>
  <dcterms:modified xsi:type="dcterms:W3CDTF">2019-06-04T07:28:01Z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