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A41DC2-E9B0-6D11-ED0A-88B81CBBC789}" v="2" dt="2019-05-21T05:00:52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ltola Maija" userId="S::maija.peltola@otava.fi::02ecea34-7cfc-411d-961f-fecde266d85e" providerId="AD" clId="Web-{79A41DC2-E9B0-6D11-ED0A-88B81CBBC789}"/>
    <pc:docChg chg="delSld modSld">
      <pc:chgData name="Peltola Maija" userId="S::maija.peltola@otava.fi::02ecea34-7cfc-411d-961f-fecde266d85e" providerId="AD" clId="Web-{79A41DC2-E9B0-6D11-ED0A-88B81CBBC789}" dt="2019-05-21T05:01:07.388" v="7"/>
      <pc:docMkLst>
        <pc:docMk/>
      </pc:docMkLst>
      <pc:sldChg chg="modSp">
        <pc:chgData name="Peltola Maija" userId="S::maija.peltola@otava.fi::02ecea34-7cfc-411d-961f-fecde266d85e" providerId="AD" clId="Web-{79A41DC2-E9B0-6D11-ED0A-88B81CBBC789}" dt="2019-05-21T05:00:52.918" v="0" actId="20577"/>
        <pc:sldMkLst>
          <pc:docMk/>
          <pc:sldMk cId="2455324985" sldId="256"/>
        </pc:sldMkLst>
        <pc:spChg chg="mod">
          <ac:chgData name="Peltola Maija" userId="S::maija.peltola@otava.fi::02ecea34-7cfc-411d-961f-fecde266d85e" providerId="AD" clId="Web-{79A41DC2-E9B0-6D11-ED0A-88B81CBBC789}" dt="2019-05-21T05:00:52.918" v="0" actId="20577"/>
          <ac:spMkLst>
            <pc:docMk/>
            <pc:sldMk cId="2455324985" sldId="256"/>
            <ac:spMk id="2" creationId="{933EBED3-BB87-4781-9DCC-ED8A7D1AD3C8}"/>
          </ac:spMkLst>
        </pc:spChg>
      </pc:sldChg>
      <pc:sldChg chg="modSp">
        <pc:chgData name="Peltola Maija" userId="S::maija.peltola@otava.fi::02ecea34-7cfc-411d-961f-fecde266d85e" providerId="AD" clId="Web-{79A41DC2-E9B0-6D11-ED0A-88B81CBBC789}" dt="2019-05-21T05:00:52.950" v="2" actId="20577"/>
        <pc:sldMkLst>
          <pc:docMk/>
          <pc:sldMk cId="3301265224" sldId="257"/>
        </pc:sldMkLst>
        <pc:spChg chg="mod">
          <ac:chgData name="Peltola Maija" userId="S::maija.peltola@otava.fi::02ecea34-7cfc-411d-961f-fecde266d85e" providerId="AD" clId="Web-{79A41DC2-E9B0-6D11-ED0A-88B81CBBC789}" dt="2019-05-21T05:00:52.950" v="2" actId="20577"/>
          <ac:spMkLst>
            <pc:docMk/>
            <pc:sldMk cId="3301265224" sldId="257"/>
            <ac:spMk id="2" creationId="{1CEB5BD9-B61C-413E-8A1E-3C1018FF7F97}"/>
          </ac:spMkLst>
        </pc:spChg>
      </pc:sldChg>
      <pc:sldChg chg="del">
        <pc:chgData name="Peltola Maija" userId="S::maija.peltola@otava.fi::02ecea34-7cfc-411d-961f-fecde266d85e" providerId="AD" clId="Web-{79A41DC2-E9B0-6D11-ED0A-88B81CBBC789}" dt="2019-05-21T05:01:01.700" v="5"/>
        <pc:sldMkLst>
          <pc:docMk/>
          <pc:sldMk cId="2462670544" sldId="260"/>
        </pc:sldMkLst>
      </pc:sldChg>
      <pc:sldChg chg="del">
        <pc:chgData name="Peltola Maija" userId="S::maija.peltola@otava.fi::02ecea34-7cfc-411d-961f-fecde266d85e" providerId="AD" clId="Web-{79A41DC2-E9B0-6D11-ED0A-88B81CBBC789}" dt="2019-05-21T05:01:02.466" v="6"/>
        <pc:sldMkLst>
          <pc:docMk/>
          <pc:sldMk cId="3748212207" sldId="262"/>
        </pc:sldMkLst>
      </pc:sldChg>
      <pc:sldChg chg="del">
        <pc:chgData name="Peltola Maija" userId="S::maija.peltola@otava.fi::02ecea34-7cfc-411d-961f-fecde266d85e" providerId="AD" clId="Web-{79A41DC2-E9B0-6D11-ED0A-88B81CBBC789}" dt="2019-05-21T05:01:07.388" v="7"/>
        <pc:sldMkLst>
          <pc:docMk/>
          <pc:sldMk cId="1904870704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A6DE0A23-BB90-9C4D-AEA4-69C6DF5EB529}"/>
              </a:ext>
            </a:extLst>
          </p:cNvPr>
          <p:cNvSpPr/>
          <p:nvPr/>
        </p:nvSpPr>
        <p:spPr>
          <a:xfrm>
            <a:off x="0" y="-105508"/>
            <a:ext cx="12192000" cy="5455384"/>
          </a:xfrm>
          <a:prstGeom prst="rect">
            <a:avLst/>
          </a:prstGeom>
          <a:solidFill>
            <a:srgbClr val="208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C1EA8B-2262-EB40-9DFA-7E02D57B7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9207"/>
            <a:ext cx="9144000" cy="225559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2C1DF8-0EFE-604D-A126-AD41F08B5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923BD63-8594-AD40-9456-A7FC43E7C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229" y="5757460"/>
            <a:ext cx="3933581" cy="66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3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8D47D6-BAC5-EB4A-8BD0-4CFD0AA4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166"/>
            <a:ext cx="10515600" cy="701731"/>
          </a:xfrm>
        </p:spPr>
        <p:txBody>
          <a:bodyPr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EAB001-4740-F344-BDB8-5FA64455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20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E356D3-B965-6940-8ACF-46416608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066C7A-5421-DF45-B524-21FFC883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5C59647-0E9C-5845-8D7A-E8ACEFAA5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3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5186AA-8C96-F04D-AFAE-0ABB0F32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915166"/>
            <a:ext cx="10597662" cy="701731"/>
          </a:xfrm>
        </p:spPr>
        <p:txBody>
          <a:bodyPr wrap="square"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E4D83D-C763-434B-9FFD-574D2EB89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138" y="1825625"/>
            <a:ext cx="5263662" cy="423520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2FDCCF4-410E-764B-93A4-63C177081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520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7956C7FC-BF01-7042-8651-1636E4EE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2AFE57C3-8A68-5942-B6CE-8D5428A8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6F6FBFCA-DDE7-F643-A733-6F9544DDB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5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492082-9647-CC41-B37E-13E8200F5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941"/>
            <a:ext cx="10515600" cy="701731"/>
          </a:xfrm>
        </p:spPr>
        <p:txBody>
          <a:bodyPr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550C218A-81A3-0546-A21B-C6AF635E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5" name="Dian numeron paikkamerkki 5">
            <a:extLst>
              <a:ext uri="{FF2B5EF4-FFF2-40B4-BE49-F238E27FC236}">
                <a16:creationId xmlns:a16="http://schemas.microsoft.com/office/drawing/2014/main" id="{D92A07A2-7CA1-884A-AFFF-7F10F6F3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F1175E23-1C3F-B440-95FD-AF62F3F5E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0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äivämäärän paikkamerkki 3">
            <a:extLst>
              <a:ext uri="{FF2B5EF4-FFF2-40B4-BE49-F238E27FC236}">
                <a16:creationId xmlns:a16="http://schemas.microsoft.com/office/drawing/2014/main" id="{99536DC0-66EC-7D48-B429-497E2D75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E3B7D45A-A912-1140-925C-7A7D62BB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D086E172-D2CC-284B-9AFD-AABC57F78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3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E93F0CF-328A-0947-AC03-E6E75BB32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925"/>
            <a:ext cx="10515600" cy="893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018F1F-7DA6-904D-A0DC-C9EEE3263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23B0B6-1235-6443-B3DE-B7690D83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1F8AA-6684-40DB-861B-50FD8D58E054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B780B8-2285-CB45-9741-8CDE4DB88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2F5F55-AAF6-B148-87D6-340501FBB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57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08BE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3EBED3-BB87-4781-9DCC-ED8A7D1A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Nyt rakennetaan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0165A6E-E306-4AE7-8E0B-3BF6FAD79B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2.4 Energiatehokas kirjasto</a:t>
            </a:r>
          </a:p>
        </p:txBody>
      </p:sp>
    </p:spTree>
    <p:extLst>
      <p:ext uri="{BB962C8B-B14F-4D97-AF65-F5344CB8AC3E}">
        <p14:creationId xmlns:p14="http://schemas.microsoft.com/office/powerpoint/2010/main" val="245532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EB5BD9-B61C-413E-8A1E-3C1018FF7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tarkoittaa kestävä kehitys?</a:t>
            </a:r>
          </a:p>
        </p:txBody>
      </p:sp>
    </p:spTree>
    <p:extLst>
      <p:ext uri="{BB962C8B-B14F-4D97-AF65-F5344CB8AC3E}">
        <p14:creationId xmlns:p14="http://schemas.microsoft.com/office/powerpoint/2010/main" val="330126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2E6674-CEE0-4245-94E4-338F150E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Miten energiankulutus tulee huomioida suunnittelussa?</a:t>
            </a:r>
          </a:p>
        </p:txBody>
      </p:sp>
    </p:spTree>
    <p:extLst>
      <p:ext uri="{BB962C8B-B14F-4D97-AF65-F5344CB8AC3E}">
        <p14:creationId xmlns:p14="http://schemas.microsoft.com/office/powerpoint/2010/main" val="222578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94008E-E47A-4143-A9C8-FE1D8DCA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energiatehokkuus tarkoittaa?</a:t>
            </a:r>
          </a:p>
        </p:txBody>
      </p:sp>
    </p:spTree>
    <p:extLst>
      <p:ext uri="{BB962C8B-B14F-4D97-AF65-F5344CB8AC3E}">
        <p14:creationId xmlns:p14="http://schemas.microsoft.com/office/powerpoint/2010/main" val="117292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5E9933-11AB-4590-85D4-DA40E65A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</a:t>
            </a:r>
            <a:r>
              <a:rPr lang="fi-FI" err="1"/>
              <a:t>muuntojousto</a:t>
            </a:r>
            <a:r>
              <a:rPr lang="fi-FI"/>
              <a:t> tarkoittaa ja miksi se on tärkeää?</a:t>
            </a:r>
          </a:p>
        </p:txBody>
      </p:sp>
    </p:spTree>
    <p:extLst>
      <p:ext uri="{BB962C8B-B14F-4D97-AF65-F5344CB8AC3E}">
        <p14:creationId xmlns:p14="http://schemas.microsoft.com/office/powerpoint/2010/main" val="3759252371"/>
      </p:ext>
    </p:extLst>
  </p:cSld>
  <p:clrMapOvr>
    <a:masterClrMapping/>
  </p:clrMapOvr>
</p:sld>
</file>

<file path=ppt/theme/theme1.xml><?xml version="1.0" encoding="utf-8"?>
<a:theme xmlns:a="http://schemas.openxmlformats.org/drawingml/2006/main" name="Tila_203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la_2030" id="{9B643573-F422-4B28-B456-BE524D180E68}" vid="{8BA9BEB9-9705-45FA-8059-A0DF89347B5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0" ma:contentTypeDescription="Luo uusi asiakirja." ma:contentTypeScope="" ma:versionID="4113b6d34e43d1fc36c8d76309c4e1d4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4d81f3ea3236a736d8d2574fe1dca093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9A8B54-862E-47DE-83F4-243E7A1B7921}">
  <ds:schemaRefs>
    <ds:schemaRef ds:uri="3f577760-0cbf-4b0d-965b-16b5b53896a1"/>
    <ds:schemaRef ds:uri="8699c720-f1e3-4ea1-8df0-5d269de6d61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1EA5ACD-3AF5-45AA-A989-4CC4EA2B8E76}">
  <ds:schemaRefs>
    <ds:schemaRef ds:uri="http://schemas.microsoft.com/office/2006/metadata/properties"/>
    <ds:schemaRef ds:uri="3f577760-0cbf-4b0d-965b-16b5b53896a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8699c720-f1e3-4ea1-8df0-5d269de6d61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408A13-C820-4F77-936A-A933536612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Tila_2030</Template>
  <TotalTime>0</TotalTime>
  <Words>29</Words>
  <Application>Microsoft Office PowerPoint</Application>
  <PresentationFormat>Laajakuva</PresentationFormat>
  <Paragraphs>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Tila_2030</vt:lpstr>
      <vt:lpstr>Nyt rakennetaan</vt:lpstr>
      <vt:lpstr>Mitä tarkoittaa kestävä kehitys?</vt:lpstr>
      <vt:lpstr>Miten energiankulutus tulee huomioida suunnittelussa?</vt:lpstr>
      <vt:lpstr>Mitä energiatehokkuus tarkoittaa?</vt:lpstr>
      <vt:lpstr>Mitä muuntojousto tarkoittaa ja miksi se on tärkeää?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Tarvitsemme kirjaston</dc:title>
  <dc:creator>Maija Peltola</dc:creator>
  <cp:lastModifiedBy>Oris Johanna</cp:lastModifiedBy>
  <cp:revision>2</cp:revision>
  <dcterms:created xsi:type="dcterms:W3CDTF">2019-05-17T04:54:00Z</dcterms:created>
  <dcterms:modified xsi:type="dcterms:W3CDTF">2019-06-04T07:35:00Z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</Properties>
</file>