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9AB76E-F413-9E2D-B483-21671C32ACB3}" v="5" dt="2019-05-21T05:08:00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is Johanna" userId="S::johanna.oris@otava.fi::fb4ff311-f65c-4903-bd62-b5b9c5c19070" providerId="AD" clId="Web-{623CC82D-B1E2-23DD-DB19-66698E4F6344}"/>
    <pc:docChg chg="modSld">
      <pc:chgData name="Oris Johanna" userId="S::johanna.oris@otava.fi::fb4ff311-f65c-4903-bd62-b5b9c5c19070" providerId="AD" clId="Web-{623CC82D-B1E2-23DD-DB19-66698E4F6344}" dt="2019-05-23T07:33:05.887" v="21" actId="20577"/>
      <pc:docMkLst>
        <pc:docMk/>
      </pc:docMkLst>
      <pc:sldChg chg="modSp">
        <pc:chgData name="Oris Johanna" userId="S::johanna.oris@otava.fi::fb4ff311-f65c-4903-bd62-b5b9c5c19070" providerId="AD" clId="Web-{623CC82D-B1E2-23DD-DB19-66698E4F6344}" dt="2019-05-23T07:33:04.434" v="19" actId="20577"/>
        <pc:sldMkLst>
          <pc:docMk/>
          <pc:sldMk cId="1801881422" sldId="256"/>
        </pc:sldMkLst>
        <pc:spChg chg="mod">
          <ac:chgData name="Oris Johanna" userId="S::johanna.oris@otava.fi::fb4ff311-f65c-4903-bd62-b5b9c5c19070" providerId="AD" clId="Web-{623CC82D-B1E2-23DD-DB19-66698E4F6344}" dt="2019-05-23T07:30:56.123" v="13" actId="20577"/>
          <ac:spMkLst>
            <pc:docMk/>
            <pc:sldMk cId="1801881422" sldId="256"/>
            <ac:spMk id="2" creationId="{0C0D8C6B-9775-493C-827E-F6B62855A867}"/>
          </ac:spMkLst>
        </pc:spChg>
        <pc:spChg chg="mod">
          <ac:chgData name="Oris Johanna" userId="S::johanna.oris@otava.fi::fb4ff311-f65c-4903-bd62-b5b9c5c19070" providerId="AD" clId="Web-{623CC82D-B1E2-23DD-DB19-66698E4F6344}" dt="2019-05-23T07:33:04.434" v="19" actId="20577"/>
          <ac:spMkLst>
            <pc:docMk/>
            <pc:sldMk cId="1801881422" sldId="256"/>
            <ac:spMk id="3" creationId="{341B04F0-AE71-4753-9397-E890E7624621}"/>
          </ac:spMkLst>
        </pc:spChg>
      </pc:sldChg>
      <pc:sldChg chg="modSp">
        <pc:chgData name="Oris Johanna" userId="S::johanna.oris@otava.fi::fb4ff311-f65c-4903-bd62-b5b9c5c19070" providerId="AD" clId="Web-{623CC82D-B1E2-23DD-DB19-66698E4F6344}" dt="2019-05-23T07:32:56.403" v="16" actId="20577"/>
        <pc:sldMkLst>
          <pc:docMk/>
          <pc:sldMk cId="845158279" sldId="262"/>
        </pc:sldMkLst>
        <pc:spChg chg="mod">
          <ac:chgData name="Oris Johanna" userId="S::johanna.oris@otava.fi::fb4ff311-f65c-4903-bd62-b5b9c5c19070" providerId="AD" clId="Web-{623CC82D-B1E2-23DD-DB19-66698E4F6344}" dt="2019-05-23T07:32:56.403" v="16" actId="20577"/>
          <ac:spMkLst>
            <pc:docMk/>
            <pc:sldMk cId="845158279" sldId="262"/>
            <ac:spMk id="2" creationId="{F3E48FD7-BB49-49EE-9749-6259EA478294}"/>
          </ac:spMkLst>
        </pc:spChg>
      </pc:sldChg>
    </pc:docChg>
  </pc:docChgLst>
  <pc:docChgLst>
    <pc:chgData name="Peltola Maija" userId="S::maija.peltola@otava.fi::02ecea34-7cfc-411d-961f-fecde266d85e" providerId="AD" clId="Web-{FE9AB76E-F413-9E2D-B483-21671C32ACB3}"/>
    <pc:docChg chg="modSld">
      <pc:chgData name="Peltola Maija" userId="S::maija.peltola@otava.fi::02ecea34-7cfc-411d-961f-fecde266d85e" providerId="AD" clId="Web-{FE9AB76E-F413-9E2D-B483-21671C32ACB3}" dt="2019-05-21T05:08:00.398" v="10" actId="20577"/>
      <pc:docMkLst>
        <pc:docMk/>
      </pc:docMkLst>
      <pc:sldChg chg="modSp">
        <pc:chgData name="Peltola Maija" userId="S::maija.peltola@otava.fi::02ecea34-7cfc-411d-961f-fecde266d85e" providerId="AD" clId="Web-{FE9AB76E-F413-9E2D-B483-21671C32ACB3}" dt="2019-05-21T05:08:00.398" v="9" actId="20577"/>
        <pc:sldMkLst>
          <pc:docMk/>
          <pc:sldMk cId="1801881422" sldId="256"/>
        </pc:sldMkLst>
        <pc:spChg chg="mod">
          <ac:chgData name="Peltola Maija" userId="S::maija.peltola@otava.fi::02ecea34-7cfc-411d-961f-fecde266d85e" providerId="AD" clId="Web-{FE9AB76E-F413-9E2D-B483-21671C32ACB3}" dt="2019-05-21T05:08:00.398" v="9" actId="20577"/>
          <ac:spMkLst>
            <pc:docMk/>
            <pc:sldMk cId="1801881422" sldId="256"/>
            <ac:spMk id="3" creationId="{341B04F0-AE71-4753-9397-E890E7624621}"/>
          </ac:spMkLst>
        </pc:spChg>
      </pc:sldChg>
    </pc:docChg>
  </pc:docChgLst>
  <pc:docChgLst>
    <pc:chgData name="Peltola Maija" userId="S::maija.peltola@otava.fi::02ecea34-7cfc-411d-961f-fecde266d85e" providerId="AD" clId="Web-{D0D123F1-C1C9-A71B-FEE9-6E9D1DFD3010}"/>
    <pc:docChg chg="modSld">
      <pc:chgData name="Peltola Maija" userId="S::maija.peltola@otava.fi::02ecea34-7cfc-411d-961f-fecde266d85e" providerId="AD" clId="Web-{D0D123F1-C1C9-A71B-FEE9-6E9D1DFD3010}" dt="2019-05-21T05:06:16.558" v="34" actId="20577"/>
      <pc:docMkLst>
        <pc:docMk/>
      </pc:docMkLst>
      <pc:sldChg chg="modSp">
        <pc:chgData name="Peltola Maija" userId="S::maija.peltola@otava.fi::02ecea34-7cfc-411d-961f-fecde266d85e" providerId="AD" clId="Web-{D0D123F1-C1C9-A71B-FEE9-6E9D1DFD3010}" dt="2019-05-21T05:06:15.292" v="32" actId="20577"/>
        <pc:sldMkLst>
          <pc:docMk/>
          <pc:sldMk cId="1801881422" sldId="256"/>
        </pc:sldMkLst>
        <pc:spChg chg="mod">
          <ac:chgData name="Peltola Maija" userId="S::maija.peltola@otava.fi::02ecea34-7cfc-411d-961f-fecde266d85e" providerId="AD" clId="Web-{D0D123F1-C1C9-A71B-FEE9-6E9D1DFD3010}" dt="2019-05-21T05:06:15.292" v="32" actId="20577"/>
          <ac:spMkLst>
            <pc:docMk/>
            <pc:sldMk cId="1801881422" sldId="256"/>
            <ac:spMk id="3" creationId="{341B04F0-AE71-4753-9397-E890E762462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>
            <a:extLst>
              <a:ext uri="{FF2B5EF4-FFF2-40B4-BE49-F238E27FC236}">
                <a16:creationId xmlns:a16="http://schemas.microsoft.com/office/drawing/2014/main" id="{A6DE0A23-BB90-9C4D-AEA4-69C6DF5EB529}"/>
              </a:ext>
            </a:extLst>
          </p:cNvPr>
          <p:cNvSpPr/>
          <p:nvPr/>
        </p:nvSpPr>
        <p:spPr>
          <a:xfrm>
            <a:off x="0" y="-105508"/>
            <a:ext cx="12192000" cy="5455384"/>
          </a:xfrm>
          <a:prstGeom prst="rect">
            <a:avLst/>
          </a:prstGeom>
          <a:solidFill>
            <a:srgbClr val="208B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1C1EA8B-2262-EB40-9DFA-7E02D57B7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9207"/>
            <a:ext cx="9144000" cy="225559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A2C1DF8-0EFE-604D-A126-AD41F08B5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8923BD63-8594-AD40-9456-A7FC43E7C5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229" y="5757460"/>
            <a:ext cx="3933581" cy="6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6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8D47D6-BAC5-EB4A-8BD0-4CFD0AA42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166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7EAB001-4740-F344-BDB8-5FA644553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7209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E356D3-B965-6940-8ACF-464166080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FD94B877-5CAC-4CEB-8378-36C85DC691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E066C7A-5421-DF45-B524-21FFC883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Kuva 8">
            <a:extLst>
              <a:ext uri="{FF2B5EF4-FFF2-40B4-BE49-F238E27FC236}">
                <a16:creationId xmlns:a16="http://schemas.microsoft.com/office/drawing/2014/main" id="{F5C59647-0E9C-5845-8D7A-E8ACEFAA5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3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55186AA-8C96-F04D-AFAE-0ABB0F32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915166"/>
            <a:ext cx="10597662" cy="701731"/>
          </a:xfrm>
        </p:spPr>
        <p:txBody>
          <a:bodyPr wrap="square"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DE4D83D-C763-434B-9FFD-574D2EB89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6138" y="1825625"/>
            <a:ext cx="5263662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2FDCCF4-410E-764B-93A4-63C177081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5206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7956C7FC-BF01-7042-8651-1636E4EEAA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FD94B877-5CAC-4CEB-8378-36C85DC691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7" name="Dian numeron paikkamerkki 5">
            <a:extLst>
              <a:ext uri="{FF2B5EF4-FFF2-40B4-BE49-F238E27FC236}">
                <a16:creationId xmlns:a16="http://schemas.microsoft.com/office/drawing/2014/main" id="{2AFE57C3-8A68-5942-B6CE-8D5428A8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  <p:pic>
        <p:nvPicPr>
          <p:cNvPr id="18" name="Kuva 17">
            <a:extLst>
              <a:ext uri="{FF2B5EF4-FFF2-40B4-BE49-F238E27FC236}">
                <a16:creationId xmlns:a16="http://schemas.microsoft.com/office/drawing/2014/main" id="{6F6FBFCA-DDE7-F643-A733-6F9544DDB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492082-9647-CC41-B37E-13E8200F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2941"/>
            <a:ext cx="10515600" cy="701731"/>
          </a:xfrm>
        </p:spPr>
        <p:txBody>
          <a:bodyPr>
            <a:spAutoFit/>
          </a:bodyPr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550C218A-81A3-0546-A21B-C6AF635EAA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FD94B877-5CAC-4CEB-8378-36C85DC691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5" name="Dian numeron paikkamerkki 5">
            <a:extLst>
              <a:ext uri="{FF2B5EF4-FFF2-40B4-BE49-F238E27FC236}">
                <a16:creationId xmlns:a16="http://schemas.microsoft.com/office/drawing/2014/main" id="{D92A07A2-7CA1-884A-AFFF-7F10F6F3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F1175E23-1C3F-B440-95FD-AF62F3F5E2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äivämäärän paikkamerkki 3">
            <a:extLst>
              <a:ext uri="{FF2B5EF4-FFF2-40B4-BE49-F238E27FC236}">
                <a16:creationId xmlns:a16="http://schemas.microsoft.com/office/drawing/2014/main" id="{99536DC0-66EC-7D48-B429-497E2D75EC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6574"/>
            <a:ext cx="5005754" cy="365125"/>
          </a:xfrm>
        </p:spPr>
        <p:txBody>
          <a:bodyPr/>
          <a:lstStyle/>
          <a:p>
            <a:fld id="{FD94B877-5CAC-4CEB-8378-36C85DC691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13" name="Dian numeron paikkamerkki 5">
            <a:extLst>
              <a:ext uri="{FF2B5EF4-FFF2-40B4-BE49-F238E27FC236}">
                <a16:creationId xmlns:a16="http://schemas.microsoft.com/office/drawing/2014/main" id="{E3B7D45A-A912-1140-925C-7A7D62BBF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36677" y="6225743"/>
            <a:ext cx="2743200" cy="365125"/>
          </a:xfrm>
        </p:spPr>
        <p:txBody>
          <a:bodyPr/>
          <a:lstStyle/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>
            <a:extLst>
              <a:ext uri="{FF2B5EF4-FFF2-40B4-BE49-F238E27FC236}">
                <a16:creationId xmlns:a16="http://schemas.microsoft.com/office/drawing/2014/main" id="{D086E172-D2CC-284B-9AFD-AABC57F786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436" y="6206402"/>
            <a:ext cx="2245456" cy="38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3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E93F0CF-328A-0947-AC03-E6E75BB32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6925"/>
            <a:ext cx="10515600" cy="8937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018F1F-7DA6-904D-A0DC-C9EEE3263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i-FI" dirty="0"/>
              <a:t>Muokkaa tekstin perustyylejä
toinen taso
kolmas taso
neljäs taso
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23B0B6-1235-6443-B3DE-B7690D83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4B877-5CAC-4CEB-8378-36C85DC691DC}" type="datetimeFigureOut">
              <a:rPr lang="fi-FI" smtClean="0"/>
              <a:t>4.6.2019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B780B8-2285-CB45-9741-8CDE4DB88F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C2F5F55-AAF6-B148-87D6-340501FBBF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82880-CB24-4A58-920F-CA7FE79941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51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08BE7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0D8C6B-9775-493C-827E-F6B62855A8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cs typeface="Calibri Light"/>
              </a:rPr>
              <a:t>Aloitetaan!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41B04F0-AE71-4753-9397-E890E76246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1.1 Ennakkotehtävä: Millainen on sinun rakennettu ympäristösi?</a:t>
            </a:r>
            <a:endParaRPr lang="fi-FI" dirty="0">
              <a:highlight>
                <a:srgbClr val="FF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1881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D3BC1D-5BD4-4C66-BB53-C187A867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Miten liikun paikasta toiseen?</a:t>
            </a:r>
          </a:p>
        </p:txBody>
      </p:sp>
    </p:spTree>
    <p:extLst>
      <p:ext uri="{BB962C8B-B14F-4D97-AF65-F5344CB8AC3E}">
        <p14:creationId xmlns:p14="http://schemas.microsoft.com/office/powerpoint/2010/main" val="53895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444CC4-A463-47FC-9907-B6BF81A3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Millaisia rakennuksia on?</a:t>
            </a:r>
          </a:p>
        </p:txBody>
      </p:sp>
    </p:spTree>
    <p:extLst>
      <p:ext uri="{BB962C8B-B14F-4D97-AF65-F5344CB8AC3E}">
        <p14:creationId xmlns:p14="http://schemas.microsoft.com/office/powerpoint/2010/main" val="32070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6FCD1C-064B-41D3-A47E-7AB12517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Millaisia viheralueita on?</a:t>
            </a:r>
          </a:p>
        </p:txBody>
      </p:sp>
    </p:spTree>
    <p:extLst>
      <p:ext uri="{BB962C8B-B14F-4D97-AF65-F5344CB8AC3E}">
        <p14:creationId xmlns:p14="http://schemas.microsoft.com/office/powerpoint/2010/main" val="227397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612B35-5412-48AD-85E5-E1B007C5F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Mitä palveluita käytän?</a:t>
            </a:r>
          </a:p>
        </p:txBody>
      </p:sp>
    </p:spTree>
    <p:extLst>
      <p:ext uri="{BB962C8B-B14F-4D97-AF65-F5344CB8AC3E}">
        <p14:creationId xmlns:p14="http://schemas.microsoft.com/office/powerpoint/2010/main" val="425534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E72858-3DCC-4BE3-BDAE-28ABB9DC0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31118"/>
          </a:xfrm>
        </p:spPr>
        <p:txBody>
          <a:bodyPr>
            <a:normAutofit/>
          </a:bodyPr>
          <a:lstStyle/>
          <a:p>
            <a:r>
              <a:rPr lang="fi-FI"/>
              <a:t>Mikä ympäristössä on hyvää?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Mitä puuttuu?</a:t>
            </a:r>
          </a:p>
        </p:txBody>
      </p:sp>
    </p:spTree>
    <p:extLst>
      <p:ext uri="{BB962C8B-B14F-4D97-AF65-F5344CB8AC3E}">
        <p14:creationId xmlns:p14="http://schemas.microsoft.com/office/powerpoint/2010/main" val="3390816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3E48FD7-BB49-49EE-9749-6259EA478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769962"/>
          </a:xfrm>
        </p:spPr>
        <p:txBody>
          <a:bodyPr>
            <a:normAutofit/>
          </a:bodyPr>
          <a:lstStyle/>
          <a:p>
            <a:r>
              <a:rPr lang="fi-FI" dirty="0"/>
              <a:t>Mikä ympäristössä on kaunista?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>Mitä muuttaisin? </a:t>
            </a:r>
            <a:endParaRPr lang="fi-FI" dirty="0">
              <a:highlight>
                <a:srgbClr val="FFFF00"/>
              </a:highlight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84515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65DA69-1AAF-48FF-9869-85ED94FCE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72089"/>
          </a:xfrm>
        </p:spPr>
        <p:txBody>
          <a:bodyPr>
            <a:normAutofit/>
          </a:bodyPr>
          <a:lstStyle/>
          <a:p>
            <a:r>
              <a:rPr lang="fi-FI"/>
              <a:t>Missä viihdyn?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Missä en viihdy?</a:t>
            </a:r>
            <a:br>
              <a:rPr lang="fi-FI"/>
            </a:br>
            <a:r>
              <a:rPr lang="fi-FI"/>
              <a:t/>
            </a:r>
            <a:br>
              <a:rPr lang="fi-FI"/>
            </a:br>
            <a:r>
              <a:rPr lang="fi-FI"/>
              <a:t>Miksi?</a:t>
            </a:r>
          </a:p>
        </p:txBody>
      </p:sp>
    </p:spTree>
    <p:extLst>
      <p:ext uri="{BB962C8B-B14F-4D97-AF65-F5344CB8AC3E}">
        <p14:creationId xmlns:p14="http://schemas.microsoft.com/office/powerpoint/2010/main" val="896375045"/>
      </p:ext>
    </p:extLst>
  </p:cSld>
  <p:clrMapOvr>
    <a:masterClrMapping/>
  </p:clrMapOvr>
</p:sld>
</file>

<file path=ppt/theme/theme1.xml><?xml version="1.0" encoding="utf-8"?>
<a:theme xmlns:a="http://schemas.openxmlformats.org/drawingml/2006/main" name="Tila_203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a_2030" id="{9B643573-F422-4B28-B456-BE524D180E68}" vid="{8BA9BEB9-9705-45FA-8059-A0DF89347B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0" ma:contentTypeDescription="Luo uusi asiakirja." ma:contentTypeScope="" ma:versionID="4113b6d34e43d1fc36c8d76309c4e1d4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4d81f3ea3236a736d8d2574fe1dca093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B29CF4-CFD6-4BB7-B955-0BACBDBAE4EE}">
  <ds:schemaRefs>
    <ds:schemaRef ds:uri="3f577760-0cbf-4b0d-965b-16b5b53896a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99c720-f1e3-4ea1-8df0-5d269de6d61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5C731D-167D-4413-81AD-7100FA85E68C}">
  <ds:schemaRefs>
    <ds:schemaRef ds:uri="3f577760-0cbf-4b0d-965b-16b5b53896a1"/>
    <ds:schemaRef ds:uri="8699c720-f1e3-4ea1-8df0-5d269de6d61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8539FDA-FF21-4C95-B642-9BA34AF53D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Tila_2030</Template>
  <TotalTime>0</TotalTime>
  <Words>41</Words>
  <Application>Microsoft Office PowerPoint</Application>
  <PresentationFormat>Laajakuva</PresentationFormat>
  <Paragraphs>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Tila_2030</vt:lpstr>
      <vt:lpstr>Aloitetaan!</vt:lpstr>
      <vt:lpstr>Miten liikun paikasta toiseen?</vt:lpstr>
      <vt:lpstr>Millaisia rakennuksia on?</vt:lpstr>
      <vt:lpstr>Millaisia viheralueita on?</vt:lpstr>
      <vt:lpstr>Mitä palveluita käytän?</vt:lpstr>
      <vt:lpstr>Mikä ympäristössä on hyvää?  Mitä puuttuu?</vt:lpstr>
      <vt:lpstr>Mikä ympäristössä on kaunista?  Mitä muuttaisin? </vt:lpstr>
      <vt:lpstr>Missä viihdyn?  Missä en viihdy?  Miksi?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Villit visiot</dc:title>
  <dc:creator>Maija Peltola</dc:creator>
  <cp:lastModifiedBy>Oris Johanna</cp:lastModifiedBy>
  <cp:revision>9</cp:revision>
  <dcterms:created xsi:type="dcterms:W3CDTF">2019-05-17T05:28:18Z</dcterms:created>
  <dcterms:modified xsi:type="dcterms:W3CDTF">2019-06-04T07:42:57Z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</Properties>
</file>