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5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-laskentataulukko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EF-49B8-9F8D-D9F5DEA8B1BA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6EF-49B8-9F8D-D9F5DEA8B1B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EF-49B8-9F8D-D9F5DEA8B1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CF7-4252-9771-CEAB0B20EEC4}"/>
              </c:ext>
            </c:extLst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F7-4252-9771-CEAB0B20EEC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F7-4252-9771-CEAB0B20E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7D-44BE-9A25-41E3CCF1D558}"/>
              </c:ext>
            </c:extLst>
          </c:dPt>
          <c:dPt>
            <c:idx val="1"/>
            <c:bubble3D val="0"/>
            <c:spPr>
              <a:solidFill>
                <a:schemeClr val="accent3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7D-44BE-9A25-41E3CCF1D55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7D-44BE-9A25-41E3CCF1D5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shade val="76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0E4-493A-9502-D2DE3EFE4ACA}"/>
              </c:ext>
            </c:extLst>
          </c:dPt>
          <c:dPt>
            <c:idx val="1"/>
            <c:bubble3D val="0"/>
            <c:spPr>
              <a:solidFill>
                <a:schemeClr val="accent4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0E4-493A-9502-D2DE3EFE4AC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0E4-493A-9502-D2DE3EFE4A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3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D4FE87-E8D0-4B4B-AF34-4903C50AD4F9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i-FI"/>
        </a:p>
      </dgm:t>
    </dgm:pt>
    <dgm:pt modelId="{5BB214B9-3C66-4B33-AF70-B7262A9DD585}">
      <dgm:prSet phldrT="[Teksti]" custT="1"/>
      <dgm:spPr/>
      <dgm:t>
        <a:bodyPr/>
        <a:lstStyle/>
        <a:p>
          <a:r>
            <a:rPr lang="fi-FI" sz="2000" dirty="0" smtClean="0"/>
            <a:t>Elinkaaren vaihe 1</a:t>
          </a:r>
        </a:p>
        <a:p>
          <a:r>
            <a:rPr lang="fi-FI" sz="2000" dirty="0" smtClean="0"/>
            <a:t>(kuvaus)</a:t>
          </a:r>
        </a:p>
      </dgm:t>
    </dgm:pt>
    <dgm:pt modelId="{D2C00F3C-D6AC-4802-833C-3928951CBF24}" type="parTrans" cxnId="{3E0385CF-45FC-4EC0-B54A-8A7A8527E57E}">
      <dgm:prSet/>
      <dgm:spPr/>
      <dgm:t>
        <a:bodyPr/>
        <a:lstStyle/>
        <a:p>
          <a:endParaRPr lang="fi-FI"/>
        </a:p>
      </dgm:t>
    </dgm:pt>
    <dgm:pt modelId="{7A0C95DD-3DFE-469A-B399-305ECCA5AA78}" type="sibTrans" cxnId="{3E0385CF-45FC-4EC0-B54A-8A7A8527E57E}">
      <dgm:prSet/>
      <dgm:spPr/>
      <dgm:t>
        <a:bodyPr/>
        <a:lstStyle/>
        <a:p>
          <a:endParaRPr lang="fi-FI"/>
        </a:p>
      </dgm:t>
    </dgm:pt>
    <dgm:pt modelId="{2788D637-ADE2-4B43-9F4A-449285BD0ACC}">
      <dgm:prSet phldrT="[Teksti]" custT="1"/>
      <dgm:spPr/>
      <dgm:t>
        <a:bodyPr/>
        <a:lstStyle/>
        <a:p>
          <a:r>
            <a:rPr lang="fi-FI" sz="2000" dirty="0" smtClean="0"/>
            <a:t>Elinkaaren vaihe 2</a:t>
          </a:r>
        </a:p>
        <a:p>
          <a:r>
            <a:rPr lang="fi-FI" sz="2000" dirty="0" smtClean="0"/>
            <a:t>(kuvaus)</a:t>
          </a:r>
          <a:endParaRPr lang="fi-FI" sz="2000" dirty="0"/>
        </a:p>
      </dgm:t>
    </dgm:pt>
    <dgm:pt modelId="{7A066549-2B3D-4FCB-881A-6C2FC118D6C9}" type="parTrans" cxnId="{BCFF8C26-2EBC-42D1-9C4C-0B289E8CF7B3}">
      <dgm:prSet/>
      <dgm:spPr/>
      <dgm:t>
        <a:bodyPr/>
        <a:lstStyle/>
        <a:p>
          <a:endParaRPr lang="fi-FI"/>
        </a:p>
      </dgm:t>
    </dgm:pt>
    <dgm:pt modelId="{01B7E7D3-8027-49E2-BFE8-1199E5FAF699}" type="sibTrans" cxnId="{BCFF8C26-2EBC-42D1-9C4C-0B289E8CF7B3}">
      <dgm:prSet/>
      <dgm:spPr/>
      <dgm:t>
        <a:bodyPr/>
        <a:lstStyle/>
        <a:p>
          <a:endParaRPr lang="fi-FI"/>
        </a:p>
      </dgm:t>
    </dgm:pt>
    <dgm:pt modelId="{601993B5-C492-4686-96C5-A5965EDCE606}">
      <dgm:prSet phldrT="[Teksti]" custT="1"/>
      <dgm:spPr/>
      <dgm:t>
        <a:bodyPr/>
        <a:lstStyle/>
        <a:p>
          <a:r>
            <a:rPr lang="fi-FI" sz="2000" dirty="0" smtClean="0"/>
            <a:t>Elinkaaren vaihe 3</a:t>
          </a:r>
        </a:p>
        <a:p>
          <a:r>
            <a:rPr lang="fi-FI" sz="2000" dirty="0" smtClean="0"/>
            <a:t>(kuvaus)</a:t>
          </a:r>
          <a:endParaRPr lang="fi-FI" sz="2000" dirty="0"/>
        </a:p>
      </dgm:t>
    </dgm:pt>
    <dgm:pt modelId="{03B1DC1B-D86B-4D7C-9822-0176608DBA44}" type="parTrans" cxnId="{09A0EF51-D75A-4627-B9EB-96BB1344EB86}">
      <dgm:prSet/>
      <dgm:spPr/>
      <dgm:t>
        <a:bodyPr/>
        <a:lstStyle/>
        <a:p>
          <a:endParaRPr lang="fi-FI"/>
        </a:p>
      </dgm:t>
    </dgm:pt>
    <dgm:pt modelId="{7AADC140-834D-4343-ABA2-2B805965C68B}" type="sibTrans" cxnId="{09A0EF51-D75A-4627-B9EB-96BB1344EB86}">
      <dgm:prSet/>
      <dgm:spPr/>
      <dgm:t>
        <a:bodyPr/>
        <a:lstStyle/>
        <a:p>
          <a:endParaRPr lang="fi-FI"/>
        </a:p>
      </dgm:t>
    </dgm:pt>
    <dgm:pt modelId="{0FBCB1DB-8CD2-4CD1-99E3-3970563AADDC}">
      <dgm:prSet phldrT="[Teksti]" custT="1"/>
      <dgm:spPr/>
      <dgm:t>
        <a:bodyPr/>
        <a:lstStyle/>
        <a:p>
          <a:r>
            <a:rPr lang="fi-FI" sz="2000" dirty="0" smtClean="0"/>
            <a:t>Elinkaaren vaihe 4</a:t>
          </a:r>
        </a:p>
        <a:p>
          <a:r>
            <a:rPr lang="fi-FI" sz="2000" dirty="0" smtClean="0"/>
            <a:t>(kuvaus)</a:t>
          </a:r>
          <a:endParaRPr lang="fi-FI" sz="2000" dirty="0"/>
        </a:p>
      </dgm:t>
    </dgm:pt>
    <dgm:pt modelId="{416698DB-1CDC-4551-9FCD-21831F2B18FF}" type="parTrans" cxnId="{D3068CF6-D614-45DA-858A-ECCB4887EE85}">
      <dgm:prSet/>
      <dgm:spPr/>
      <dgm:t>
        <a:bodyPr/>
        <a:lstStyle/>
        <a:p>
          <a:endParaRPr lang="fi-FI"/>
        </a:p>
      </dgm:t>
    </dgm:pt>
    <dgm:pt modelId="{BAE438A1-71B2-4A06-BEA0-F457ED4FB18A}" type="sibTrans" cxnId="{D3068CF6-D614-45DA-858A-ECCB4887EE85}">
      <dgm:prSet/>
      <dgm:spPr/>
      <dgm:t>
        <a:bodyPr/>
        <a:lstStyle/>
        <a:p>
          <a:endParaRPr lang="fi-FI"/>
        </a:p>
      </dgm:t>
    </dgm:pt>
    <dgm:pt modelId="{6B87F482-12F9-4D67-A490-95A9EE1BD771}">
      <dgm:prSet phldrT="[Teksti]" custT="1"/>
      <dgm:spPr/>
      <dgm:t>
        <a:bodyPr/>
        <a:lstStyle/>
        <a:p>
          <a:r>
            <a:rPr lang="fi-FI" sz="2000" dirty="0" smtClean="0"/>
            <a:t>Elinkaaren vaihe 5</a:t>
          </a:r>
        </a:p>
        <a:p>
          <a:r>
            <a:rPr lang="fi-FI" sz="2000" dirty="0" smtClean="0"/>
            <a:t>(kuvaus)</a:t>
          </a:r>
          <a:endParaRPr lang="fi-FI" sz="2000" dirty="0"/>
        </a:p>
      </dgm:t>
    </dgm:pt>
    <dgm:pt modelId="{6C914B3E-F083-4EF8-BEE8-6A2844B00494}" type="parTrans" cxnId="{32187DFF-DE6B-4164-8934-84CA75249610}">
      <dgm:prSet/>
      <dgm:spPr/>
      <dgm:t>
        <a:bodyPr/>
        <a:lstStyle/>
        <a:p>
          <a:endParaRPr lang="fi-FI"/>
        </a:p>
      </dgm:t>
    </dgm:pt>
    <dgm:pt modelId="{04417397-C811-4622-8004-FF7B5D1E1E1D}" type="sibTrans" cxnId="{32187DFF-DE6B-4164-8934-84CA75249610}">
      <dgm:prSet/>
      <dgm:spPr/>
      <dgm:t>
        <a:bodyPr/>
        <a:lstStyle/>
        <a:p>
          <a:endParaRPr lang="fi-FI"/>
        </a:p>
      </dgm:t>
    </dgm:pt>
    <dgm:pt modelId="{37D7C5E9-F122-4A5C-BE48-2841F3C3AE2A}">
      <dgm:prSet phldrT="[Teksti]" custT="1"/>
      <dgm:spPr/>
      <dgm:t>
        <a:bodyPr/>
        <a:lstStyle/>
        <a:p>
          <a:r>
            <a:rPr lang="fi-FI" sz="2000" dirty="0" smtClean="0"/>
            <a:t>Elinkaaren vaihe 6</a:t>
          </a:r>
        </a:p>
        <a:p>
          <a:r>
            <a:rPr lang="fi-FI" sz="2000" dirty="0" smtClean="0"/>
            <a:t>(kuvaus)</a:t>
          </a:r>
          <a:endParaRPr lang="fi-FI" sz="2000" dirty="0"/>
        </a:p>
      </dgm:t>
    </dgm:pt>
    <dgm:pt modelId="{802519F8-EA12-4269-9C9C-113A145C5B41}" type="parTrans" cxnId="{F259DA05-B4E3-4C9E-931B-59ACA4F63F9D}">
      <dgm:prSet/>
      <dgm:spPr/>
      <dgm:t>
        <a:bodyPr/>
        <a:lstStyle/>
        <a:p>
          <a:endParaRPr lang="fi-FI"/>
        </a:p>
      </dgm:t>
    </dgm:pt>
    <dgm:pt modelId="{27405F52-7AB5-408D-B411-84BF39143055}" type="sibTrans" cxnId="{F259DA05-B4E3-4C9E-931B-59ACA4F63F9D}">
      <dgm:prSet/>
      <dgm:spPr/>
      <dgm:t>
        <a:bodyPr/>
        <a:lstStyle/>
        <a:p>
          <a:endParaRPr lang="fi-FI"/>
        </a:p>
      </dgm:t>
    </dgm:pt>
    <dgm:pt modelId="{7D42C4A1-E0DD-45F7-B322-CB71EA8320B5}">
      <dgm:prSet phldrT="[Teksti]" custT="1"/>
      <dgm:spPr/>
      <dgm:t>
        <a:bodyPr/>
        <a:lstStyle/>
        <a:p>
          <a:r>
            <a:rPr lang="fi-FI" sz="2000" dirty="0" smtClean="0"/>
            <a:t>Elinkaaren vaihe 7</a:t>
          </a:r>
        </a:p>
        <a:p>
          <a:r>
            <a:rPr lang="fi-FI" sz="2000" dirty="0" smtClean="0"/>
            <a:t>(kuvaus)</a:t>
          </a:r>
          <a:endParaRPr lang="fi-FI" sz="2000" dirty="0"/>
        </a:p>
      </dgm:t>
    </dgm:pt>
    <dgm:pt modelId="{BD9C5D0A-5F41-4436-BB5C-1A507AAA8878}" type="parTrans" cxnId="{7B819459-81AB-4F2E-A648-B7ECE7C88C1A}">
      <dgm:prSet/>
      <dgm:spPr/>
      <dgm:t>
        <a:bodyPr/>
        <a:lstStyle/>
        <a:p>
          <a:endParaRPr lang="fi-FI"/>
        </a:p>
      </dgm:t>
    </dgm:pt>
    <dgm:pt modelId="{6834B225-DC73-4645-9F92-2CB796581A21}" type="sibTrans" cxnId="{7B819459-81AB-4F2E-A648-B7ECE7C88C1A}">
      <dgm:prSet/>
      <dgm:spPr/>
      <dgm:t>
        <a:bodyPr/>
        <a:lstStyle/>
        <a:p>
          <a:endParaRPr lang="fi-FI"/>
        </a:p>
      </dgm:t>
    </dgm:pt>
    <dgm:pt modelId="{545A4EBE-4B96-45CA-AB24-2D09A59F93A4}" type="pres">
      <dgm:prSet presAssocID="{B2D4FE87-E8D0-4B4B-AF34-4903C50AD4F9}" presName="Name0" presStyleCnt="0">
        <dgm:presLayoutVars>
          <dgm:dir/>
          <dgm:resizeHandles val="exact"/>
        </dgm:presLayoutVars>
      </dgm:prSet>
      <dgm:spPr/>
    </dgm:pt>
    <dgm:pt modelId="{DFBE7640-B7E3-421C-A634-FE8EA5AFA4A4}" type="pres">
      <dgm:prSet presAssocID="{5BB214B9-3C66-4B33-AF70-B7262A9DD585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1F6D910-F6D5-4B4E-B0B8-199B3C247102}" type="pres">
      <dgm:prSet presAssocID="{7A0C95DD-3DFE-469A-B399-305ECCA5AA78}" presName="sibTrans" presStyleLbl="sibTrans1D1" presStyleIdx="0" presStyleCnt="6"/>
      <dgm:spPr/>
    </dgm:pt>
    <dgm:pt modelId="{35899814-2CE4-4C83-B709-C85FDE757C87}" type="pres">
      <dgm:prSet presAssocID="{7A0C95DD-3DFE-469A-B399-305ECCA5AA78}" presName="connectorText" presStyleLbl="sibTrans1D1" presStyleIdx="0" presStyleCnt="6"/>
      <dgm:spPr/>
    </dgm:pt>
    <dgm:pt modelId="{BCDB7D41-3492-4686-8877-782E600A86DC}" type="pres">
      <dgm:prSet presAssocID="{2788D637-ADE2-4B43-9F4A-449285BD0AC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BC08226-33B7-483F-ABCF-C899742E86E7}" type="pres">
      <dgm:prSet presAssocID="{01B7E7D3-8027-49E2-BFE8-1199E5FAF699}" presName="sibTrans" presStyleLbl="sibTrans1D1" presStyleIdx="1" presStyleCnt="6"/>
      <dgm:spPr/>
    </dgm:pt>
    <dgm:pt modelId="{64317EB8-2BD4-4DC2-A6C5-A3AF112DBD48}" type="pres">
      <dgm:prSet presAssocID="{01B7E7D3-8027-49E2-BFE8-1199E5FAF699}" presName="connectorText" presStyleLbl="sibTrans1D1" presStyleIdx="1" presStyleCnt="6"/>
      <dgm:spPr/>
    </dgm:pt>
    <dgm:pt modelId="{891241F8-78BF-42ED-B511-1BA0758E7E35}" type="pres">
      <dgm:prSet presAssocID="{601993B5-C492-4686-96C5-A5965EDCE60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547B6AC-02D2-455D-BC57-F03DBB8E4ACD}" type="pres">
      <dgm:prSet presAssocID="{7AADC140-834D-4343-ABA2-2B805965C68B}" presName="sibTrans" presStyleLbl="sibTrans1D1" presStyleIdx="2" presStyleCnt="6"/>
      <dgm:spPr/>
    </dgm:pt>
    <dgm:pt modelId="{5F728535-D1DA-4C42-B9B6-DE0A983B8DAA}" type="pres">
      <dgm:prSet presAssocID="{7AADC140-834D-4343-ABA2-2B805965C68B}" presName="connectorText" presStyleLbl="sibTrans1D1" presStyleIdx="2" presStyleCnt="6"/>
      <dgm:spPr/>
    </dgm:pt>
    <dgm:pt modelId="{E981F853-3CB2-4EC0-8359-F0BFC5725BD5}" type="pres">
      <dgm:prSet presAssocID="{0FBCB1DB-8CD2-4CD1-99E3-3970563AADD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668810C-2A65-4F58-9252-4B8C48F256F3}" type="pres">
      <dgm:prSet presAssocID="{BAE438A1-71B2-4A06-BEA0-F457ED4FB18A}" presName="sibTrans" presStyleLbl="sibTrans1D1" presStyleIdx="3" presStyleCnt="6"/>
      <dgm:spPr/>
    </dgm:pt>
    <dgm:pt modelId="{EA5CD444-C700-44B1-AAE3-24356E9CC9C7}" type="pres">
      <dgm:prSet presAssocID="{BAE438A1-71B2-4A06-BEA0-F457ED4FB18A}" presName="connectorText" presStyleLbl="sibTrans1D1" presStyleIdx="3" presStyleCnt="6"/>
      <dgm:spPr/>
    </dgm:pt>
    <dgm:pt modelId="{6E9D60CB-4012-46EB-8236-E14731094CA6}" type="pres">
      <dgm:prSet presAssocID="{6B87F482-12F9-4D67-A490-95A9EE1BD77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2E384F7-7513-4D72-8A64-C717D727B1D3}" type="pres">
      <dgm:prSet presAssocID="{04417397-C811-4622-8004-FF7B5D1E1E1D}" presName="sibTrans" presStyleLbl="sibTrans1D1" presStyleIdx="4" presStyleCnt="6"/>
      <dgm:spPr/>
    </dgm:pt>
    <dgm:pt modelId="{22A6E132-EC7D-42CC-B3CC-66EE44356424}" type="pres">
      <dgm:prSet presAssocID="{04417397-C811-4622-8004-FF7B5D1E1E1D}" presName="connectorText" presStyleLbl="sibTrans1D1" presStyleIdx="4" presStyleCnt="6"/>
      <dgm:spPr/>
    </dgm:pt>
    <dgm:pt modelId="{072C32CC-85D4-4B5D-8A61-0705C8EE7BB2}" type="pres">
      <dgm:prSet presAssocID="{37D7C5E9-F122-4A5C-BE48-2841F3C3AE2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F948622-53A4-42EA-B46F-B0C294EC53B7}" type="pres">
      <dgm:prSet presAssocID="{27405F52-7AB5-408D-B411-84BF39143055}" presName="sibTrans" presStyleLbl="sibTrans1D1" presStyleIdx="5" presStyleCnt="6"/>
      <dgm:spPr/>
    </dgm:pt>
    <dgm:pt modelId="{D42E2532-FE8A-4FA5-B00F-161DB3DD825F}" type="pres">
      <dgm:prSet presAssocID="{27405F52-7AB5-408D-B411-84BF39143055}" presName="connectorText" presStyleLbl="sibTrans1D1" presStyleIdx="5" presStyleCnt="6"/>
      <dgm:spPr/>
    </dgm:pt>
    <dgm:pt modelId="{96E9BFA4-A7D5-4A80-A25B-0F25C676C838}" type="pres">
      <dgm:prSet presAssocID="{7D42C4A1-E0DD-45F7-B322-CB71EA8320B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3AF0C87-B890-466D-AE64-15E9C65083CE}" type="presOf" srcId="{01B7E7D3-8027-49E2-BFE8-1199E5FAF699}" destId="{ABC08226-33B7-483F-ABCF-C899742E86E7}" srcOrd="0" destOrd="0" presId="urn:microsoft.com/office/officeart/2005/8/layout/bProcess3"/>
    <dgm:cxn modelId="{09A0EF51-D75A-4627-B9EB-96BB1344EB86}" srcId="{B2D4FE87-E8D0-4B4B-AF34-4903C50AD4F9}" destId="{601993B5-C492-4686-96C5-A5965EDCE606}" srcOrd="2" destOrd="0" parTransId="{03B1DC1B-D86B-4D7C-9822-0176608DBA44}" sibTransId="{7AADC140-834D-4343-ABA2-2B805965C68B}"/>
    <dgm:cxn modelId="{B406994E-358A-4BCE-886A-0DD30B653099}" type="presOf" srcId="{37D7C5E9-F122-4A5C-BE48-2841F3C3AE2A}" destId="{072C32CC-85D4-4B5D-8A61-0705C8EE7BB2}" srcOrd="0" destOrd="0" presId="urn:microsoft.com/office/officeart/2005/8/layout/bProcess3"/>
    <dgm:cxn modelId="{2B8154BD-C1AE-4C65-BB91-73E15BB765E6}" type="presOf" srcId="{B2D4FE87-E8D0-4B4B-AF34-4903C50AD4F9}" destId="{545A4EBE-4B96-45CA-AB24-2D09A59F93A4}" srcOrd="0" destOrd="0" presId="urn:microsoft.com/office/officeart/2005/8/layout/bProcess3"/>
    <dgm:cxn modelId="{F766EC96-AC34-4CFF-8ABD-13B07C8E2EB3}" type="presOf" srcId="{04417397-C811-4622-8004-FF7B5D1E1E1D}" destId="{62E384F7-7513-4D72-8A64-C717D727B1D3}" srcOrd="0" destOrd="0" presId="urn:microsoft.com/office/officeart/2005/8/layout/bProcess3"/>
    <dgm:cxn modelId="{CA9A9446-5441-4035-B441-476BB2A53DFB}" type="presOf" srcId="{0FBCB1DB-8CD2-4CD1-99E3-3970563AADDC}" destId="{E981F853-3CB2-4EC0-8359-F0BFC5725BD5}" srcOrd="0" destOrd="0" presId="urn:microsoft.com/office/officeart/2005/8/layout/bProcess3"/>
    <dgm:cxn modelId="{32187DFF-DE6B-4164-8934-84CA75249610}" srcId="{B2D4FE87-E8D0-4B4B-AF34-4903C50AD4F9}" destId="{6B87F482-12F9-4D67-A490-95A9EE1BD771}" srcOrd="4" destOrd="0" parTransId="{6C914B3E-F083-4EF8-BEE8-6A2844B00494}" sibTransId="{04417397-C811-4622-8004-FF7B5D1E1E1D}"/>
    <dgm:cxn modelId="{60DA9E83-4C55-4609-AC00-01D506BC1098}" type="presOf" srcId="{04417397-C811-4622-8004-FF7B5D1E1E1D}" destId="{22A6E132-EC7D-42CC-B3CC-66EE44356424}" srcOrd="1" destOrd="0" presId="urn:microsoft.com/office/officeart/2005/8/layout/bProcess3"/>
    <dgm:cxn modelId="{F76D0652-9E88-4A03-8B85-0AE8BE706808}" type="presOf" srcId="{27405F52-7AB5-408D-B411-84BF39143055}" destId="{8F948622-53A4-42EA-B46F-B0C294EC53B7}" srcOrd="0" destOrd="0" presId="urn:microsoft.com/office/officeart/2005/8/layout/bProcess3"/>
    <dgm:cxn modelId="{21551808-00D2-47B6-9EC3-AE1C475FF640}" type="presOf" srcId="{BAE438A1-71B2-4A06-BEA0-F457ED4FB18A}" destId="{EA5CD444-C700-44B1-AAE3-24356E9CC9C7}" srcOrd="1" destOrd="0" presId="urn:microsoft.com/office/officeart/2005/8/layout/bProcess3"/>
    <dgm:cxn modelId="{DEA09D49-E4EE-4E29-8D83-3D3A10B64830}" type="presOf" srcId="{01B7E7D3-8027-49E2-BFE8-1199E5FAF699}" destId="{64317EB8-2BD4-4DC2-A6C5-A3AF112DBD48}" srcOrd="1" destOrd="0" presId="urn:microsoft.com/office/officeart/2005/8/layout/bProcess3"/>
    <dgm:cxn modelId="{3E0385CF-45FC-4EC0-B54A-8A7A8527E57E}" srcId="{B2D4FE87-E8D0-4B4B-AF34-4903C50AD4F9}" destId="{5BB214B9-3C66-4B33-AF70-B7262A9DD585}" srcOrd="0" destOrd="0" parTransId="{D2C00F3C-D6AC-4802-833C-3928951CBF24}" sibTransId="{7A0C95DD-3DFE-469A-B399-305ECCA5AA78}"/>
    <dgm:cxn modelId="{D380F3A4-C3A1-4A3D-A0B4-C1D33E001C8D}" type="presOf" srcId="{27405F52-7AB5-408D-B411-84BF39143055}" destId="{D42E2532-FE8A-4FA5-B00F-161DB3DD825F}" srcOrd="1" destOrd="0" presId="urn:microsoft.com/office/officeart/2005/8/layout/bProcess3"/>
    <dgm:cxn modelId="{B6733A71-9BA6-4E0F-8520-81F23A39225D}" type="presOf" srcId="{601993B5-C492-4686-96C5-A5965EDCE606}" destId="{891241F8-78BF-42ED-B511-1BA0758E7E35}" srcOrd="0" destOrd="0" presId="urn:microsoft.com/office/officeart/2005/8/layout/bProcess3"/>
    <dgm:cxn modelId="{453D17AB-420C-4C15-B958-FFB8561296FC}" type="presOf" srcId="{2788D637-ADE2-4B43-9F4A-449285BD0ACC}" destId="{BCDB7D41-3492-4686-8877-782E600A86DC}" srcOrd="0" destOrd="0" presId="urn:microsoft.com/office/officeart/2005/8/layout/bProcess3"/>
    <dgm:cxn modelId="{C2D7D0C5-7F2A-4107-A5D0-28A1DDB445D2}" type="presOf" srcId="{7AADC140-834D-4343-ABA2-2B805965C68B}" destId="{9547B6AC-02D2-455D-BC57-F03DBB8E4ACD}" srcOrd="0" destOrd="0" presId="urn:microsoft.com/office/officeart/2005/8/layout/bProcess3"/>
    <dgm:cxn modelId="{07C5C2C8-269D-4C0D-9FB9-FA0F9914B77C}" type="presOf" srcId="{6B87F482-12F9-4D67-A490-95A9EE1BD771}" destId="{6E9D60CB-4012-46EB-8236-E14731094CA6}" srcOrd="0" destOrd="0" presId="urn:microsoft.com/office/officeart/2005/8/layout/bProcess3"/>
    <dgm:cxn modelId="{219CD22F-BFE8-425B-9280-D0795D16055F}" type="presOf" srcId="{7A0C95DD-3DFE-469A-B399-305ECCA5AA78}" destId="{D1F6D910-F6D5-4B4E-B0B8-199B3C247102}" srcOrd="0" destOrd="0" presId="urn:microsoft.com/office/officeart/2005/8/layout/bProcess3"/>
    <dgm:cxn modelId="{AD43E998-FC46-4103-BB89-74F1A28BDFC8}" type="presOf" srcId="{7AADC140-834D-4343-ABA2-2B805965C68B}" destId="{5F728535-D1DA-4C42-B9B6-DE0A983B8DAA}" srcOrd="1" destOrd="0" presId="urn:microsoft.com/office/officeart/2005/8/layout/bProcess3"/>
    <dgm:cxn modelId="{F259DA05-B4E3-4C9E-931B-59ACA4F63F9D}" srcId="{B2D4FE87-E8D0-4B4B-AF34-4903C50AD4F9}" destId="{37D7C5E9-F122-4A5C-BE48-2841F3C3AE2A}" srcOrd="5" destOrd="0" parTransId="{802519F8-EA12-4269-9C9C-113A145C5B41}" sibTransId="{27405F52-7AB5-408D-B411-84BF39143055}"/>
    <dgm:cxn modelId="{7FF28315-99C7-4DB0-9B70-F609D32194EF}" type="presOf" srcId="{7A0C95DD-3DFE-469A-B399-305ECCA5AA78}" destId="{35899814-2CE4-4C83-B709-C85FDE757C87}" srcOrd="1" destOrd="0" presId="urn:microsoft.com/office/officeart/2005/8/layout/bProcess3"/>
    <dgm:cxn modelId="{4882D636-5068-470C-8F0E-CD58A0062F43}" type="presOf" srcId="{5BB214B9-3C66-4B33-AF70-B7262A9DD585}" destId="{DFBE7640-B7E3-421C-A634-FE8EA5AFA4A4}" srcOrd="0" destOrd="0" presId="urn:microsoft.com/office/officeart/2005/8/layout/bProcess3"/>
    <dgm:cxn modelId="{BCFF8C26-2EBC-42D1-9C4C-0B289E8CF7B3}" srcId="{B2D4FE87-E8D0-4B4B-AF34-4903C50AD4F9}" destId="{2788D637-ADE2-4B43-9F4A-449285BD0ACC}" srcOrd="1" destOrd="0" parTransId="{7A066549-2B3D-4FCB-881A-6C2FC118D6C9}" sibTransId="{01B7E7D3-8027-49E2-BFE8-1199E5FAF699}"/>
    <dgm:cxn modelId="{794D986E-A0DC-4D5C-B020-8C9248DD692D}" type="presOf" srcId="{BAE438A1-71B2-4A06-BEA0-F457ED4FB18A}" destId="{F668810C-2A65-4F58-9252-4B8C48F256F3}" srcOrd="0" destOrd="0" presId="urn:microsoft.com/office/officeart/2005/8/layout/bProcess3"/>
    <dgm:cxn modelId="{7B819459-81AB-4F2E-A648-B7ECE7C88C1A}" srcId="{B2D4FE87-E8D0-4B4B-AF34-4903C50AD4F9}" destId="{7D42C4A1-E0DD-45F7-B322-CB71EA8320B5}" srcOrd="6" destOrd="0" parTransId="{BD9C5D0A-5F41-4436-BB5C-1A507AAA8878}" sibTransId="{6834B225-DC73-4645-9F92-2CB796581A21}"/>
    <dgm:cxn modelId="{D3068CF6-D614-45DA-858A-ECCB4887EE85}" srcId="{B2D4FE87-E8D0-4B4B-AF34-4903C50AD4F9}" destId="{0FBCB1DB-8CD2-4CD1-99E3-3970563AADDC}" srcOrd="3" destOrd="0" parTransId="{416698DB-1CDC-4551-9FCD-21831F2B18FF}" sibTransId="{BAE438A1-71B2-4A06-BEA0-F457ED4FB18A}"/>
    <dgm:cxn modelId="{8BBCDC0D-C531-4FF5-AE86-F24CC26CB37B}" type="presOf" srcId="{7D42C4A1-E0DD-45F7-B322-CB71EA8320B5}" destId="{96E9BFA4-A7D5-4A80-A25B-0F25C676C838}" srcOrd="0" destOrd="0" presId="urn:microsoft.com/office/officeart/2005/8/layout/bProcess3"/>
    <dgm:cxn modelId="{A165C53E-61F0-4666-B8E0-B6B637DA30F1}" type="presParOf" srcId="{545A4EBE-4B96-45CA-AB24-2D09A59F93A4}" destId="{DFBE7640-B7E3-421C-A634-FE8EA5AFA4A4}" srcOrd="0" destOrd="0" presId="urn:microsoft.com/office/officeart/2005/8/layout/bProcess3"/>
    <dgm:cxn modelId="{AF79BF22-2E5F-4A9D-8023-20F6E646BA94}" type="presParOf" srcId="{545A4EBE-4B96-45CA-AB24-2D09A59F93A4}" destId="{D1F6D910-F6D5-4B4E-B0B8-199B3C247102}" srcOrd="1" destOrd="0" presId="urn:microsoft.com/office/officeart/2005/8/layout/bProcess3"/>
    <dgm:cxn modelId="{819B207B-1C43-48B6-84AE-AAF86FC4CF13}" type="presParOf" srcId="{D1F6D910-F6D5-4B4E-B0B8-199B3C247102}" destId="{35899814-2CE4-4C83-B709-C85FDE757C87}" srcOrd="0" destOrd="0" presId="urn:microsoft.com/office/officeart/2005/8/layout/bProcess3"/>
    <dgm:cxn modelId="{97445DAF-89A6-482F-8E17-EFCBB29D45E5}" type="presParOf" srcId="{545A4EBE-4B96-45CA-AB24-2D09A59F93A4}" destId="{BCDB7D41-3492-4686-8877-782E600A86DC}" srcOrd="2" destOrd="0" presId="urn:microsoft.com/office/officeart/2005/8/layout/bProcess3"/>
    <dgm:cxn modelId="{D3CE2984-97EF-4062-93C8-4AD803727EC2}" type="presParOf" srcId="{545A4EBE-4B96-45CA-AB24-2D09A59F93A4}" destId="{ABC08226-33B7-483F-ABCF-C899742E86E7}" srcOrd="3" destOrd="0" presId="urn:microsoft.com/office/officeart/2005/8/layout/bProcess3"/>
    <dgm:cxn modelId="{33D69606-F5A9-4D70-A7F1-B5253F4C25CA}" type="presParOf" srcId="{ABC08226-33B7-483F-ABCF-C899742E86E7}" destId="{64317EB8-2BD4-4DC2-A6C5-A3AF112DBD48}" srcOrd="0" destOrd="0" presId="urn:microsoft.com/office/officeart/2005/8/layout/bProcess3"/>
    <dgm:cxn modelId="{A38CBFC0-D542-4F6C-9F67-44F6104B8148}" type="presParOf" srcId="{545A4EBE-4B96-45CA-AB24-2D09A59F93A4}" destId="{891241F8-78BF-42ED-B511-1BA0758E7E35}" srcOrd="4" destOrd="0" presId="urn:microsoft.com/office/officeart/2005/8/layout/bProcess3"/>
    <dgm:cxn modelId="{FA26D98B-6B9A-45E3-AE02-ABD0B6823D6E}" type="presParOf" srcId="{545A4EBE-4B96-45CA-AB24-2D09A59F93A4}" destId="{9547B6AC-02D2-455D-BC57-F03DBB8E4ACD}" srcOrd="5" destOrd="0" presId="urn:microsoft.com/office/officeart/2005/8/layout/bProcess3"/>
    <dgm:cxn modelId="{96F38B7E-9B3C-43E2-914C-79B596569323}" type="presParOf" srcId="{9547B6AC-02D2-455D-BC57-F03DBB8E4ACD}" destId="{5F728535-D1DA-4C42-B9B6-DE0A983B8DAA}" srcOrd="0" destOrd="0" presId="urn:microsoft.com/office/officeart/2005/8/layout/bProcess3"/>
    <dgm:cxn modelId="{A0AED10E-16C5-40DD-AF22-E537CEB38903}" type="presParOf" srcId="{545A4EBE-4B96-45CA-AB24-2D09A59F93A4}" destId="{E981F853-3CB2-4EC0-8359-F0BFC5725BD5}" srcOrd="6" destOrd="0" presId="urn:microsoft.com/office/officeart/2005/8/layout/bProcess3"/>
    <dgm:cxn modelId="{EF0A2350-F1EB-4CCF-8050-164F5F34F4AB}" type="presParOf" srcId="{545A4EBE-4B96-45CA-AB24-2D09A59F93A4}" destId="{F668810C-2A65-4F58-9252-4B8C48F256F3}" srcOrd="7" destOrd="0" presId="urn:microsoft.com/office/officeart/2005/8/layout/bProcess3"/>
    <dgm:cxn modelId="{7FE3EC9C-E3F0-40F5-A77B-E984A3333DB3}" type="presParOf" srcId="{F668810C-2A65-4F58-9252-4B8C48F256F3}" destId="{EA5CD444-C700-44B1-AAE3-24356E9CC9C7}" srcOrd="0" destOrd="0" presId="urn:microsoft.com/office/officeart/2005/8/layout/bProcess3"/>
    <dgm:cxn modelId="{63ADC80F-8874-499F-A172-77A412D675F8}" type="presParOf" srcId="{545A4EBE-4B96-45CA-AB24-2D09A59F93A4}" destId="{6E9D60CB-4012-46EB-8236-E14731094CA6}" srcOrd="8" destOrd="0" presId="urn:microsoft.com/office/officeart/2005/8/layout/bProcess3"/>
    <dgm:cxn modelId="{D7174F84-C1AB-440F-BB79-592F5CB5F5C1}" type="presParOf" srcId="{545A4EBE-4B96-45CA-AB24-2D09A59F93A4}" destId="{62E384F7-7513-4D72-8A64-C717D727B1D3}" srcOrd="9" destOrd="0" presId="urn:microsoft.com/office/officeart/2005/8/layout/bProcess3"/>
    <dgm:cxn modelId="{C98E988D-4F92-47B6-884D-36E2902C8BD3}" type="presParOf" srcId="{62E384F7-7513-4D72-8A64-C717D727B1D3}" destId="{22A6E132-EC7D-42CC-B3CC-66EE44356424}" srcOrd="0" destOrd="0" presId="urn:microsoft.com/office/officeart/2005/8/layout/bProcess3"/>
    <dgm:cxn modelId="{AF0E0DE7-211F-4FCE-B3A9-6FC7D64E17E1}" type="presParOf" srcId="{545A4EBE-4B96-45CA-AB24-2D09A59F93A4}" destId="{072C32CC-85D4-4B5D-8A61-0705C8EE7BB2}" srcOrd="10" destOrd="0" presId="urn:microsoft.com/office/officeart/2005/8/layout/bProcess3"/>
    <dgm:cxn modelId="{E002B612-F40F-4F76-B091-D617942AF1C0}" type="presParOf" srcId="{545A4EBE-4B96-45CA-AB24-2D09A59F93A4}" destId="{8F948622-53A4-42EA-B46F-B0C294EC53B7}" srcOrd="11" destOrd="0" presId="urn:microsoft.com/office/officeart/2005/8/layout/bProcess3"/>
    <dgm:cxn modelId="{C0D87D2F-DDBD-4246-9B2E-A7920E54A510}" type="presParOf" srcId="{8F948622-53A4-42EA-B46F-B0C294EC53B7}" destId="{D42E2532-FE8A-4FA5-B00F-161DB3DD825F}" srcOrd="0" destOrd="0" presId="urn:microsoft.com/office/officeart/2005/8/layout/bProcess3"/>
    <dgm:cxn modelId="{041F1904-2EB7-4FD1-97A5-862799909353}" type="presParOf" srcId="{545A4EBE-4B96-45CA-AB24-2D09A59F93A4}" destId="{96E9BFA4-A7D5-4A80-A25B-0F25C676C838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6D910-F6D5-4B4E-B0B8-199B3C247102}">
      <dsp:nvSpPr>
        <dsp:cNvPr id="0" name=""/>
        <dsp:cNvSpPr/>
      </dsp:nvSpPr>
      <dsp:spPr>
        <a:xfrm>
          <a:off x="2631993" y="595692"/>
          <a:ext cx="4597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9724" y="45720"/>
              </a:lnTo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2849597" y="638960"/>
        <a:ext cx="24516" cy="4903"/>
      </dsp:txXfrm>
    </dsp:sp>
    <dsp:sp modelId="{DFBE7640-B7E3-421C-A634-FE8EA5AFA4A4}">
      <dsp:nvSpPr>
        <dsp:cNvPr id="0" name=""/>
        <dsp:cNvSpPr/>
      </dsp:nvSpPr>
      <dsp:spPr>
        <a:xfrm>
          <a:off x="501945" y="1858"/>
          <a:ext cx="2131847" cy="12791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Elinkaaren vaihe 1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(kuvaus)</a:t>
          </a:r>
        </a:p>
      </dsp:txBody>
      <dsp:txXfrm>
        <a:off x="501945" y="1858"/>
        <a:ext cx="2131847" cy="1279108"/>
      </dsp:txXfrm>
    </dsp:sp>
    <dsp:sp modelId="{ABC08226-33B7-483F-ABCF-C899742E86E7}">
      <dsp:nvSpPr>
        <dsp:cNvPr id="0" name=""/>
        <dsp:cNvSpPr/>
      </dsp:nvSpPr>
      <dsp:spPr>
        <a:xfrm>
          <a:off x="5254165" y="595692"/>
          <a:ext cx="4597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9724" y="45720"/>
              </a:lnTo>
            </a:path>
          </a:pathLst>
        </a:custGeom>
        <a:noFill/>
        <a:ln w="6350" cap="flat" cmpd="sng" algn="ctr">
          <a:solidFill>
            <a:schemeClr val="accent4">
              <a:hueOff val="1972112"/>
              <a:satOff val="-5837"/>
              <a:lumOff val="141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5471770" y="638960"/>
        <a:ext cx="24516" cy="4903"/>
      </dsp:txXfrm>
    </dsp:sp>
    <dsp:sp modelId="{BCDB7D41-3492-4686-8877-782E600A86DC}">
      <dsp:nvSpPr>
        <dsp:cNvPr id="0" name=""/>
        <dsp:cNvSpPr/>
      </dsp:nvSpPr>
      <dsp:spPr>
        <a:xfrm>
          <a:off x="3124118" y="1858"/>
          <a:ext cx="2131847" cy="1279108"/>
        </a:xfrm>
        <a:prstGeom prst="rect">
          <a:avLst/>
        </a:prstGeom>
        <a:solidFill>
          <a:schemeClr val="accent4">
            <a:hueOff val="1643427"/>
            <a:satOff val="-4864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Elinkaaren vaihe 2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(kuvaus)</a:t>
          </a:r>
          <a:endParaRPr lang="fi-FI" sz="2000" kern="1200" dirty="0"/>
        </a:p>
      </dsp:txBody>
      <dsp:txXfrm>
        <a:off x="3124118" y="1858"/>
        <a:ext cx="2131847" cy="1279108"/>
      </dsp:txXfrm>
    </dsp:sp>
    <dsp:sp modelId="{9547B6AC-02D2-455D-BC57-F03DBB8E4ACD}">
      <dsp:nvSpPr>
        <dsp:cNvPr id="0" name=""/>
        <dsp:cNvSpPr/>
      </dsp:nvSpPr>
      <dsp:spPr>
        <a:xfrm>
          <a:off x="1567869" y="1279166"/>
          <a:ext cx="5244344" cy="459724"/>
        </a:xfrm>
        <a:custGeom>
          <a:avLst/>
          <a:gdLst/>
          <a:ahLst/>
          <a:cxnLst/>
          <a:rect l="0" t="0" r="0" b="0"/>
          <a:pathLst>
            <a:path>
              <a:moveTo>
                <a:pt x="5244344" y="0"/>
              </a:moveTo>
              <a:lnTo>
                <a:pt x="5244344" y="246962"/>
              </a:lnTo>
              <a:lnTo>
                <a:pt x="0" y="246962"/>
              </a:lnTo>
              <a:lnTo>
                <a:pt x="0" y="459724"/>
              </a:lnTo>
            </a:path>
          </a:pathLst>
        </a:custGeom>
        <a:noFill/>
        <a:ln w="6350" cap="flat" cmpd="sng" algn="ctr">
          <a:solidFill>
            <a:schemeClr val="accent4">
              <a:hueOff val="3944224"/>
              <a:satOff val="-11674"/>
              <a:lumOff val="282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4058361" y="1506577"/>
        <a:ext cx="263360" cy="4903"/>
      </dsp:txXfrm>
    </dsp:sp>
    <dsp:sp modelId="{891241F8-78BF-42ED-B511-1BA0758E7E35}">
      <dsp:nvSpPr>
        <dsp:cNvPr id="0" name=""/>
        <dsp:cNvSpPr/>
      </dsp:nvSpPr>
      <dsp:spPr>
        <a:xfrm>
          <a:off x="5746290" y="1858"/>
          <a:ext cx="2131847" cy="1279108"/>
        </a:xfrm>
        <a:prstGeom prst="rect">
          <a:avLst/>
        </a:prstGeom>
        <a:solidFill>
          <a:schemeClr val="accent4">
            <a:hueOff val="3286853"/>
            <a:satOff val="-9728"/>
            <a:lumOff val="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Elinkaaren vaihe 3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(kuvaus)</a:t>
          </a:r>
          <a:endParaRPr lang="fi-FI" sz="2000" kern="1200" dirty="0"/>
        </a:p>
      </dsp:txBody>
      <dsp:txXfrm>
        <a:off x="5746290" y="1858"/>
        <a:ext cx="2131847" cy="1279108"/>
      </dsp:txXfrm>
    </dsp:sp>
    <dsp:sp modelId="{F668810C-2A65-4F58-9252-4B8C48F256F3}">
      <dsp:nvSpPr>
        <dsp:cNvPr id="0" name=""/>
        <dsp:cNvSpPr/>
      </dsp:nvSpPr>
      <dsp:spPr>
        <a:xfrm>
          <a:off x="2631993" y="2365126"/>
          <a:ext cx="4597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9724" y="45720"/>
              </a:lnTo>
            </a:path>
          </a:pathLst>
        </a:custGeom>
        <a:noFill/>
        <a:ln w="6350" cap="flat" cmpd="sng" algn="ctr">
          <a:solidFill>
            <a:schemeClr val="accent4">
              <a:hueOff val="5916336"/>
              <a:satOff val="-17510"/>
              <a:lumOff val="423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2849597" y="2408394"/>
        <a:ext cx="24516" cy="4903"/>
      </dsp:txXfrm>
    </dsp:sp>
    <dsp:sp modelId="{E981F853-3CB2-4EC0-8359-F0BFC5725BD5}">
      <dsp:nvSpPr>
        <dsp:cNvPr id="0" name=""/>
        <dsp:cNvSpPr/>
      </dsp:nvSpPr>
      <dsp:spPr>
        <a:xfrm>
          <a:off x="501945" y="1771291"/>
          <a:ext cx="2131847" cy="1279108"/>
        </a:xfrm>
        <a:prstGeom prst="rect">
          <a:avLst/>
        </a:prstGeom>
        <a:solidFill>
          <a:schemeClr val="accent4">
            <a:hueOff val="4930280"/>
            <a:satOff val="-14592"/>
            <a:lumOff val="35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Elinkaaren vaihe 4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(kuvaus)</a:t>
          </a:r>
          <a:endParaRPr lang="fi-FI" sz="2000" kern="1200" dirty="0"/>
        </a:p>
      </dsp:txBody>
      <dsp:txXfrm>
        <a:off x="501945" y="1771291"/>
        <a:ext cx="2131847" cy="1279108"/>
      </dsp:txXfrm>
    </dsp:sp>
    <dsp:sp modelId="{62E384F7-7513-4D72-8A64-C717D727B1D3}">
      <dsp:nvSpPr>
        <dsp:cNvPr id="0" name=""/>
        <dsp:cNvSpPr/>
      </dsp:nvSpPr>
      <dsp:spPr>
        <a:xfrm>
          <a:off x="5254165" y="2365126"/>
          <a:ext cx="45972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9724" y="45720"/>
              </a:lnTo>
            </a:path>
          </a:pathLst>
        </a:custGeom>
        <a:noFill/>
        <a:ln w="6350" cap="flat" cmpd="sng" algn="ctr">
          <a:solidFill>
            <a:schemeClr val="accent4">
              <a:hueOff val="7888447"/>
              <a:satOff val="-23347"/>
              <a:lumOff val="564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5471770" y="2408394"/>
        <a:ext cx="24516" cy="4903"/>
      </dsp:txXfrm>
    </dsp:sp>
    <dsp:sp modelId="{6E9D60CB-4012-46EB-8236-E14731094CA6}">
      <dsp:nvSpPr>
        <dsp:cNvPr id="0" name=""/>
        <dsp:cNvSpPr/>
      </dsp:nvSpPr>
      <dsp:spPr>
        <a:xfrm>
          <a:off x="3124118" y="1771291"/>
          <a:ext cx="2131847" cy="1279108"/>
        </a:xfrm>
        <a:prstGeom prst="rect">
          <a:avLst/>
        </a:prstGeom>
        <a:solidFill>
          <a:schemeClr val="accent4">
            <a:hueOff val="6573706"/>
            <a:satOff val="-19456"/>
            <a:lumOff val="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Elinkaaren vaihe 5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(kuvaus)</a:t>
          </a:r>
          <a:endParaRPr lang="fi-FI" sz="2000" kern="1200" dirty="0"/>
        </a:p>
      </dsp:txBody>
      <dsp:txXfrm>
        <a:off x="3124118" y="1771291"/>
        <a:ext cx="2131847" cy="1279108"/>
      </dsp:txXfrm>
    </dsp:sp>
    <dsp:sp modelId="{8F948622-53A4-42EA-B46F-B0C294EC53B7}">
      <dsp:nvSpPr>
        <dsp:cNvPr id="0" name=""/>
        <dsp:cNvSpPr/>
      </dsp:nvSpPr>
      <dsp:spPr>
        <a:xfrm>
          <a:off x="1567869" y="3048600"/>
          <a:ext cx="5244344" cy="459724"/>
        </a:xfrm>
        <a:custGeom>
          <a:avLst/>
          <a:gdLst/>
          <a:ahLst/>
          <a:cxnLst/>
          <a:rect l="0" t="0" r="0" b="0"/>
          <a:pathLst>
            <a:path>
              <a:moveTo>
                <a:pt x="5244344" y="0"/>
              </a:moveTo>
              <a:lnTo>
                <a:pt x="5244344" y="246962"/>
              </a:lnTo>
              <a:lnTo>
                <a:pt x="0" y="246962"/>
              </a:lnTo>
              <a:lnTo>
                <a:pt x="0" y="459724"/>
              </a:lnTo>
            </a:path>
          </a:pathLst>
        </a:custGeom>
        <a:noFill/>
        <a:ln w="6350" cap="flat" cmpd="sng" algn="ctr">
          <a:solidFill>
            <a:schemeClr val="accent4">
              <a:hueOff val="9860559"/>
              <a:satOff val="-29184"/>
              <a:lumOff val="705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500" kern="1200"/>
        </a:p>
      </dsp:txBody>
      <dsp:txXfrm>
        <a:off x="4058361" y="3276011"/>
        <a:ext cx="263360" cy="4903"/>
      </dsp:txXfrm>
    </dsp:sp>
    <dsp:sp modelId="{072C32CC-85D4-4B5D-8A61-0705C8EE7BB2}">
      <dsp:nvSpPr>
        <dsp:cNvPr id="0" name=""/>
        <dsp:cNvSpPr/>
      </dsp:nvSpPr>
      <dsp:spPr>
        <a:xfrm>
          <a:off x="5746290" y="1771291"/>
          <a:ext cx="2131847" cy="1279108"/>
        </a:xfrm>
        <a:prstGeom prst="rect">
          <a:avLst/>
        </a:prstGeom>
        <a:solidFill>
          <a:schemeClr val="accent4">
            <a:hueOff val="8217133"/>
            <a:satOff val="-24320"/>
            <a:lumOff val="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Elinkaaren vaihe 6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(kuvaus)</a:t>
          </a:r>
          <a:endParaRPr lang="fi-FI" sz="2000" kern="1200" dirty="0"/>
        </a:p>
      </dsp:txBody>
      <dsp:txXfrm>
        <a:off x="5746290" y="1771291"/>
        <a:ext cx="2131847" cy="1279108"/>
      </dsp:txXfrm>
    </dsp:sp>
    <dsp:sp modelId="{96E9BFA4-A7D5-4A80-A25B-0F25C676C838}">
      <dsp:nvSpPr>
        <dsp:cNvPr id="0" name=""/>
        <dsp:cNvSpPr/>
      </dsp:nvSpPr>
      <dsp:spPr>
        <a:xfrm>
          <a:off x="501945" y="3540725"/>
          <a:ext cx="2131847" cy="1279108"/>
        </a:xfrm>
        <a:prstGeom prst="rect">
          <a:avLst/>
        </a:prstGeom>
        <a:solidFill>
          <a:schemeClr val="accent4">
            <a:hueOff val="9860559"/>
            <a:satOff val="-29184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Elinkaaren vaihe 7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kern="1200" dirty="0" smtClean="0"/>
            <a:t>(kuvaus)</a:t>
          </a:r>
          <a:endParaRPr lang="fi-FI" sz="2000" kern="1200" dirty="0"/>
        </a:p>
      </dsp:txBody>
      <dsp:txXfrm>
        <a:off x="501945" y="3540725"/>
        <a:ext cx="2131847" cy="12791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jpe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 Half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165"/>
            <a:ext cx="12192000" cy="575273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781504"/>
            <a:ext cx="12192000" cy="10067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>
            <a:noAutofit/>
          </a:bodyPr>
          <a:lstStyle>
            <a:lvl1pPr algn="ctr">
              <a:defRPr sz="4800" b="1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65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88775" y="365125"/>
            <a:ext cx="10667756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 sz="900"/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6106886" y="1768148"/>
            <a:ext cx="5449646" cy="4883885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 smtClean="0"/>
              <a:t>Teksti</a:t>
            </a:r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75" y="1990029"/>
            <a:ext cx="5026809" cy="2999669"/>
          </a:xfrm>
          <a:prstGeom prst="rect">
            <a:avLst/>
          </a:prstGeom>
        </p:spPr>
      </p:pic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599973" y="2294505"/>
            <a:ext cx="3609182" cy="2244725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9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 smtClean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39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9" y="246914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6379" y="1580369"/>
            <a:ext cx="5866024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 smtClean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6730093" y="-16329"/>
            <a:ext cx="5461907" cy="6858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5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9" y="246914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6730093" y="-16329"/>
            <a:ext cx="5461907" cy="6858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8" name="Shape 331"/>
          <p:cNvSpPr/>
          <p:nvPr/>
        </p:nvSpPr>
        <p:spPr>
          <a:xfrm>
            <a:off x="1199531" y="3317925"/>
            <a:ext cx="4175920" cy="2486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797"/>
                </a:moveTo>
                <a:lnTo>
                  <a:pt x="21600" y="0"/>
                </a:lnTo>
                <a:lnTo>
                  <a:pt x="21600" y="8803"/>
                </a:lnTo>
                <a:lnTo>
                  <a:pt x="0" y="21600"/>
                </a:lnTo>
                <a:lnTo>
                  <a:pt x="0" y="12797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sz="1512">
              <a:ea typeface="Lato" charset="0"/>
              <a:cs typeface="Lato" charset="0"/>
            </a:endParaRPr>
          </a:p>
        </p:txBody>
      </p:sp>
      <p:sp>
        <p:nvSpPr>
          <p:cNvPr id="9" name="Shape 332"/>
          <p:cNvSpPr/>
          <p:nvPr/>
        </p:nvSpPr>
        <p:spPr>
          <a:xfrm>
            <a:off x="1199531" y="1829047"/>
            <a:ext cx="4175920" cy="24866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797"/>
                </a:moveTo>
                <a:lnTo>
                  <a:pt x="21600" y="0"/>
                </a:lnTo>
                <a:lnTo>
                  <a:pt x="21600" y="8803"/>
                </a:lnTo>
                <a:lnTo>
                  <a:pt x="0" y="21600"/>
                </a:lnTo>
                <a:lnTo>
                  <a:pt x="0" y="12797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sz="1512">
              <a:ea typeface="Lato" charset="0"/>
              <a:cs typeface="Lato" charset="0"/>
            </a:endParaRPr>
          </a:p>
        </p:txBody>
      </p:sp>
      <p:sp>
        <p:nvSpPr>
          <p:cNvPr id="10" name="Shape 334"/>
          <p:cNvSpPr/>
          <p:nvPr/>
        </p:nvSpPr>
        <p:spPr>
          <a:xfrm>
            <a:off x="1199520" y="1825150"/>
            <a:ext cx="4175919" cy="1013373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sz="1512">
              <a:ea typeface="Lato" charset="0"/>
              <a:cs typeface="Lato" charset="0"/>
            </a:endParaRPr>
          </a:p>
        </p:txBody>
      </p:sp>
      <p:sp>
        <p:nvSpPr>
          <p:cNvPr id="12" name="Shape 336"/>
          <p:cNvSpPr/>
          <p:nvPr/>
        </p:nvSpPr>
        <p:spPr>
          <a:xfrm>
            <a:off x="1490006" y="1942065"/>
            <a:ext cx="798969" cy="779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999" b="1" dirty="0">
                <a:solidFill>
                  <a:schemeClr val="bg1"/>
                </a:solidFill>
                <a:latin typeface="+mn-lt"/>
                <a:ea typeface="Lato" charset="0"/>
                <a:cs typeface="Lato" charset="0"/>
              </a:rPr>
              <a:t>01</a:t>
            </a:r>
          </a:p>
        </p:txBody>
      </p:sp>
      <p:sp>
        <p:nvSpPr>
          <p:cNvPr id="15" name="Shape 334"/>
          <p:cNvSpPr/>
          <p:nvPr/>
        </p:nvSpPr>
        <p:spPr>
          <a:xfrm>
            <a:off x="1199520" y="3328922"/>
            <a:ext cx="4175919" cy="1013373"/>
          </a:xfrm>
          <a:prstGeom prst="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sz="1512">
              <a:ea typeface="Lato" charset="0"/>
              <a:cs typeface="Lato" charset="0"/>
            </a:endParaRPr>
          </a:p>
        </p:txBody>
      </p:sp>
      <p:sp>
        <p:nvSpPr>
          <p:cNvPr id="16" name="Shape 336"/>
          <p:cNvSpPr/>
          <p:nvPr/>
        </p:nvSpPr>
        <p:spPr>
          <a:xfrm>
            <a:off x="1490006" y="3445839"/>
            <a:ext cx="798969" cy="779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999" b="1" dirty="0">
                <a:solidFill>
                  <a:schemeClr val="bg1"/>
                </a:solidFill>
                <a:latin typeface="+mn-lt"/>
                <a:ea typeface="Lato" charset="0"/>
                <a:cs typeface="Lato" charset="0"/>
              </a:rPr>
              <a:t>0</a:t>
            </a:r>
            <a:r>
              <a:rPr lang="en-US" sz="3999" b="1" dirty="0">
                <a:solidFill>
                  <a:schemeClr val="bg1"/>
                </a:solidFill>
                <a:latin typeface="+mn-lt"/>
                <a:ea typeface="Lato" charset="0"/>
                <a:cs typeface="Lato" charset="0"/>
              </a:rPr>
              <a:t>2</a:t>
            </a:r>
            <a:endParaRPr sz="3999" b="1" dirty="0">
              <a:solidFill>
                <a:schemeClr val="bg1"/>
              </a:solidFill>
              <a:latin typeface="+mn-lt"/>
              <a:ea typeface="Lato" charset="0"/>
              <a:cs typeface="Lato" charset="0"/>
            </a:endParaRPr>
          </a:p>
        </p:txBody>
      </p:sp>
      <p:sp>
        <p:nvSpPr>
          <p:cNvPr id="18" name="Shape 334"/>
          <p:cNvSpPr/>
          <p:nvPr/>
        </p:nvSpPr>
        <p:spPr>
          <a:xfrm>
            <a:off x="1199520" y="4798995"/>
            <a:ext cx="4175919" cy="1013373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sz="1512">
              <a:ea typeface="Lato" charset="0"/>
              <a:cs typeface="Lato" charset="0"/>
            </a:endParaRPr>
          </a:p>
        </p:txBody>
      </p:sp>
      <p:sp>
        <p:nvSpPr>
          <p:cNvPr id="19" name="Shape 336"/>
          <p:cNvSpPr/>
          <p:nvPr/>
        </p:nvSpPr>
        <p:spPr>
          <a:xfrm>
            <a:off x="1490006" y="4915911"/>
            <a:ext cx="798969" cy="7795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999" b="1" dirty="0">
                <a:solidFill>
                  <a:schemeClr val="bg1"/>
                </a:solidFill>
                <a:latin typeface="+mn-lt"/>
                <a:ea typeface="Lato" charset="0"/>
                <a:cs typeface="Lato" charset="0"/>
              </a:rPr>
              <a:t>03</a:t>
            </a:r>
            <a:endParaRPr sz="3999" b="1" dirty="0">
              <a:solidFill>
                <a:schemeClr val="bg1"/>
              </a:solidFill>
              <a:latin typeface="+mn-lt"/>
              <a:ea typeface="Lato" charset="0"/>
              <a:cs typeface="Lato" charset="0"/>
            </a:endParaRPr>
          </a:p>
        </p:txBody>
      </p:sp>
      <p:sp>
        <p:nvSpPr>
          <p:cNvPr id="23" name="Tekstin paikkamerkki 22"/>
          <p:cNvSpPr>
            <a:spLocks noGrp="1"/>
          </p:cNvSpPr>
          <p:nvPr>
            <p:ph type="body" sz="quarter" idx="22" hasCustomPrompt="1"/>
          </p:nvPr>
        </p:nvSpPr>
        <p:spPr>
          <a:xfrm>
            <a:off x="2277269" y="1828800"/>
            <a:ext cx="3098006" cy="1009650"/>
          </a:xfrm>
        </p:spPr>
        <p:txBody>
          <a:bodyPr anchor="ctr">
            <a:norm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Teksti</a:t>
            </a:r>
            <a:endParaRPr lang="fi-FI" dirty="0"/>
          </a:p>
        </p:txBody>
      </p:sp>
      <p:sp>
        <p:nvSpPr>
          <p:cNvPr id="24" name="Tekstin paikkamerkki 22"/>
          <p:cNvSpPr>
            <a:spLocks noGrp="1"/>
          </p:cNvSpPr>
          <p:nvPr>
            <p:ph type="body" sz="quarter" idx="23" hasCustomPrompt="1"/>
          </p:nvPr>
        </p:nvSpPr>
        <p:spPr>
          <a:xfrm>
            <a:off x="2255497" y="3325585"/>
            <a:ext cx="3098006" cy="1009650"/>
          </a:xfrm>
        </p:spPr>
        <p:txBody>
          <a:bodyPr anchor="ctr">
            <a:norm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Teksti</a:t>
            </a:r>
            <a:endParaRPr lang="fi-FI" dirty="0"/>
          </a:p>
        </p:txBody>
      </p:sp>
      <p:sp>
        <p:nvSpPr>
          <p:cNvPr id="25" name="Tekstin paikkamerkki 22"/>
          <p:cNvSpPr>
            <a:spLocks noGrp="1"/>
          </p:cNvSpPr>
          <p:nvPr>
            <p:ph type="body" sz="quarter" idx="24" hasCustomPrompt="1"/>
          </p:nvPr>
        </p:nvSpPr>
        <p:spPr>
          <a:xfrm>
            <a:off x="2271824" y="4803328"/>
            <a:ext cx="3098006" cy="1009650"/>
          </a:xfrm>
        </p:spPr>
        <p:txBody>
          <a:bodyPr anchor="ctr">
            <a:normAutofit/>
          </a:bodyPr>
          <a:lstStyle>
            <a:lvl1pPr algn="ctr"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Teksti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10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863" y="3416300"/>
            <a:ext cx="3289302" cy="2514600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 smtClean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495824"/>
            <a:ext cx="3289302" cy="1907777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461781" y="3461570"/>
            <a:ext cx="3289302" cy="2514600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 smtClean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461781" y="1541094"/>
            <a:ext cx="3289302" cy="1907777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521698" y="3416300"/>
            <a:ext cx="3289302" cy="2514600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 smtClean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521698" y="1495824"/>
            <a:ext cx="3289302" cy="1907777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790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4205962"/>
            <a:ext cx="3433537" cy="1716730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 smtClean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4218662"/>
            <a:ext cx="3433537" cy="1716730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 smtClean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4218662"/>
            <a:ext cx="3433537" cy="1716730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 smtClean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4" name="AutoShape 27"/>
          <p:cNvSpPr>
            <a:spLocks/>
          </p:cNvSpPr>
          <p:nvPr/>
        </p:nvSpPr>
        <p:spPr bwMode="auto">
          <a:xfrm>
            <a:off x="401863" y="3715150"/>
            <a:ext cx="3433538" cy="48820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22857" tIns="22857" rIns="22857" bIns="22857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019">
              <a:defRPr/>
            </a:pPr>
            <a:endParaRPr lang="en-US" sz="1800" b="1" dirty="0">
              <a:solidFill>
                <a:schemeClr val="bg1"/>
              </a:solidFill>
              <a:ea typeface="Lato" charset="0"/>
              <a:cs typeface="Lato" charset="0"/>
            </a:endParaRPr>
          </a:p>
        </p:txBody>
      </p:sp>
      <p:sp>
        <p:nvSpPr>
          <p:cNvPr id="15" name="AutoShape 27"/>
          <p:cNvSpPr>
            <a:spLocks/>
          </p:cNvSpPr>
          <p:nvPr/>
        </p:nvSpPr>
        <p:spPr bwMode="auto">
          <a:xfrm>
            <a:off x="4389664" y="3762409"/>
            <a:ext cx="3495670" cy="4751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lIns="22857" tIns="22857" rIns="22857" bIns="22857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019">
              <a:defRPr/>
            </a:pPr>
            <a:endParaRPr lang="en-US" sz="1800" b="1" dirty="0">
              <a:solidFill>
                <a:schemeClr val="bg1"/>
              </a:solidFill>
              <a:ea typeface="Lato" charset="0"/>
              <a:cs typeface="Lato" charset="0"/>
            </a:endParaRPr>
          </a:p>
        </p:txBody>
      </p:sp>
      <p:sp>
        <p:nvSpPr>
          <p:cNvPr id="16" name="AutoShape 27"/>
          <p:cNvSpPr>
            <a:spLocks/>
          </p:cNvSpPr>
          <p:nvPr/>
        </p:nvSpPr>
        <p:spPr bwMode="auto">
          <a:xfrm>
            <a:off x="8377237" y="3730755"/>
            <a:ext cx="3433537" cy="47517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lIns="22857" tIns="22857" rIns="22857" bIns="22857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57019">
              <a:defRPr/>
            </a:pPr>
            <a:endParaRPr lang="en-US" sz="1512" b="1" dirty="0">
              <a:solidFill>
                <a:schemeClr val="bg1"/>
              </a:solidFill>
              <a:ea typeface="Lato" charset="0"/>
              <a:cs typeface="Lato" charset="0"/>
            </a:endParaRPr>
          </a:p>
        </p:txBody>
      </p:sp>
      <p:pic>
        <p:nvPicPr>
          <p:cNvPr id="17" name="Kuv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401638" y="3704213"/>
            <a:ext cx="3433763" cy="498816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TEKSTI</a:t>
            </a:r>
            <a:endParaRPr lang="fi-FI" dirty="0"/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4420617" y="3747969"/>
            <a:ext cx="3433763" cy="498816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TEKSTI</a:t>
            </a:r>
            <a:endParaRPr lang="fi-FI" dirty="0"/>
          </a:p>
        </p:txBody>
      </p:sp>
      <p:sp>
        <p:nvSpPr>
          <p:cNvPr id="20" name="Tekstin paikkamerkki 6"/>
          <p:cNvSpPr>
            <a:spLocks noGrp="1"/>
          </p:cNvSpPr>
          <p:nvPr>
            <p:ph type="body" sz="quarter" idx="28" hasCustomPrompt="1"/>
          </p:nvPr>
        </p:nvSpPr>
        <p:spPr>
          <a:xfrm>
            <a:off x="8377237" y="3743748"/>
            <a:ext cx="3433763" cy="459281"/>
          </a:xfrm>
        </p:spPr>
        <p:txBody>
          <a:bodyPr anchor="ctr"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7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365125"/>
            <a:ext cx="11281893" cy="810532"/>
          </a:xfrm>
          <a:prstGeom prst="rect">
            <a:avLst/>
          </a:prstGeom>
        </p:spPr>
        <p:txBody>
          <a:bodyPr/>
          <a:lstStyle>
            <a:lvl1pPr algn="ctr">
              <a:defRPr sz="3799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Picture Placeholder 16"/>
          <p:cNvSpPr>
            <a:spLocks noGrp="1"/>
          </p:cNvSpPr>
          <p:nvPr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 sz="900"/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/>
          </p:nvPr>
        </p:nvSpPr>
        <p:spPr>
          <a:xfrm>
            <a:off x="6218997" y="1772291"/>
            <a:ext cx="5449646" cy="948444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Round Same Side Corner Rectangle 10"/>
          <p:cNvSpPr/>
          <p:nvPr/>
        </p:nvSpPr>
        <p:spPr>
          <a:xfrm rot="5400000">
            <a:off x="331757" y="473618"/>
            <a:ext cx="4491502" cy="6132000"/>
          </a:xfrm>
          <a:prstGeom prst="round2SameRect">
            <a:avLst>
              <a:gd name="adj1" fmla="val 988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3999">
              <a:solidFill>
                <a:schemeClr val="accent2"/>
              </a:solidFill>
              <a:ea typeface="Bebas Neue" charset="0"/>
              <a:cs typeface="Bebas Neue" charset="0"/>
            </a:endParaRPr>
          </a:p>
        </p:txBody>
      </p:sp>
      <p:grpSp>
        <p:nvGrpSpPr>
          <p:cNvPr id="12" name="Group 4"/>
          <p:cNvGrpSpPr/>
          <p:nvPr/>
        </p:nvGrpSpPr>
        <p:grpSpPr>
          <a:xfrm>
            <a:off x="146054" y="1971921"/>
            <a:ext cx="4106924" cy="3135393"/>
            <a:chOff x="10431040" y="3578523"/>
            <a:chExt cx="2657475" cy="2028825"/>
          </a:xfrm>
        </p:grpSpPr>
        <p:sp>
          <p:nvSpPr>
            <p:cNvPr id="23" name="Freeform 5"/>
            <p:cNvSpPr>
              <a:spLocks noChangeArrowheads="1"/>
            </p:cNvSpPr>
            <p:nvPr/>
          </p:nvSpPr>
          <p:spPr bwMode="auto">
            <a:xfrm>
              <a:off x="10431040" y="3578523"/>
              <a:ext cx="2657475" cy="1627188"/>
            </a:xfrm>
            <a:custGeom>
              <a:avLst/>
              <a:gdLst>
                <a:gd name="T0" fmla="*/ 7381 w 7382"/>
                <a:gd name="T1" fmla="*/ 4371 h 4521"/>
                <a:gd name="T2" fmla="*/ 7381 w 7382"/>
                <a:gd name="T3" fmla="*/ 4371 h 4521"/>
                <a:gd name="T4" fmla="*/ 7232 w 7382"/>
                <a:gd name="T5" fmla="*/ 4520 h 4521"/>
                <a:gd name="T6" fmla="*/ 149 w 7382"/>
                <a:gd name="T7" fmla="*/ 4520 h 4521"/>
                <a:gd name="T8" fmla="*/ 0 w 7382"/>
                <a:gd name="T9" fmla="*/ 4371 h 4521"/>
                <a:gd name="T10" fmla="*/ 0 w 7382"/>
                <a:gd name="T11" fmla="*/ 149 h 4521"/>
                <a:gd name="T12" fmla="*/ 149 w 7382"/>
                <a:gd name="T13" fmla="*/ 0 h 4521"/>
                <a:gd name="T14" fmla="*/ 7232 w 7382"/>
                <a:gd name="T15" fmla="*/ 0 h 4521"/>
                <a:gd name="T16" fmla="*/ 7381 w 7382"/>
                <a:gd name="T17" fmla="*/ 149 h 4521"/>
                <a:gd name="T18" fmla="*/ 7381 w 7382"/>
                <a:gd name="T19" fmla="*/ 4371 h 4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82" h="4521">
                  <a:moveTo>
                    <a:pt x="7381" y="4371"/>
                  </a:moveTo>
                  <a:lnTo>
                    <a:pt x="7381" y="4371"/>
                  </a:lnTo>
                  <a:cubicBezTo>
                    <a:pt x="7381" y="4458"/>
                    <a:pt x="7306" y="4520"/>
                    <a:pt x="7232" y="4520"/>
                  </a:cubicBezTo>
                  <a:cubicBezTo>
                    <a:pt x="149" y="4520"/>
                    <a:pt x="149" y="4520"/>
                    <a:pt x="149" y="4520"/>
                  </a:cubicBezTo>
                  <a:cubicBezTo>
                    <a:pt x="74" y="4520"/>
                    <a:pt x="0" y="4458"/>
                    <a:pt x="0" y="4371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62"/>
                    <a:pt x="74" y="0"/>
                    <a:pt x="149" y="0"/>
                  </a:cubicBezTo>
                  <a:cubicBezTo>
                    <a:pt x="7232" y="0"/>
                    <a:pt x="7232" y="0"/>
                    <a:pt x="7232" y="0"/>
                  </a:cubicBezTo>
                  <a:cubicBezTo>
                    <a:pt x="7306" y="0"/>
                    <a:pt x="7381" y="62"/>
                    <a:pt x="7381" y="149"/>
                  </a:cubicBezTo>
                  <a:lnTo>
                    <a:pt x="7381" y="4371"/>
                  </a:lnTo>
                </a:path>
              </a:pathLst>
            </a:custGeom>
            <a:solidFill>
              <a:srgbClr val="4040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404041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2"/>
            </a:p>
          </p:txBody>
        </p:sp>
        <p:sp>
          <p:nvSpPr>
            <p:cNvPr id="24" name="Freeform 6"/>
            <p:cNvSpPr>
              <a:spLocks noChangeArrowheads="1"/>
            </p:cNvSpPr>
            <p:nvPr/>
          </p:nvSpPr>
          <p:spPr bwMode="auto">
            <a:xfrm>
              <a:off x="10537403" y="3689648"/>
              <a:ext cx="2443162" cy="1373188"/>
            </a:xfrm>
            <a:custGeom>
              <a:avLst/>
              <a:gdLst>
                <a:gd name="T0" fmla="*/ 6786 w 6787"/>
                <a:gd name="T1" fmla="*/ 3814 h 3815"/>
                <a:gd name="T2" fmla="*/ 0 w 6787"/>
                <a:gd name="T3" fmla="*/ 3814 h 3815"/>
                <a:gd name="T4" fmla="*/ 0 w 6787"/>
                <a:gd name="T5" fmla="*/ 0 h 3815"/>
                <a:gd name="T6" fmla="*/ 6786 w 6787"/>
                <a:gd name="T7" fmla="*/ 0 h 3815"/>
                <a:gd name="T8" fmla="*/ 6786 w 6787"/>
                <a:gd name="T9" fmla="*/ 3814 h 3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87" h="3815">
                  <a:moveTo>
                    <a:pt x="6786" y="3814"/>
                  </a:moveTo>
                  <a:lnTo>
                    <a:pt x="0" y="3814"/>
                  </a:lnTo>
                  <a:lnTo>
                    <a:pt x="0" y="0"/>
                  </a:lnTo>
                  <a:lnTo>
                    <a:pt x="6786" y="0"/>
                  </a:lnTo>
                  <a:lnTo>
                    <a:pt x="6786" y="3814"/>
                  </a:lnTo>
                </a:path>
              </a:pathLst>
            </a:custGeom>
            <a:solidFill>
              <a:srgbClr val="58595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404041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2"/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1415290" y="5205711"/>
              <a:ext cx="687388" cy="320675"/>
            </a:xfrm>
            <a:custGeom>
              <a:avLst/>
              <a:gdLst>
                <a:gd name="T0" fmla="*/ 1733 w 1908"/>
                <a:gd name="T1" fmla="*/ 0 h 892"/>
                <a:gd name="T2" fmla="*/ 1733 w 1908"/>
                <a:gd name="T3" fmla="*/ 0 h 892"/>
                <a:gd name="T4" fmla="*/ 173 w 1908"/>
                <a:gd name="T5" fmla="*/ 0 h 892"/>
                <a:gd name="T6" fmla="*/ 0 w 1908"/>
                <a:gd name="T7" fmla="*/ 891 h 892"/>
                <a:gd name="T8" fmla="*/ 1907 w 1908"/>
                <a:gd name="T9" fmla="*/ 891 h 892"/>
                <a:gd name="T10" fmla="*/ 1733 w 1908"/>
                <a:gd name="T11" fmla="*/ 0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8" h="892">
                  <a:moveTo>
                    <a:pt x="1733" y="0"/>
                  </a:moveTo>
                  <a:lnTo>
                    <a:pt x="1733" y="0"/>
                  </a:lnTo>
                  <a:cubicBezTo>
                    <a:pt x="173" y="0"/>
                    <a:pt x="173" y="0"/>
                    <a:pt x="173" y="0"/>
                  </a:cubicBezTo>
                  <a:cubicBezTo>
                    <a:pt x="173" y="0"/>
                    <a:pt x="161" y="768"/>
                    <a:pt x="0" y="891"/>
                  </a:cubicBezTo>
                  <a:cubicBezTo>
                    <a:pt x="1907" y="891"/>
                    <a:pt x="1907" y="891"/>
                    <a:pt x="1907" y="891"/>
                  </a:cubicBezTo>
                  <a:cubicBezTo>
                    <a:pt x="1746" y="768"/>
                    <a:pt x="1733" y="0"/>
                    <a:pt x="1733" y="0"/>
                  </a:cubicBezTo>
                </a:path>
              </a:pathLst>
            </a:custGeom>
            <a:solidFill>
              <a:srgbClr val="F4F4F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404041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2"/>
            </a:p>
          </p:txBody>
        </p:sp>
        <p:sp>
          <p:nvSpPr>
            <p:cNvPr id="26" name="Freeform 8"/>
            <p:cNvSpPr>
              <a:spLocks noChangeArrowheads="1"/>
            </p:cNvSpPr>
            <p:nvPr/>
          </p:nvSpPr>
          <p:spPr bwMode="auto">
            <a:xfrm>
              <a:off x="11269240" y="5526386"/>
              <a:ext cx="981075" cy="80962"/>
            </a:xfrm>
            <a:custGeom>
              <a:avLst/>
              <a:gdLst>
                <a:gd name="T0" fmla="*/ 2316 w 2725"/>
                <a:gd name="T1" fmla="*/ 0 h 224"/>
                <a:gd name="T2" fmla="*/ 2316 w 2725"/>
                <a:gd name="T3" fmla="*/ 0 h 224"/>
                <a:gd name="T4" fmla="*/ 409 w 2725"/>
                <a:gd name="T5" fmla="*/ 0 h 224"/>
                <a:gd name="T6" fmla="*/ 582 w 2725"/>
                <a:gd name="T7" fmla="*/ 223 h 224"/>
                <a:gd name="T8" fmla="*/ 1362 w 2725"/>
                <a:gd name="T9" fmla="*/ 223 h 224"/>
                <a:gd name="T10" fmla="*/ 2142 w 2725"/>
                <a:gd name="T11" fmla="*/ 223 h 224"/>
                <a:gd name="T12" fmla="*/ 2316 w 2725"/>
                <a:gd name="T13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25" h="224">
                  <a:moveTo>
                    <a:pt x="2316" y="0"/>
                  </a:moveTo>
                  <a:lnTo>
                    <a:pt x="2316" y="0"/>
                  </a:lnTo>
                  <a:cubicBezTo>
                    <a:pt x="409" y="0"/>
                    <a:pt x="409" y="0"/>
                    <a:pt x="409" y="0"/>
                  </a:cubicBezTo>
                  <a:cubicBezTo>
                    <a:pt x="235" y="124"/>
                    <a:pt x="0" y="223"/>
                    <a:pt x="582" y="223"/>
                  </a:cubicBezTo>
                  <a:cubicBezTo>
                    <a:pt x="1152" y="223"/>
                    <a:pt x="1362" y="223"/>
                    <a:pt x="1362" y="223"/>
                  </a:cubicBezTo>
                  <a:cubicBezTo>
                    <a:pt x="1362" y="223"/>
                    <a:pt x="1573" y="223"/>
                    <a:pt x="2142" y="223"/>
                  </a:cubicBezTo>
                  <a:cubicBezTo>
                    <a:pt x="2724" y="223"/>
                    <a:pt x="2489" y="124"/>
                    <a:pt x="2316" y="0"/>
                  </a:cubicBezTo>
                </a:path>
              </a:pathLst>
            </a:custGeom>
            <a:solidFill>
              <a:srgbClr val="E6E7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404041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2"/>
            </a:p>
          </p:txBody>
        </p:sp>
      </p:grpSp>
      <p:grpSp>
        <p:nvGrpSpPr>
          <p:cNvPr id="14" name="Group 12"/>
          <p:cNvGrpSpPr/>
          <p:nvPr/>
        </p:nvGrpSpPr>
        <p:grpSpPr>
          <a:xfrm>
            <a:off x="5108131" y="4268416"/>
            <a:ext cx="998755" cy="999145"/>
            <a:chOff x="11194702" y="9656347"/>
            <a:chExt cx="1997770" cy="1998549"/>
          </a:xfrm>
        </p:grpSpPr>
        <p:sp>
          <p:nvSpPr>
            <p:cNvPr id="21" name="Oval 18"/>
            <p:cNvSpPr/>
            <p:nvPr/>
          </p:nvSpPr>
          <p:spPr>
            <a:xfrm>
              <a:off x="11194702" y="9656347"/>
              <a:ext cx="1997770" cy="199854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64000" rtlCol="0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cs typeface="Lato Regular"/>
              </a:endParaRPr>
            </a:p>
          </p:txBody>
        </p:sp>
        <p:sp>
          <p:nvSpPr>
            <p:cNvPr id="22" name="Freeform 133"/>
            <p:cNvSpPr>
              <a:spLocks noChangeArrowheads="1"/>
            </p:cNvSpPr>
            <p:nvPr/>
          </p:nvSpPr>
          <p:spPr bwMode="auto">
            <a:xfrm>
              <a:off x="11792784" y="10208348"/>
              <a:ext cx="801606" cy="894546"/>
            </a:xfrm>
            <a:custGeom>
              <a:avLst/>
              <a:gdLst>
                <a:gd name="T0" fmla="*/ 564 w 610"/>
                <a:gd name="T1" fmla="*/ 558 h 678"/>
                <a:gd name="T2" fmla="*/ 502 w 610"/>
                <a:gd name="T3" fmla="*/ 677 h 678"/>
                <a:gd name="T4" fmla="*/ 107 w 610"/>
                <a:gd name="T5" fmla="*/ 677 h 678"/>
                <a:gd name="T6" fmla="*/ 42 w 610"/>
                <a:gd name="T7" fmla="*/ 558 h 678"/>
                <a:gd name="T8" fmla="*/ 206 w 610"/>
                <a:gd name="T9" fmla="*/ 225 h 678"/>
                <a:gd name="T10" fmla="*/ 206 w 610"/>
                <a:gd name="T11" fmla="*/ 56 h 678"/>
                <a:gd name="T12" fmla="*/ 189 w 610"/>
                <a:gd name="T13" fmla="*/ 56 h 678"/>
                <a:gd name="T14" fmla="*/ 175 w 610"/>
                <a:gd name="T15" fmla="*/ 42 h 678"/>
                <a:gd name="T16" fmla="*/ 175 w 610"/>
                <a:gd name="T17" fmla="*/ 14 h 678"/>
                <a:gd name="T18" fmla="*/ 189 w 610"/>
                <a:gd name="T19" fmla="*/ 0 h 678"/>
                <a:gd name="T20" fmla="*/ 206 w 610"/>
                <a:gd name="T21" fmla="*/ 0 h 678"/>
                <a:gd name="T22" fmla="*/ 386 w 610"/>
                <a:gd name="T23" fmla="*/ 0 h 678"/>
                <a:gd name="T24" fmla="*/ 403 w 610"/>
                <a:gd name="T25" fmla="*/ 0 h 678"/>
                <a:gd name="T26" fmla="*/ 417 w 610"/>
                <a:gd name="T27" fmla="*/ 14 h 678"/>
                <a:gd name="T28" fmla="*/ 417 w 610"/>
                <a:gd name="T29" fmla="*/ 42 h 678"/>
                <a:gd name="T30" fmla="*/ 403 w 610"/>
                <a:gd name="T31" fmla="*/ 56 h 678"/>
                <a:gd name="T32" fmla="*/ 386 w 610"/>
                <a:gd name="T33" fmla="*/ 56 h 678"/>
                <a:gd name="T34" fmla="*/ 386 w 610"/>
                <a:gd name="T35" fmla="*/ 225 h 678"/>
                <a:gd name="T36" fmla="*/ 564 w 610"/>
                <a:gd name="T37" fmla="*/ 558 h 678"/>
                <a:gd name="T38" fmla="*/ 256 w 610"/>
                <a:gd name="T39" fmla="*/ 251 h 678"/>
                <a:gd name="T40" fmla="*/ 183 w 610"/>
                <a:gd name="T41" fmla="*/ 395 h 678"/>
                <a:gd name="T42" fmla="*/ 412 w 610"/>
                <a:gd name="T43" fmla="*/ 395 h 678"/>
                <a:gd name="T44" fmla="*/ 336 w 610"/>
                <a:gd name="T45" fmla="*/ 251 h 678"/>
                <a:gd name="T46" fmla="*/ 330 w 610"/>
                <a:gd name="T47" fmla="*/ 240 h 678"/>
                <a:gd name="T48" fmla="*/ 330 w 610"/>
                <a:gd name="T49" fmla="*/ 225 h 678"/>
                <a:gd name="T50" fmla="*/ 330 w 610"/>
                <a:gd name="T51" fmla="*/ 56 h 678"/>
                <a:gd name="T52" fmla="*/ 262 w 610"/>
                <a:gd name="T53" fmla="*/ 56 h 678"/>
                <a:gd name="T54" fmla="*/ 262 w 610"/>
                <a:gd name="T55" fmla="*/ 225 h 678"/>
                <a:gd name="T56" fmla="*/ 262 w 610"/>
                <a:gd name="T57" fmla="*/ 240 h 678"/>
                <a:gd name="T58" fmla="*/ 256 w 610"/>
                <a:gd name="T59" fmla="*/ 251 h 6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0" h="678">
                  <a:moveTo>
                    <a:pt x="564" y="558"/>
                  </a:moveTo>
                  <a:cubicBezTo>
                    <a:pt x="609" y="623"/>
                    <a:pt x="581" y="677"/>
                    <a:pt x="502" y="677"/>
                  </a:cubicBezTo>
                  <a:lnTo>
                    <a:pt x="107" y="677"/>
                  </a:lnTo>
                  <a:cubicBezTo>
                    <a:pt x="28" y="677"/>
                    <a:pt x="0" y="623"/>
                    <a:pt x="42" y="558"/>
                  </a:cubicBezTo>
                  <a:lnTo>
                    <a:pt x="206" y="225"/>
                  </a:lnTo>
                  <a:lnTo>
                    <a:pt x="206" y="56"/>
                  </a:lnTo>
                  <a:lnTo>
                    <a:pt x="189" y="56"/>
                  </a:lnTo>
                  <a:cubicBezTo>
                    <a:pt x="180" y="56"/>
                    <a:pt x="175" y="50"/>
                    <a:pt x="175" y="42"/>
                  </a:cubicBezTo>
                  <a:lnTo>
                    <a:pt x="175" y="14"/>
                  </a:lnTo>
                  <a:cubicBezTo>
                    <a:pt x="175" y="5"/>
                    <a:pt x="180" y="0"/>
                    <a:pt x="189" y="0"/>
                  </a:cubicBezTo>
                  <a:lnTo>
                    <a:pt x="206" y="0"/>
                  </a:lnTo>
                  <a:lnTo>
                    <a:pt x="386" y="0"/>
                  </a:lnTo>
                  <a:lnTo>
                    <a:pt x="403" y="0"/>
                  </a:lnTo>
                  <a:cubicBezTo>
                    <a:pt x="412" y="0"/>
                    <a:pt x="417" y="5"/>
                    <a:pt x="417" y="14"/>
                  </a:cubicBezTo>
                  <a:lnTo>
                    <a:pt x="417" y="42"/>
                  </a:lnTo>
                  <a:cubicBezTo>
                    <a:pt x="417" y="50"/>
                    <a:pt x="412" y="56"/>
                    <a:pt x="403" y="56"/>
                  </a:cubicBezTo>
                  <a:lnTo>
                    <a:pt x="386" y="56"/>
                  </a:lnTo>
                  <a:lnTo>
                    <a:pt x="386" y="225"/>
                  </a:lnTo>
                  <a:lnTo>
                    <a:pt x="564" y="558"/>
                  </a:lnTo>
                  <a:close/>
                  <a:moveTo>
                    <a:pt x="256" y="251"/>
                  </a:moveTo>
                  <a:lnTo>
                    <a:pt x="183" y="395"/>
                  </a:lnTo>
                  <a:lnTo>
                    <a:pt x="412" y="395"/>
                  </a:lnTo>
                  <a:lnTo>
                    <a:pt x="336" y="251"/>
                  </a:lnTo>
                  <a:lnTo>
                    <a:pt x="330" y="240"/>
                  </a:lnTo>
                  <a:lnTo>
                    <a:pt x="330" y="225"/>
                  </a:lnTo>
                  <a:lnTo>
                    <a:pt x="330" y="56"/>
                  </a:lnTo>
                  <a:lnTo>
                    <a:pt x="262" y="56"/>
                  </a:lnTo>
                  <a:lnTo>
                    <a:pt x="262" y="225"/>
                  </a:lnTo>
                  <a:lnTo>
                    <a:pt x="262" y="240"/>
                  </a:lnTo>
                  <a:lnTo>
                    <a:pt x="256" y="2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2"/>
            </a:p>
          </p:txBody>
        </p:sp>
      </p:grpSp>
      <p:grpSp>
        <p:nvGrpSpPr>
          <p:cNvPr id="15" name="Group 11"/>
          <p:cNvGrpSpPr/>
          <p:nvPr/>
        </p:nvGrpSpPr>
        <p:grpSpPr>
          <a:xfrm>
            <a:off x="5108131" y="2992932"/>
            <a:ext cx="998755" cy="999145"/>
            <a:chOff x="11194702" y="7105046"/>
            <a:chExt cx="1997770" cy="1998549"/>
          </a:xfrm>
        </p:grpSpPr>
        <p:sp>
          <p:nvSpPr>
            <p:cNvPr id="19" name="Oval 22"/>
            <p:cNvSpPr/>
            <p:nvPr/>
          </p:nvSpPr>
          <p:spPr>
            <a:xfrm>
              <a:off x="11194702" y="7105046"/>
              <a:ext cx="1997770" cy="199854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64000" rtlCol="0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cs typeface="Lato Regular"/>
              </a:endParaRPr>
            </a:p>
          </p:txBody>
        </p:sp>
        <p:sp>
          <p:nvSpPr>
            <p:cNvPr id="20" name="Freeform 155"/>
            <p:cNvSpPr>
              <a:spLocks noChangeArrowheads="1"/>
            </p:cNvSpPr>
            <p:nvPr/>
          </p:nvSpPr>
          <p:spPr bwMode="auto">
            <a:xfrm>
              <a:off x="11787217" y="7586616"/>
              <a:ext cx="812740" cy="1035408"/>
            </a:xfrm>
            <a:custGeom>
              <a:avLst/>
              <a:gdLst>
                <a:gd name="T0" fmla="*/ 627 w 645"/>
                <a:gd name="T1" fmla="*/ 232 h 820"/>
                <a:gd name="T2" fmla="*/ 635 w 645"/>
                <a:gd name="T3" fmla="*/ 302 h 820"/>
                <a:gd name="T4" fmla="*/ 632 w 645"/>
                <a:gd name="T5" fmla="*/ 319 h 820"/>
                <a:gd name="T6" fmla="*/ 630 w 645"/>
                <a:gd name="T7" fmla="*/ 330 h 820"/>
                <a:gd name="T8" fmla="*/ 630 w 645"/>
                <a:gd name="T9" fmla="*/ 336 h 820"/>
                <a:gd name="T10" fmla="*/ 630 w 645"/>
                <a:gd name="T11" fmla="*/ 336 h 820"/>
                <a:gd name="T12" fmla="*/ 630 w 645"/>
                <a:gd name="T13" fmla="*/ 342 h 820"/>
                <a:gd name="T14" fmla="*/ 618 w 645"/>
                <a:gd name="T15" fmla="*/ 370 h 820"/>
                <a:gd name="T16" fmla="*/ 618 w 645"/>
                <a:gd name="T17" fmla="*/ 370 h 820"/>
                <a:gd name="T18" fmla="*/ 618 w 645"/>
                <a:gd name="T19" fmla="*/ 373 h 820"/>
                <a:gd name="T20" fmla="*/ 618 w 645"/>
                <a:gd name="T21" fmla="*/ 373 h 820"/>
                <a:gd name="T22" fmla="*/ 573 w 645"/>
                <a:gd name="T23" fmla="*/ 429 h 820"/>
                <a:gd name="T24" fmla="*/ 579 w 645"/>
                <a:gd name="T25" fmla="*/ 477 h 820"/>
                <a:gd name="T26" fmla="*/ 505 w 645"/>
                <a:gd name="T27" fmla="*/ 576 h 820"/>
                <a:gd name="T28" fmla="*/ 562 w 645"/>
                <a:gd name="T29" fmla="*/ 739 h 820"/>
                <a:gd name="T30" fmla="*/ 483 w 645"/>
                <a:gd name="T31" fmla="*/ 739 h 820"/>
                <a:gd name="T32" fmla="*/ 443 w 645"/>
                <a:gd name="T33" fmla="*/ 816 h 820"/>
                <a:gd name="T34" fmla="*/ 359 w 645"/>
                <a:gd name="T35" fmla="*/ 621 h 820"/>
                <a:gd name="T36" fmla="*/ 220 w 645"/>
                <a:gd name="T37" fmla="*/ 621 h 820"/>
                <a:gd name="T38" fmla="*/ 139 w 645"/>
                <a:gd name="T39" fmla="*/ 819 h 820"/>
                <a:gd name="T40" fmla="*/ 99 w 645"/>
                <a:gd name="T41" fmla="*/ 739 h 820"/>
                <a:gd name="T42" fmla="*/ 20 w 645"/>
                <a:gd name="T43" fmla="*/ 739 h 820"/>
                <a:gd name="T44" fmla="*/ 99 w 645"/>
                <a:gd name="T45" fmla="*/ 542 h 820"/>
                <a:gd name="T46" fmla="*/ 37 w 645"/>
                <a:gd name="T47" fmla="*/ 483 h 820"/>
                <a:gd name="T48" fmla="*/ 20 w 645"/>
                <a:gd name="T49" fmla="*/ 392 h 820"/>
                <a:gd name="T50" fmla="*/ 31 w 645"/>
                <a:gd name="T51" fmla="*/ 353 h 820"/>
                <a:gd name="T52" fmla="*/ 40 w 645"/>
                <a:gd name="T53" fmla="*/ 339 h 820"/>
                <a:gd name="T54" fmla="*/ 9 w 645"/>
                <a:gd name="T55" fmla="*/ 294 h 820"/>
                <a:gd name="T56" fmla="*/ 14 w 645"/>
                <a:gd name="T57" fmla="*/ 203 h 820"/>
                <a:gd name="T58" fmla="*/ 74 w 645"/>
                <a:gd name="T59" fmla="*/ 133 h 820"/>
                <a:gd name="T60" fmla="*/ 113 w 645"/>
                <a:gd name="T61" fmla="*/ 116 h 820"/>
                <a:gd name="T62" fmla="*/ 130 w 645"/>
                <a:gd name="T63" fmla="*/ 113 h 820"/>
                <a:gd name="T64" fmla="*/ 147 w 645"/>
                <a:gd name="T65" fmla="*/ 59 h 820"/>
                <a:gd name="T66" fmla="*/ 220 w 645"/>
                <a:gd name="T67" fmla="*/ 9 h 820"/>
                <a:gd name="T68" fmla="*/ 314 w 645"/>
                <a:gd name="T69" fmla="*/ 11 h 820"/>
                <a:gd name="T70" fmla="*/ 362 w 645"/>
                <a:gd name="T71" fmla="*/ 45 h 820"/>
                <a:gd name="T72" fmla="*/ 412 w 645"/>
                <a:gd name="T73" fmla="*/ 25 h 820"/>
                <a:gd name="T74" fmla="*/ 500 w 645"/>
                <a:gd name="T75" fmla="*/ 51 h 820"/>
                <a:gd name="T76" fmla="*/ 553 w 645"/>
                <a:gd name="T77" fmla="*/ 124 h 820"/>
                <a:gd name="T78" fmla="*/ 559 w 645"/>
                <a:gd name="T79" fmla="*/ 181 h 820"/>
                <a:gd name="T80" fmla="*/ 627 w 645"/>
                <a:gd name="T81" fmla="*/ 232 h 820"/>
                <a:gd name="T82" fmla="*/ 136 w 645"/>
                <a:gd name="T83" fmla="*/ 316 h 820"/>
                <a:gd name="T84" fmla="*/ 322 w 645"/>
                <a:gd name="T85" fmla="*/ 497 h 820"/>
                <a:gd name="T86" fmla="*/ 505 w 645"/>
                <a:gd name="T87" fmla="*/ 313 h 820"/>
                <a:gd name="T88" fmla="*/ 398 w 645"/>
                <a:gd name="T89" fmla="*/ 147 h 820"/>
                <a:gd name="T90" fmla="*/ 378 w 645"/>
                <a:gd name="T91" fmla="*/ 138 h 820"/>
                <a:gd name="T92" fmla="*/ 319 w 645"/>
                <a:gd name="T93" fmla="*/ 130 h 820"/>
                <a:gd name="T94" fmla="*/ 235 w 645"/>
                <a:gd name="T95" fmla="*/ 152 h 820"/>
                <a:gd name="T96" fmla="*/ 223 w 645"/>
                <a:gd name="T97" fmla="*/ 161 h 820"/>
                <a:gd name="T98" fmla="*/ 136 w 645"/>
                <a:gd name="T99" fmla="*/ 316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45" h="820">
                  <a:moveTo>
                    <a:pt x="627" y="232"/>
                  </a:moveTo>
                  <a:cubicBezTo>
                    <a:pt x="638" y="251"/>
                    <a:pt x="644" y="277"/>
                    <a:pt x="635" y="302"/>
                  </a:cubicBezTo>
                  <a:cubicBezTo>
                    <a:pt x="635" y="308"/>
                    <a:pt x="632" y="313"/>
                    <a:pt x="632" y="319"/>
                  </a:cubicBezTo>
                  <a:cubicBezTo>
                    <a:pt x="632" y="322"/>
                    <a:pt x="630" y="327"/>
                    <a:pt x="630" y="330"/>
                  </a:cubicBezTo>
                  <a:cubicBezTo>
                    <a:pt x="630" y="330"/>
                    <a:pt x="630" y="333"/>
                    <a:pt x="630" y="336"/>
                  </a:cubicBezTo>
                  <a:lnTo>
                    <a:pt x="630" y="336"/>
                  </a:lnTo>
                  <a:cubicBezTo>
                    <a:pt x="630" y="339"/>
                    <a:pt x="630" y="339"/>
                    <a:pt x="630" y="342"/>
                  </a:cubicBezTo>
                  <a:cubicBezTo>
                    <a:pt x="627" y="350"/>
                    <a:pt x="624" y="361"/>
                    <a:pt x="618" y="370"/>
                  </a:cubicBezTo>
                  <a:lnTo>
                    <a:pt x="618" y="370"/>
                  </a:lnTo>
                  <a:lnTo>
                    <a:pt x="618" y="373"/>
                  </a:lnTo>
                  <a:lnTo>
                    <a:pt x="618" y="373"/>
                  </a:lnTo>
                  <a:cubicBezTo>
                    <a:pt x="607" y="395"/>
                    <a:pt x="593" y="415"/>
                    <a:pt x="573" y="429"/>
                  </a:cubicBezTo>
                  <a:cubicBezTo>
                    <a:pt x="579" y="440"/>
                    <a:pt x="582" y="457"/>
                    <a:pt x="579" y="477"/>
                  </a:cubicBezTo>
                  <a:cubicBezTo>
                    <a:pt x="573" y="517"/>
                    <a:pt x="542" y="556"/>
                    <a:pt x="505" y="576"/>
                  </a:cubicBezTo>
                  <a:cubicBezTo>
                    <a:pt x="536" y="629"/>
                    <a:pt x="562" y="739"/>
                    <a:pt x="562" y="739"/>
                  </a:cubicBezTo>
                  <a:lnTo>
                    <a:pt x="483" y="739"/>
                  </a:lnTo>
                  <a:lnTo>
                    <a:pt x="443" y="816"/>
                  </a:lnTo>
                  <a:cubicBezTo>
                    <a:pt x="443" y="816"/>
                    <a:pt x="381" y="618"/>
                    <a:pt x="359" y="621"/>
                  </a:cubicBezTo>
                  <a:cubicBezTo>
                    <a:pt x="322" y="644"/>
                    <a:pt x="260" y="644"/>
                    <a:pt x="220" y="621"/>
                  </a:cubicBezTo>
                  <a:cubicBezTo>
                    <a:pt x="187" y="629"/>
                    <a:pt x="139" y="819"/>
                    <a:pt x="139" y="819"/>
                  </a:cubicBezTo>
                  <a:lnTo>
                    <a:pt x="99" y="739"/>
                  </a:lnTo>
                  <a:lnTo>
                    <a:pt x="20" y="739"/>
                  </a:lnTo>
                  <a:cubicBezTo>
                    <a:pt x="20" y="739"/>
                    <a:pt x="60" y="576"/>
                    <a:pt x="99" y="542"/>
                  </a:cubicBezTo>
                  <a:cubicBezTo>
                    <a:pt x="76" y="531"/>
                    <a:pt x="47" y="505"/>
                    <a:pt x="37" y="483"/>
                  </a:cubicBezTo>
                  <a:cubicBezTo>
                    <a:pt x="22" y="454"/>
                    <a:pt x="14" y="421"/>
                    <a:pt x="20" y="392"/>
                  </a:cubicBezTo>
                  <a:cubicBezTo>
                    <a:pt x="20" y="378"/>
                    <a:pt x="26" y="364"/>
                    <a:pt x="31" y="353"/>
                  </a:cubicBezTo>
                  <a:cubicBezTo>
                    <a:pt x="34" y="347"/>
                    <a:pt x="37" y="344"/>
                    <a:pt x="40" y="339"/>
                  </a:cubicBezTo>
                  <a:cubicBezTo>
                    <a:pt x="28" y="330"/>
                    <a:pt x="17" y="316"/>
                    <a:pt x="9" y="294"/>
                  </a:cubicBezTo>
                  <a:cubicBezTo>
                    <a:pt x="0" y="265"/>
                    <a:pt x="0" y="232"/>
                    <a:pt x="14" y="203"/>
                  </a:cubicBezTo>
                  <a:cubicBezTo>
                    <a:pt x="26" y="172"/>
                    <a:pt x="48" y="147"/>
                    <a:pt x="74" y="133"/>
                  </a:cubicBezTo>
                  <a:cubicBezTo>
                    <a:pt x="88" y="124"/>
                    <a:pt x="102" y="119"/>
                    <a:pt x="113" y="116"/>
                  </a:cubicBezTo>
                  <a:cubicBezTo>
                    <a:pt x="119" y="113"/>
                    <a:pt x="124" y="113"/>
                    <a:pt x="130" y="113"/>
                  </a:cubicBezTo>
                  <a:cubicBezTo>
                    <a:pt x="130" y="99"/>
                    <a:pt x="133" y="79"/>
                    <a:pt x="147" y="59"/>
                  </a:cubicBezTo>
                  <a:cubicBezTo>
                    <a:pt x="161" y="37"/>
                    <a:pt x="189" y="17"/>
                    <a:pt x="220" y="9"/>
                  </a:cubicBezTo>
                  <a:cubicBezTo>
                    <a:pt x="251" y="0"/>
                    <a:pt x="285" y="0"/>
                    <a:pt x="314" y="11"/>
                  </a:cubicBezTo>
                  <a:cubicBezTo>
                    <a:pt x="333" y="20"/>
                    <a:pt x="350" y="31"/>
                    <a:pt x="362" y="45"/>
                  </a:cubicBezTo>
                  <a:cubicBezTo>
                    <a:pt x="373" y="37"/>
                    <a:pt x="387" y="28"/>
                    <a:pt x="412" y="25"/>
                  </a:cubicBezTo>
                  <a:cubicBezTo>
                    <a:pt x="443" y="23"/>
                    <a:pt x="474" y="31"/>
                    <a:pt x="500" y="51"/>
                  </a:cubicBezTo>
                  <a:cubicBezTo>
                    <a:pt x="525" y="68"/>
                    <a:pt x="545" y="96"/>
                    <a:pt x="553" y="124"/>
                  </a:cubicBezTo>
                  <a:cubicBezTo>
                    <a:pt x="559" y="144"/>
                    <a:pt x="562" y="164"/>
                    <a:pt x="559" y="181"/>
                  </a:cubicBezTo>
                  <a:cubicBezTo>
                    <a:pt x="582" y="181"/>
                    <a:pt x="607" y="195"/>
                    <a:pt x="627" y="232"/>
                  </a:cubicBezTo>
                  <a:close/>
                  <a:moveTo>
                    <a:pt x="136" y="316"/>
                  </a:moveTo>
                  <a:cubicBezTo>
                    <a:pt x="136" y="418"/>
                    <a:pt x="218" y="502"/>
                    <a:pt x="322" y="497"/>
                  </a:cubicBezTo>
                  <a:cubicBezTo>
                    <a:pt x="424" y="497"/>
                    <a:pt x="505" y="415"/>
                    <a:pt x="505" y="313"/>
                  </a:cubicBezTo>
                  <a:cubicBezTo>
                    <a:pt x="505" y="240"/>
                    <a:pt x="460" y="175"/>
                    <a:pt x="398" y="147"/>
                  </a:cubicBezTo>
                  <a:cubicBezTo>
                    <a:pt x="390" y="144"/>
                    <a:pt x="384" y="141"/>
                    <a:pt x="378" y="138"/>
                  </a:cubicBezTo>
                  <a:cubicBezTo>
                    <a:pt x="359" y="133"/>
                    <a:pt x="339" y="130"/>
                    <a:pt x="319" y="130"/>
                  </a:cubicBezTo>
                  <a:cubicBezTo>
                    <a:pt x="288" y="130"/>
                    <a:pt x="260" y="138"/>
                    <a:pt x="235" y="152"/>
                  </a:cubicBezTo>
                  <a:cubicBezTo>
                    <a:pt x="232" y="158"/>
                    <a:pt x="226" y="158"/>
                    <a:pt x="223" y="161"/>
                  </a:cubicBezTo>
                  <a:cubicBezTo>
                    <a:pt x="170" y="192"/>
                    <a:pt x="136" y="251"/>
                    <a:pt x="136" y="3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2"/>
            </a:p>
          </p:txBody>
        </p:sp>
      </p:grpSp>
      <p:grpSp>
        <p:nvGrpSpPr>
          <p:cNvPr id="16" name="Group 9"/>
          <p:cNvGrpSpPr/>
          <p:nvPr/>
        </p:nvGrpSpPr>
        <p:grpSpPr>
          <a:xfrm>
            <a:off x="5108131" y="1717447"/>
            <a:ext cx="998755" cy="999145"/>
            <a:chOff x="11194702" y="4553744"/>
            <a:chExt cx="1997770" cy="1998549"/>
          </a:xfrm>
        </p:grpSpPr>
        <p:sp>
          <p:nvSpPr>
            <p:cNvPr id="17" name="Oval 13"/>
            <p:cNvSpPr/>
            <p:nvPr/>
          </p:nvSpPr>
          <p:spPr>
            <a:xfrm>
              <a:off x="11194702" y="4553744"/>
              <a:ext cx="1997770" cy="199854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64000" rtlCol="0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 dirty="0">
                <a:cs typeface="Lato Regular"/>
              </a:endParaRPr>
            </a:p>
          </p:txBody>
        </p:sp>
        <p:sp>
          <p:nvSpPr>
            <p:cNvPr id="18" name="Freeform 172"/>
            <p:cNvSpPr>
              <a:spLocks noChangeArrowheads="1"/>
            </p:cNvSpPr>
            <p:nvPr/>
          </p:nvSpPr>
          <p:spPr bwMode="auto">
            <a:xfrm>
              <a:off x="11792784" y="4999129"/>
              <a:ext cx="801606" cy="1107778"/>
            </a:xfrm>
            <a:custGeom>
              <a:avLst/>
              <a:gdLst>
                <a:gd name="T0" fmla="*/ 565 w 633"/>
                <a:gd name="T1" fmla="*/ 372 h 878"/>
                <a:gd name="T2" fmla="*/ 632 w 633"/>
                <a:gd name="T3" fmla="*/ 561 h 878"/>
                <a:gd name="T4" fmla="*/ 316 w 633"/>
                <a:gd name="T5" fmla="*/ 877 h 878"/>
                <a:gd name="T6" fmla="*/ 0 w 633"/>
                <a:gd name="T7" fmla="*/ 561 h 878"/>
                <a:gd name="T8" fmla="*/ 62 w 633"/>
                <a:gd name="T9" fmla="*/ 375 h 878"/>
                <a:gd name="T10" fmla="*/ 62 w 633"/>
                <a:gd name="T11" fmla="*/ 248 h 878"/>
                <a:gd name="T12" fmla="*/ 62 w 633"/>
                <a:gd name="T13" fmla="*/ 248 h 878"/>
                <a:gd name="T14" fmla="*/ 313 w 633"/>
                <a:gd name="T15" fmla="*/ 0 h 878"/>
                <a:gd name="T16" fmla="*/ 565 w 633"/>
                <a:gd name="T17" fmla="*/ 242 h 878"/>
                <a:gd name="T18" fmla="*/ 565 w 633"/>
                <a:gd name="T19" fmla="*/ 242 h 878"/>
                <a:gd name="T20" fmla="*/ 565 w 633"/>
                <a:gd name="T21" fmla="*/ 372 h 878"/>
                <a:gd name="T22" fmla="*/ 311 w 633"/>
                <a:gd name="T23" fmla="*/ 705 h 878"/>
                <a:gd name="T24" fmla="*/ 457 w 633"/>
                <a:gd name="T25" fmla="*/ 558 h 878"/>
                <a:gd name="T26" fmla="*/ 311 w 633"/>
                <a:gd name="T27" fmla="*/ 412 h 878"/>
                <a:gd name="T28" fmla="*/ 164 w 633"/>
                <a:gd name="T29" fmla="*/ 558 h 878"/>
                <a:gd name="T30" fmla="*/ 311 w 633"/>
                <a:gd name="T31" fmla="*/ 705 h 878"/>
                <a:gd name="T32" fmla="*/ 449 w 633"/>
                <a:gd name="T33" fmla="*/ 276 h 878"/>
                <a:gd name="T34" fmla="*/ 449 w 633"/>
                <a:gd name="T35" fmla="*/ 251 h 878"/>
                <a:gd name="T36" fmla="*/ 311 w 633"/>
                <a:gd name="T37" fmla="*/ 118 h 878"/>
                <a:gd name="T38" fmla="*/ 172 w 633"/>
                <a:gd name="T39" fmla="*/ 251 h 878"/>
                <a:gd name="T40" fmla="*/ 172 w 633"/>
                <a:gd name="T41" fmla="*/ 276 h 878"/>
                <a:gd name="T42" fmla="*/ 311 w 633"/>
                <a:gd name="T43" fmla="*/ 245 h 878"/>
                <a:gd name="T44" fmla="*/ 449 w 633"/>
                <a:gd name="T45" fmla="*/ 276 h 878"/>
                <a:gd name="T46" fmla="*/ 375 w 633"/>
                <a:gd name="T47" fmla="*/ 553 h 878"/>
                <a:gd name="T48" fmla="*/ 367 w 633"/>
                <a:gd name="T49" fmla="*/ 585 h 878"/>
                <a:gd name="T50" fmla="*/ 343 w 633"/>
                <a:gd name="T51" fmla="*/ 609 h 878"/>
                <a:gd name="T52" fmla="*/ 311 w 633"/>
                <a:gd name="T53" fmla="*/ 618 h 878"/>
                <a:gd name="T54" fmla="*/ 278 w 633"/>
                <a:gd name="T55" fmla="*/ 609 h 878"/>
                <a:gd name="T56" fmla="*/ 254 w 633"/>
                <a:gd name="T57" fmla="*/ 585 h 878"/>
                <a:gd name="T58" fmla="*/ 246 w 633"/>
                <a:gd name="T59" fmla="*/ 553 h 878"/>
                <a:gd name="T60" fmla="*/ 254 w 633"/>
                <a:gd name="T61" fmla="*/ 520 h 878"/>
                <a:gd name="T62" fmla="*/ 278 w 633"/>
                <a:gd name="T63" fmla="*/ 497 h 878"/>
                <a:gd name="T64" fmla="*/ 311 w 633"/>
                <a:gd name="T65" fmla="*/ 488 h 878"/>
                <a:gd name="T66" fmla="*/ 343 w 633"/>
                <a:gd name="T67" fmla="*/ 497 h 878"/>
                <a:gd name="T68" fmla="*/ 367 w 633"/>
                <a:gd name="T69" fmla="*/ 520 h 878"/>
                <a:gd name="T70" fmla="*/ 375 w 633"/>
                <a:gd name="T71" fmla="*/ 553 h 8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3" h="878">
                  <a:moveTo>
                    <a:pt x="565" y="372"/>
                  </a:moveTo>
                  <a:cubicBezTo>
                    <a:pt x="601" y="426"/>
                    <a:pt x="627" y="491"/>
                    <a:pt x="632" y="561"/>
                  </a:cubicBezTo>
                  <a:cubicBezTo>
                    <a:pt x="632" y="736"/>
                    <a:pt x="491" y="877"/>
                    <a:pt x="316" y="877"/>
                  </a:cubicBezTo>
                  <a:cubicBezTo>
                    <a:pt x="141" y="877"/>
                    <a:pt x="0" y="736"/>
                    <a:pt x="0" y="561"/>
                  </a:cubicBezTo>
                  <a:cubicBezTo>
                    <a:pt x="0" y="491"/>
                    <a:pt x="23" y="429"/>
                    <a:pt x="62" y="375"/>
                  </a:cubicBezTo>
                  <a:lnTo>
                    <a:pt x="62" y="248"/>
                  </a:lnTo>
                  <a:lnTo>
                    <a:pt x="62" y="248"/>
                  </a:lnTo>
                  <a:cubicBezTo>
                    <a:pt x="65" y="110"/>
                    <a:pt x="175" y="0"/>
                    <a:pt x="313" y="0"/>
                  </a:cubicBezTo>
                  <a:cubicBezTo>
                    <a:pt x="449" y="0"/>
                    <a:pt x="559" y="107"/>
                    <a:pt x="565" y="242"/>
                  </a:cubicBezTo>
                  <a:lnTo>
                    <a:pt x="565" y="242"/>
                  </a:lnTo>
                  <a:lnTo>
                    <a:pt x="565" y="372"/>
                  </a:lnTo>
                  <a:close/>
                  <a:moveTo>
                    <a:pt x="311" y="705"/>
                  </a:moveTo>
                  <a:cubicBezTo>
                    <a:pt x="392" y="705"/>
                    <a:pt x="457" y="640"/>
                    <a:pt x="457" y="558"/>
                  </a:cubicBezTo>
                  <a:cubicBezTo>
                    <a:pt x="457" y="477"/>
                    <a:pt x="393" y="412"/>
                    <a:pt x="311" y="412"/>
                  </a:cubicBezTo>
                  <a:cubicBezTo>
                    <a:pt x="230" y="412"/>
                    <a:pt x="164" y="477"/>
                    <a:pt x="164" y="558"/>
                  </a:cubicBezTo>
                  <a:cubicBezTo>
                    <a:pt x="164" y="640"/>
                    <a:pt x="229" y="705"/>
                    <a:pt x="311" y="705"/>
                  </a:cubicBezTo>
                  <a:close/>
                  <a:moveTo>
                    <a:pt x="449" y="276"/>
                  </a:moveTo>
                  <a:lnTo>
                    <a:pt x="449" y="251"/>
                  </a:lnTo>
                  <a:cubicBezTo>
                    <a:pt x="449" y="177"/>
                    <a:pt x="388" y="118"/>
                    <a:pt x="311" y="118"/>
                  </a:cubicBezTo>
                  <a:cubicBezTo>
                    <a:pt x="235" y="118"/>
                    <a:pt x="172" y="177"/>
                    <a:pt x="172" y="251"/>
                  </a:cubicBezTo>
                  <a:lnTo>
                    <a:pt x="172" y="276"/>
                  </a:lnTo>
                  <a:cubicBezTo>
                    <a:pt x="215" y="257"/>
                    <a:pt x="260" y="245"/>
                    <a:pt x="311" y="245"/>
                  </a:cubicBezTo>
                  <a:cubicBezTo>
                    <a:pt x="361" y="245"/>
                    <a:pt x="406" y="257"/>
                    <a:pt x="449" y="276"/>
                  </a:cubicBezTo>
                  <a:close/>
                  <a:moveTo>
                    <a:pt x="375" y="553"/>
                  </a:moveTo>
                  <a:cubicBezTo>
                    <a:pt x="375" y="565"/>
                    <a:pt x="373" y="575"/>
                    <a:pt x="367" y="585"/>
                  </a:cubicBezTo>
                  <a:cubicBezTo>
                    <a:pt x="361" y="596"/>
                    <a:pt x="353" y="603"/>
                    <a:pt x="343" y="609"/>
                  </a:cubicBezTo>
                  <a:cubicBezTo>
                    <a:pt x="333" y="615"/>
                    <a:pt x="323" y="618"/>
                    <a:pt x="311" y="618"/>
                  </a:cubicBezTo>
                  <a:cubicBezTo>
                    <a:pt x="300" y="618"/>
                    <a:pt x="288" y="615"/>
                    <a:pt x="278" y="609"/>
                  </a:cubicBezTo>
                  <a:cubicBezTo>
                    <a:pt x="268" y="603"/>
                    <a:pt x="260" y="596"/>
                    <a:pt x="254" y="585"/>
                  </a:cubicBezTo>
                  <a:cubicBezTo>
                    <a:pt x="248" y="575"/>
                    <a:pt x="246" y="565"/>
                    <a:pt x="246" y="553"/>
                  </a:cubicBezTo>
                  <a:cubicBezTo>
                    <a:pt x="246" y="541"/>
                    <a:pt x="248" y="531"/>
                    <a:pt x="254" y="520"/>
                  </a:cubicBezTo>
                  <a:cubicBezTo>
                    <a:pt x="260" y="510"/>
                    <a:pt x="268" y="503"/>
                    <a:pt x="278" y="497"/>
                  </a:cubicBezTo>
                  <a:cubicBezTo>
                    <a:pt x="288" y="491"/>
                    <a:pt x="299" y="488"/>
                    <a:pt x="311" y="488"/>
                  </a:cubicBezTo>
                  <a:cubicBezTo>
                    <a:pt x="322" y="488"/>
                    <a:pt x="333" y="491"/>
                    <a:pt x="343" y="497"/>
                  </a:cubicBezTo>
                  <a:cubicBezTo>
                    <a:pt x="353" y="503"/>
                    <a:pt x="361" y="510"/>
                    <a:pt x="367" y="520"/>
                  </a:cubicBezTo>
                  <a:cubicBezTo>
                    <a:pt x="373" y="531"/>
                    <a:pt x="375" y="541"/>
                    <a:pt x="375" y="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2"/>
            </a:p>
          </p:txBody>
        </p:sp>
      </p:grpSp>
      <p:sp>
        <p:nvSpPr>
          <p:cNvPr id="27" name="Tekstin paikkamerkki 13"/>
          <p:cNvSpPr>
            <a:spLocks noGrp="1"/>
          </p:cNvSpPr>
          <p:nvPr>
            <p:ph type="body" sz="quarter" idx="21"/>
          </p:nvPr>
        </p:nvSpPr>
        <p:spPr>
          <a:xfrm>
            <a:off x="6218998" y="3019052"/>
            <a:ext cx="5449646" cy="948444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8" name="Tekstin paikkamerkki 13"/>
          <p:cNvSpPr>
            <a:spLocks noGrp="1"/>
          </p:cNvSpPr>
          <p:nvPr>
            <p:ph type="body" sz="quarter" idx="22"/>
          </p:nvPr>
        </p:nvSpPr>
        <p:spPr>
          <a:xfrm>
            <a:off x="6183086" y="4265813"/>
            <a:ext cx="5449646" cy="948444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23"/>
          </p:nvPr>
        </p:nvSpPr>
        <p:spPr>
          <a:xfrm>
            <a:off x="310357" y="2143919"/>
            <a:ext cx="3775869" cy="2124869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pic>
        <p:nvPicPr>
          <p:cNvPr id="29" name="Kuva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365125"/>
            <a:ext cx="11281893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grpSp>
        <p:nvGrpSpPr>
          <p:cNvPr id="29" name="Group 8"/>
          <p:cNvGrpSpPr/>
          <p:nvPr/>
        </p:nvGrpSpPr>
        <p:grpSpPr>
          <a:xfrm>
            <a:off x="2343519" y="1913115"/>
            <a:ext cx="7438010" cy="1196407"/>
            <a:chOff x="4751898" y="3720338"/>
            <a:chExt cx="14877957" cy="2393126"/>
          </a:xfrm>
          <a:solidFill>
            <a:schemeClr val="accent5"/>
          </a:solidFill>
        </p:grpSpPr>
        <p:sp>
          <p:nvSpPr>
            <p:cNvPr id="33" name="Rounded Rectangle 5"/>
            <p:cNvSpPr/>
            <p:nvPr/>
          </p:nvSpPr>
          <p:spPr>
            <a:xfrm>
              <a:off x="4977253" y="3720338"/>
              <a:ext cx="14652602" cy="239312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12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sp>
          <p:nvSpPr>
            <p:cNvPr id="34" name="Diamond 6"/>
            <p:cNvSpPr/>
            <p:nvPr/>
          </p:nvSpPr>
          <p:spPr>
            <a:xfrm>
              <a:off x="4751898" y="4508982"/>
              <a:ext cx="845082" cy="81583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12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Group 9"/>
          <p:cNvGrpSpPr/>
          <p:nvPr/>
        </p:nvGrpSpPr>
        <p:grpSpPr>
          <a:xfrm>
            <a:off x="2287188" y="3777888"/>
            <a:ext cx="7438010" cy="1196407"/>
            <a:chOff x="4751898" y="8400858"/>
            <a:chExt cx="14877957" cy="2393126"/>
          </a:xfrm>
          <a:solidFill>
            <a:schemeClr val="accent5"/>
          </a:solidFill>
        </p:grpSpPr>
        <p:sp>
          <p:nvSpPr>
            <p:cNvPr id="31" name="Rounded Rectangle 20"/>
            <p:cNvSpPr/>
            <p:nvPr/>
          </p:nvSpPr>
          <p:spPr>
            <a:xfrm flipH="1">
              <a:off x="4751898" y="8400858"/>
              <a:ext cx="14652602" cy="239312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12">
                <a:solidFill>
                  <a:schemeClr val="bg1">
                    <a:lumMod val="90000"/>
                  </a:schemeClr>
                </a:solidFill>
              </a:endParaRPr>
            </a:p>
          </p:txBody>
        </p:sp>
        <p:sp>
          <p:nvSpPr>
            <p:cNvPr id="32" name="Diamond 21"/>
            <p:cNvSpPr/>
            <p:nvPr/>
          </p:nvSpPr>
          <p:spPr>
            <a:xfrm flipH="1">
              <a:off x="18784773" y="9189502"/>
              <a:ext cx="845082" cy="815838"/>
            </a:xfrm>
            <a:prstGeom prst="diamond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12">
                <a:solidFill>
                  <a:prstClr val="white"/>
                </a:solidFill>
              </a:endParaRPr>
            </a:p>
          </p:txBody>
        </p:sp>
      </p:grpSp>
      <p:sp>
        <p:nvSpPr>
          <p:cNvPr id="5" name="Tekstin paikkamerkki 4"/>
          <p:cNvSpPr>
            <a:spLocks noGrp="1"/>
          </p:cNvSpPr>
          <p:nvPr>
            <p:ph type="body" sz="quarter" idx="18" hasCustomPrompt="1"/>
          </p:nvPr>
        </p:nvSpPr>
        <p:spPr>
          <a:xfrm>
            <a:off x="2743158" y="2126163"/>
            <a:ext cx="6596857" cy="79136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Kommentti</a:t>
            </a:r>
          </a:p>
        </p:txBody>
      </p:sp>
      <p:sp>
        <p:nvSpPr>
          <p:cNvPr id="35" name="Tekstin paikkamerkki 4"/>
          <p:cNvSpPr>
            <a:spLocks noGrp="1"/>
          </p:cNvSpPr>
          <p:nvPr>
            <p:ph type="body" sz="quarter" idx="19" hasCustomPrompt="1"/>
          </p:nvPr>
        </p:nvSpPr>
        <p:spPr>
          <a:xfrm>
            <a:off x="2764096" y="3940515"/>
            <a:ext cx="6596857" cy="791369"/>
          </a:xfrm>
        </p:spPr>
        <p:txBody>
          <a:bodyPr>
            <a:normAutofit/>
          </a:bodyPr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Kommentti</a:t>
            </a:r>
          </a:p>
        </p:txBody>
      </p:sp>
      <p:sp>
        <p:nvSpPr>
          <p:cNvPr id="44" name="Tekstin paikkamerkki 42"/>
          <p:cNvSpPr>
            <a:spLocks noGrp="1"/>
          </p:cNvSpPr>
          <p:nvPr>
            <p:ph type="body" sz="quarter" idx="23" hasCustomPrompt="1"/>
          </p:nvPr>
        </p:nvSpPr>
        <p:spPr>
          <a:xfrm>
            <a:off x="430581" y="3253731"/>
            <a:ext cx="1912938" cy="812084"/>
          </a:xfrm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pPr lvl="0"/>
            <a:r>
              <a:rPr lang="fi-FI" dirty="0" smtClean="0"/>
              <a:t>Henkilö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  <p:sp>
        <p:nvSpPr>
          <p:cNvPr id="18" name="Freeform 154"/>
          <p:cNvSpPr>
            <a:spLocks noChangeArrowheads="1"/>
          </p:cNvSpPr>
          <p:nvPr/>
        </p:nvSpPr>
        <p:spPr bwMode="auto">
          <a:xfrm>
            <a:off x="709670" y="1849522"/>
            <a:ext cx="1260000" cy="1260000"/>
          </a:xfrm>
          <a:custGeom>
            <a:avLst/>
            <a:gdLst>
              <a:gd name="T0" fmla="*/ 349 w 700"/>
              <a:gd name="T1" fmla="*/ 0 h 701"/>
              <a:gd name="T2" fmla="*/ 699 w 700"/>
              <a:gd name="T3" fmla="*/ 350 h 701"/>
              <a:gd name="T4" fmla="*/ 349 w 700"/>
              <a:gd name="T5" fmla="*/ 700 h 701"/>
              <a:gd name="T6" fmla="*/ 0 w 700"/>
              <a:gd name="T7" fmla="*/ 350 h 701"/>
              <a:gd name="T8" fmla="*/ 349 w 700"/>
              <a:gd name="T9" fmla="*/ 0 h 701"/>
              <a:gd name="T10" fmla="*/ 553 w 700"/>
              <a:gd name="T11" fmla="*/ 553 h 701"/>
              <a:gd name="T12" fmla="*/ 555 w 700"/>
              <a:gd name="T13" fmla="*/ 531 h 701"/>
              <a:gd name="T14" fmla="*/ 471 w 700"/>
              <a:gd name="T15" fmla="*/ 452 h 701"/>
              <a:gd name="T16" fmla="*/ 420 w 700"/>
              <a:gd name="T17" fmla="*/ 426 h 701"/>
              <a:gd name="T18" fmla="*/ 406 w 700"/>
              <a:gd name="T19" fmla="*/ 406 h 701"/>
              <a:gd name="T20" fmla="*/ 403 w 700"/>
              <a:gd name="T21" fmla="*/ 384 h 701"/>
              <a:gd name="T22" fmla="*/ 437 w 700"/>
              <a:gd name="T23" fmla="*/ 325 h 701"/>
              <a:gd name="T24" fmla="*/ 440 w 700"/>
              <a:gd name="T25" fmla="*/ 325 h 701"/>
              <a:gd name="T26" fmla="*/ 451 w 700"/>
              <a:gd name="T27" fmla="*/ 316 h 701"/>
              <a:gd name="T28" fmla="*/ 457 w 700"/>
              <a:gd name="T29" fmla="*/ 282 h 701"/>
              <a:gd name="T30" fmla="*/ 445 w 700"/>
              <a:gd name="T31" fmla="*/ 271 h 701"/>
              <a:gd name="T32" fmla="*/ 445 w 700"/>
              <a:gd name="T33" fmla="*/ 268 h 701"/>
              <a:gd name="T34" fmla="*/ 445 w 700"/>
              <a:gd name="T35" fmla="*/ 260 h 701"/>
              <a:gd name="T36" fmla="*/ 445 w 700"/>
              <a:gd name="T37" fmla="*/ 246 h 701"/>
              <a:gd name="T38" fmla="*/ 440 w 700"/>
              <a:gd name="T39" fmla="*/ 206 h 701"/>
              <a:gd name="T40" fmla="*/ 417 w 700"/>
              <a:gd name="T41" fmla="*/ 175 h 701"/>
              <a:gd name="T42" fmla="*/ 330 w 700"/>
              <a:gd name="T43" fmla="*/ 161 h 701"/>
              <a:gd name="T44" fmla="*/ 273 w 700"/>
              <a:gd name="T45" fmla="*/ 183 h 701"/>
              <a:gd name="T46" fmla="*/ 256 w 700"/>
              <a:gd name="T47" fmla="*/ 217 h 701"/>
              <a:gd name="T48" fmla="*/ 254 w 700"/>
              <a:gd name="T49" fmla="*/ 243 h 701"/>
              <a:gd name="T50" fmla="*/ 256 w 700"/>
              <a:gd name="T51" fmla="*/ 271 h 701"/>
              <a:gd name="T52" fmla="*/ 245 w 700"/>
              <a:gd name="T53" fmla="*/ 282 h 701"/>
              <a:gd name="T54" fmla="*/ 251 w 700"/>
              <a:gd name="T55" fmla="*/ 316 h 701"/>
              <a:gd name="T56" fmla="*/ 262 w 700"/>
              <a:gd name="T57" fmla="*/ 325 h 701"/>
              <a:gd name="T58" fmla="*/ 265 w 700"/>
              <a:gd name="T59" fmla="*/ 325 h 701"/>
              <a:gd name="T60" fmla="*/ 299 w 700"/>
              <a:gd name="T61" fmla="*/ 384 h 701"/>
              <a:gd name="T62" fmla="*/ 296 w 700"/>
              <a:gd name="T63" fmla="*/ 406 h 701"/>
              <a:gd name="T64" fmla="*/ 282 w 700"/>
              <a:gd name="T65" fmla="*/ 426 h 701"/>
              <a:gd name="T66" fmla="*/ 231 w 700"/>
              <a:gd name="T67" fmla="*/ 452 h 701"/>
              <a:gd name="T68" fmla="*/ 146 w 700"/>
              <a:gd name="T69" fmla="*/ 531 h 701"/>
              <a:gd name="T70" fmla="*/ 146 w 700"/>
              <a:gd name="T71" fmla="*/ 553 h 701"/>
              <a:gd name="T72" fmla="*/ 349 w 700"/>
              <a:gd name="T73" fmla="*/ 638 h 701"/>
              <a:gd name="T74" fmla="*/ 553 w 700"/>
              <a:gd name="T75" fmla="*/ 553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0" h="701">
                <a:moveTo>
                  <a:pt x="349" y="0"/>
                </a:moveTo>
                <a:cubicBezTo>
                  <a:pt x="541" y="0"/>
                  <a:pt x="699" y="158"/>
                  <a:pt x="699" y="350"/>
                </a:cubicBezTo>
                <a:cubicBezTo>
                  <a:pt x="699" y="542"/>
                  <a:pt x="540" y="700"/>
                  <a:pt x="349" y="700"/>
                </a:cubicBezTo>
                <a:cubicBezTo>
                  <a:pt x="157" y="700"/>
                  <a:pt x="0" y="542"/>
                  <a:pt x="0" y="350"/>
                </a:cubicBezTo>
                <a:cubicBezTo>
                  <a:pt x="0" y="158"/>
                  <a:pt x="158" y="0"/>
                  <a:pt x="349" y="0"/>
                </a:cubicBezTo>
                <a:close/>
                <a:moveTo>
                  <a:pt x="553" y="553"/>
                </a:moveTo>
                <a:cubicBezTo>
                  <a:pt x="553" y="539"/>
                  <a:pt x="553" y="528"/>
                  <a:pt x="555" y="531"/>
                </a:cubicBezTo>
                <a:cubicBezTo>
                  <a:pt x="555" y="483"/>
                  <a:pt x="499" y="463"/>
                  <a:pt x="471" y="452"/>
                </a:cubicBezTo>
                <a:cubicBezTo>
                  <a:pt x="460" y="446"/>
                  <a:pt x="440" y="437"/>
                  <a:pt x="420" y="426"/>
                </a:cubicBezTo>
                <a:cubicBezTo>
                  <a:pt x="414" y="423"/>
                  <a:pt x="406" y="415"/>
                  <a:pt x="406" y="406"/>
                </a:cubicBezTo>
                <a:lnTo>
                  <a:pt x="403" y="384"/>
                </a:lnTo>
                <a:cubicBezTo>
                  <a:pt x="420" y="367"/>
                  <a:pt x="434" y="347"/>
                  <a:pt x="437" y="325"/>
                </a:cubicBezTo>
                <a:lnTo>
                  <a:pt x="440" y="325"/>
                </a:lnTo>
                <a:cubicBezTo>
                  <a:pt x="445" y="325"/>
                  <a:pt x="451" y="322"/>
                  <a:pt x="451" y="316"/>
                </a:cubicBezTo>
                <a:lnTo>
                  <a:pt x="457" y="282"/>
                </a:lnTo>
                <a:cubicBezTo>
                  <a:pt x="457" y="277"/>
                  <a:pt x="451" y="271"/>
                  <a:pt x="445" y="271"/>
                </a:cubicBezTo>
                <a:cubicBezTo>
                  <a:pt x="445" y="268"/>
                  <a:pt x="445" y="268"/>
                  <a:pt x="445" y="268"/>
                </a:cubicBezTo>
                <a:cubicBezTo>
                  <a:pt x="445" y="265"/>
                  <a:pt x="445" y="262"/>
                  <a:pt x="445" y="260"/>
                </a:cubicBezTo>
                <a:cubicBezTo>
                  <a:pt x="445" y="254"/>
                  <a:pt x="445" y="251"/>
                  <a:pt x="445" y="246"/>
                </a:cubicBezTo>
                <a:cubicBezTo>
                  <a:pt x="445" y="229"/>
                  <a:pt x="445" y="214"/>
                  <a:pt x="440" y="206"/>
                </a:cubicBezTo>
                <a:cubicBezTo>
                  <a:pt x="434" y="195"/>
                  <a:pt x="428" y="183"/>
                  <a:pt x="417" y="175"/>
                </a:cubicBezTo>
                <a:cubicBezTo>
                  <a:pt x="389" y="150"/>
                  <a:pt x="358" y="141"/>
                  <a:pt x="330" y="161"/>
                </a:cubicBezTo>
                <a:cubicBezTo>
                  <a:pt x="310" y="155"/>
                  <a:pt x="290" y="164"/>
                  <a:pt x="273" y="183"/>
                </a:cubicBezTo>
                <a:cubicBezTo>
                  <a:pt x="265" y="195"/>
                  <a:pt x="259" y="206"/>
                  <a:pt x="256" y="217"/>
                </a:cubicBezTo>
                <a:cubicBezTo>
                  <a:pt x="256" y="226"/>
                  <a:pt x="254" y="234"/>
                  <a:pt x="254" y="243"/>
                </a:cubicBezTo>
                <a:cubicBezTo>
                  <a:pt x="254" y="254"/>
                  <a:pt x="254" y="262"/>
                  <a:pt x="256" y="271"/>
                </a:cubicBezTo>
                <a:cubicBezTo>
                  <a:pt x="251" y="271"/>
                  <a:pt x="245" y="277"/>
                  <a:pt x="245" y="282"/>
                </a:cubicBezTo>
                <a:lnTo>
                  <a:pt x="251" y="316"/>
                </a:lnTo>
                <a:cubicBezTo>
                  <a:pt x="251" y="322"/>
                  <a:pt x="256" y="325"/>
                  <a:pt x="262" y="325"/>
                </a:cubicBezTo>
                <a:lnTo>
                  <a:pt x="265" y="325"/>
                </a:lnTo>
                <a:cubicBezTo>
                  <a:pt x="270" y="350"/>
                  <a:pt x="285" y="370"/>
                  <a:pt x="299" y="384"/>
                </a:cubicBezTo>
                <a:lnTo>
                  <a:pt x="296" y="406"/>
                </a:lnTo>
                <a:cubicBezTo>
                  <a:pt x="296" y="415"/>
                  <a:pt x="287" y="423"/>
                  <a:pt x="282" y="426"/>
                </a:cubicBezTo>
                <a:cubicBezTo>
                  <a:pt x="262" y="437"/>
                  <a:pt x="242" y="446"/>
                  <a:pt x="231" y="452"/>
                </a:cubicBezTo>
                <a:cubicBezTo>
                  <a:pt x="203" y="463"/>
                  <a:pt x="146" y="483"/>
                  <a:pt x="146" y="531"/>
                </a:cubicBezTo>
                <a:lnTo>
                  <a:pt x="146" y="553"/>
                </a:lnTo>
                <a:cubicBezTo>
                  <a:pt x="197" y="604"/>
                  <a:pt x="270" y="638"/>
                  <a:pt x="349" y="638"/>
                </a:cubicBezTo>
                <a:cubicBezTo>
                  <a:pt x="428" y="638"/>
                  <a:pt x="502" y="607"/>
                  <a:pt x="553" y="5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19" name="Tekstin paikkamerkki 42"/>
          <p:cNvSpPr>
            <a:spLocks noGrp="1"/>
          </p:cNvSpPr>
          <p:nvPr>
            <p:ph type="body" sz="quarter" idx="24" hasCustomPrompt="1"/>
          </p:nvPr>
        </p:nvSpPr>
        <p:spPr>
          <a:xfrm>
            <a:off x="9779618" y="5118504"/>
            <a:ext cx="1912938" cy="812084"/>
          </a:xfrm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pPr lvl="0"/>
            <a:r>
              <a:rPr lang="fi-FI" dirty="0" smtClean="0"/>
              <a:t>Henkilö</a:t>
            </a:r>
            <a:endParaRPr lang="fi-FI" dirty="0"/>
          </a:p>
        </p:txBody>
      </p:sp>
      <p:sp>
        <p:nvSpPr>
          <p:cNvPr id="20" name="Freeform 154"/>
          <p:cNvSpPr>
            <a:spLocks noChangeArrowheads="1"/>
          </p:cNvSpPr>
          <p:nvPr/>
        </p:nvSpPr>
        <p:spPr bwMode="auto">
          <a:xfrm>
            <a:off x="10058707" y="3714295"/>
            <a:ext cx="1260000" cy="1260000"/>
          </a:xfrm>
          <a:custGeom>
            <a:avLst/>
            <a:gdLst>
              <a:gd name="T0" fmla="*/ 349 w 700"/>
              <a:gd name="T1" fmla="*/ 0 h 701"/>
              <a:gd name="T2" fmla="*/ 699 w 700"/>
              <a:gd name="T3" fmla="*/ 350 h 701"/>
              <a:gd name="T4" fmla="*/ 349 w 700"/>
              <a:gd name="T5" fmla="*/ 700 h 701"/>
              <a:gd name="T6" fmla="*/ 0 w 700"/>
              <a:gd name="T7" fmla="*/ 350 h 701"/>
              <a:gd name="T8" fmla="*/ 349 w 700"/>
              <a:gd name="T9" fmla="*/ 0 h 701"/>
              <a:gd name="T10" fmla="*/ 553 w 700"/>
              <a:gd name="T11" fmla="*/ 553 h 701"/>
              <a:gd name="T12" fmla="*/ 555 w 700"/>
              <a:gd name="T13" fmla="*/ 531 h 701"/>
              <a:gd name="T14" fmla="*/ 471 w 700"/>
              <a:gd name="T15" fmla="*/ 452 h 701"/>
              <a:gd name="T16" fmla="*/ 420 w 700"/>
              <a:gd name="T17" fmla="*/ 426 h 701"/>
              <a:gd name="T18" fmla="*/ 406 w 700"/>
              <a:gd name="T19" fmla="*/ 406 h 701"/>
              <a:gd name="T20" fmla="*/ 403 w 700"/>
              <a:gd name="T21" fmla="*/ 384 h 701"/>
              <a:gd name="T22" fmla="*/ 437 w 700"/>
              <a:gd name="T23" fmla="*/ 325 h 701"/>
              <a:gd name="T24" fmla="*/ 440 w 700"/>
              <a:gd name="T25" fmla="*/ 325 h 701"/>
              <a:gd name="T26" fmla="*/ 451 w 700"/>
              <a:gd name="T27" fmla="*/ 316 h 701"/>
              <a:gd name="T28" fmla="*/ 457 w 700"/>
              <a:gd name="T29" fmla="*/ 282 h 701"/>
              <a:gd name="T30" fmla="*/ 445 w 700"/>
              <a:gd name="T31" fmla="*/ 271 h 701"/>
              <a:gd name="T32" fmla="*/ 445 w 700"/>
              <a:gd name="T33" fmla="*/ 268 h 701"/>
              <a:gd name="T34" fmla="*/ 445 w 700"/>
              <a:gd name="T35" fmla="*/ 260 h 701"/>
              <a:gd name="T36" fmla="*/ 445 w 700"/>
              <a:gd name="T37" fmla="*/ 246 h 701"/>
              <a:gd name="T38" fmla="*/ 440 w 700"/>
              <a:gd name="T39" fmla="*/ 206 h 701"/>
              <a:gd name="T40" fmla="*/ 417 w 700"/>
              <a:gd name="T41" fmla="*/ 175 h 701"/>
              <a:gd name="T42" fmla="*/ 330 w 700"/>
              <a:gd name="T43" fmla="*/ 161 h 701"/>
              <a:gd name="T44" fmla="*/ 273 w 700"/>
              <a:gd name="T45" fmla="*/ 183 h 701"/>
              <a:gd name="T46" fmla="*/ 256 w 700"/>
              <a:gd name="T47" fmla="*/ 217 h 701"/>
              <a:gd name="T48" fmla="*/ 254 w 700"/>
              <a:gd name="T49" fmla="*/ 243 h 701"/>
              <a:gd name="T50" fmla="*/ 256 w 700"/>
              <a:gd name="T51" fmla="*/ 271 h 701"/>
              <a:gd name="T52" fmla="*/ 245 w 700"/>
              <a:gd name="T53" fmla="*/ 282 h 701"/>
              <a:gd name="T54" fmla="*/ 251 w 700"/>
              <a:gd name="T55" fmla="*/ 316 h 701"/>
              <a:gd name="T56" fmla="*/ 262 w 700"/>
              <a:gd name="T57" fmla="*/ 325 h 701"/>
              <a:gd name="T58" fmla="*/ 265 w 700"/>
              <a:gd name="T59" fmla="*/ 325 h 701"/>
              <a:gd name="T60" fmla="*/ 299 w 700"/>
              <a:gd name="T61" fmla="*/ 384 h 701"/>
              <a:gd name="T62" fmla="*/ 296 w 700"/>
              <a:gd name="T63" fmla="*/ 406 h 701"/>
              <a:gd name="T64" fmla="*/ 282 w 700"/>
              <a:gd name="T65" fmla="*/ 426 h 701"/>
              <a:gd name="T66" fmla="*/ 231 w 700"/>
              <a:gd name="T67" fmla="*/ 452 h 701"/>
              <a:gd name="T68" fmla="*/ 146 w 700"/>
              <a:gd name="T69" fmla="*/ 531 h 701"/>
              <a:gd name="T70" fmla="*/ 146 w 700"/>
              <a:gd name="T71" fmla="*/ 553 h 701"/>
              <a:gd name="T72" fmla="*/ 349 w 700"/>
              <a:gd name="T73" fmla="*/ 638 h 701"/>
              <a:gd name="T74" fmla="*/ 553 w 700"/>
              <a:gd name="T75" fmla="*/ 553 h 7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00" h="701">
                <a:moveTo>
                  <a:pt x="349" y="0"/>
                </a:moveTo>
                <a:cubicBezTo>
                  <a:pt x="541" y="0"/>
                  <a:pt x="699" y="158"/>
                  <a:pt x="699" y="350"/>
                </a:cubicBezTo>
                <a:cubicBezTo>
                  <a:pt x="699" y="542"/>
                  <a:pt x="540" y="700"/>
                  <a:pt x="349" y="700"/>
                </a:cubicBezTo>
                <a:cubicBezTo>
                  <a:pt x="157" y="700"/>
                  <a:pt x="0" y="542"/>
                  <a:pt x="0" y="350"/>
                </a:cubicBezTo>
                <a:cubicBezTo>
                  <a:pt x="0" y="158"/>
                  <a:pt x="158" y="0"/>
                  <a:pt x="349" y="0"/>
                </a:cubicBezTo>
                <a:close/>
                <a:moveTo>
                  <a:pt x="553" y="553"/>
                </a:moveTo>
                <a:cubicBezTo>
                  <a:pt x="553" y="539"/>
                  <a:pt x="553" y="528"/>
                  <a:pt x="555" y="531"/>
                </a:cubicBezTo>
                <a:cubicBezTo>
                  <a:pt x="555" y="483"/>
                  <a:pt x="499" y="463"/>
                  <a:pt x="471" y="452"/>
                </a:cubicBezTo>
                <a:cubicBezTo>
                  <a:pt x="460" y="446"/>
                  <a:pt x="440" y="437"/>
                  <a:pt x="420" y="426"/>
                </a:cubicBezTo>
                <a:cubicBezTo>
                  <a:pt x="414" y="423"/>
                  <a:pt x="406" y="415"/>
                  <a:pt x="406" y="406"/>
                </a:cubicBezTo>
                <a:lnTo>
                  <a:pt x="403" y="384"/>
                </a:lnTo>
                <a:cubicBezTo>
                  <a:pt x="420" y="367"/>
                  <a:pt x="434" y="347"/>
                  <a:pt x="437" y="325"/>
                </a:cubicBezTo>
                <a:lnTo>
                  <a:pt x="440" y="325"/>
                </a:lnTo>
                <a:cubicBezTo>
                  <a:pt x="445" y="325"/>
                  <a:pt x="451" y="322"/>
                  <a:pt x="451" y="316"/>
                </a:cubicBezTo>
                <a:lnTo>
                  <a:pt x="457" y="282"/>
                </a:lnTo>
                <a:cubicBezTo>
                  <a:pt x="457" y="277"/>
                  <a:pt x="451" y="271"/>
                  <a:pt x="445" y="271"/>
                </a:cubicBezTo>
                <a:cubicBezTo>
                  <a:pt x="445" y="268"/>
                  <a:pt x="445" y="268"/>
                  <a:pt x="445" y="268"/>
                </a:cubicBezTo>
                <a:cubicBezTo>
                  <a:pt x="445" y="265"/>
                  <a:pt x="445" y="262"/>
                  <a:pt x="445" y="260"/>
                </a:cubicBezTo>
                <a:cubicBezTo>
                  <a:pt x="445" y="254"/>
                  <a:pt x="445" y="251"/>
                  <a:pt x="445" y="246"/>
                </a:cubicBezTo>
                <a:cubicBezTo>
                  <a:pt x="445" y="229"/>
                  <a:pt x="445" y="214"/>
                  <a:pt x="440" y="206"/>
                </a:cubicBezTo>
                <a:cubicBezTo>
                  <a:pt x="434" y="195"/>
                  <a:pt x="428" y="183"/>
                  <a:pt x="417" y="175"/>
                </a:cubicBezTo>
                <a:cubicBezTo>
                  <a:pt x="389" y="150"/>
                  <a:pt x="358" y="141"/>
                  <a:pt x="330" y="161"/>
                </a:cubicBezTo>
                <a:cubicBezTo>
                  <a:pt x="310" y="155"/>
                  <a:pt x="290" y="164"/>
                  <a:pt x="273" y="183"/>
                </a:cubicBezTo>
                <a:cubicBezTo>
                  <a:pt x="265" y="195"/>
                  <a:pt x="259" y="206"/>
                  <a:pt x="256" y="217"/>
                </a:cubicBezTo>
                <a:cubicBezTo>
                  <a:pt x="256" y="226"/>
                  <a:pt x="254" y="234"/>
                  <a:pt x="254" y="243"/>
                </a:cubicBezTo>
                <a:cubicBezTo>
                  <a:pt x="254" y="254"/>
                  <a:pt x="254" y="262"/>
                  <a:pt x="256" y="271"/>
                </a:cubicBezTo>
                <a:cubicBezTo>
                  <a:pt x="251" y="271"/>
                  <a:pt x="245" y="277"/>
                  <a:pt x="245" y="282"/>
                </a:cubicBezTo>
                <a:lnTo>
                  <a:pt x="251" y="316"/>
                </a:lnTo>
                <a:cubicBezTo>
                  <a:pt x="251" y="322"/>
                  <a:pt x="256" y="325"/>
                  <a:pt x="262" y="325"/>
                </a:cubicBezTo>
                <a:lnTo>
                  <a:pt x="265" y="325"/>
                </a:lnTo>
                <a:cubicBezTo>
                  <a:pt x="270" y="350"/>
                  <a:pt x="285" y="370"/>
                  <a:pt x="299" y="384"/>
                </a:cubicBezTo>
                <a:lnTo>
                  <a:pt x="296" y="406"/>
                </a:lnTo>
                <a:cubicBezTo>
                  <a:pt x="296" y="415"/>
                  <a:pt x="287" y="423"/>
                  <a:pt x="282" y="426"/>
                </a:cubicBezTo>
                <a:cubicBezTo>
                  <a:pt x="262" y="437"/>
                  <a:pt x="242" y="446"/>
                  <a:pt x="231" y="452"/>
                </a:cubicBezTo>
                <a:cubicBezTo>
                  <a:pt x="203" y="463"/>
                  <a:pt x="146" y="483"/>
                  <a:pt x="146" y="531"/>
                </a:cubicBezTo>
                <a:lnTo>
                  <a:pt x="146" y="553"/>
                </a:lnTo>
                <a:cubicBezTo>
                  <a:pt x="197" y="604"/>
                  <a:pt x="270" y="638"/>
                  <a:pt x="349" y="638"/>
                </a:cubicBezTo>
                <a:cubicBezTo>
                  <a:pt x="428" y="638"/>
                  <a:pt x="502" y="607"/>
                  <a:pt x="553" y="55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3296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 Half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0" y="-1"/>
            <a:ext cx="12192000" cy="685800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284869"/>
            <a:ext cx="12192000" cy="10067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>
            <a:noAutofit/>
          </a:bodyPr>
          <a:lstStyle>
            <a:lvl1pPr algn="ctr">
              <a:defRPr sz="4800" b="1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en-US" dirty="0" err="1" smtClean="0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0"/>
            <a:ext cx="12192000" cy="57088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465750"/>
            <a:ext cx="12192000" cy="100673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en-US" dirty="0" err="1" smtClean="0"/>
              <a:t>Väliotsikko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5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98" y="1338063"/>
            <a:ext cx="8520756" cy="403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4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0"/>
            <a:ext cx="12192000" cy="570882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0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7" y="5864554"/>
            <a:ext cx="1444412" cy="67972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465750"/>
            <a:ext cx="12192000" cy="100673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en-US" dirty="0" err="1" smtClean="0"/>
              <a:t>Väliotsikko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0"/>
            <a:ext cx="12192000" cy="57088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465750"/>
            <a:ext cx="12192000" cy="100673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en-US" dirty="0" err="1" smtClean="0"/>
              <a:t>Väliotsikko</a:t>
            </a:r>
            <a:endParaRPr lang="en-US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1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0"/>
            <a:ext cx="12192000" cy="570882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465750"/>
            <a:ext cx="12192000" cy="100673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en-US" dirty="0" err="1" smtClean="0"/>
              <a:t>Väliotsikko</a:t>
            </a:r>
            <a:endParaRPr lang="en-US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5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0"/>
            <a:ext cx="12192000" cy="57088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0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0" y="2465750"/>
            <a:ext cx="12192000" cy="100673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en-US" dirty="0" err="1" smtClean="0"/>
              <a:t>Väliotsikko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7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0" y="0"/>
            <a:ext cx="12192000" cy="570882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0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465750"/>
            <a:ext cx="12192000" cy="1006731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>
              <a:defRPr sz="4800" b="1" baseline="0">
                <a:solidFill>
                  <a:schemeClr val="bg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en-US" dirty="0" err="1" smtClean="0"/>
              <a:t>Väliotsikko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8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2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/>
          <p:nvPr/>
        </p:nvSpPr>
        <p:spPr>
          <a:xfrm>
            <a:off x="1" y="1555422"/>
            <a:ext cx="12192000" cy="3349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endParaRPr lang="en-US" sz="3999">
              <a:solidFill>
                <a:schemeClr val="accent2"/>
              </a:solidFill>
              <a:ea typeface="Bebas Neue" charset="0"/>
              <a:cs typeface="Bebas Neue" charset="0"/>
            </a:endParaRPr>
          </a:p>
        </p:txBody>
      </p:sp>
      <p:sp>
        <p:nvSpPr>
          <p:cNvPr id="4" name="Ellipsi 3"/>
          <p:cNvSpPr/>
          <p:nvPr/>
        </p:nvSpPr>
        <p:spPr>
          <a:xfrm>
            <a:off x="646565" y="5483177"/>
            <a:ext cx="736111" cy="69679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9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54599" y="2718390"/>
            <a:ext cx="3288054" cy="5141267"/>
          </a:xfrm>
          <a:prstGeom prst="rect">
            <a:avLst/>
          </a:prstGeom>
        </p:spPr>
      </p:pic>
      <p:pic>
        <p:nvPicPr>
          <p:cNvPr id="7" name="Kuvan paikkamerkki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87" b="34087"/>
          <a:stretch>
            <a:fillRect/>
          </a:stretch>
        </p:blipFill>
        <p:spPr>
          <a:xfrm>
            <a:off x="7343063" y="4329001"/>
            <a:ext cx="3473548" cy="1962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3947" y="1616908"/>
            <a:ext cx="3288054" cy="5141267"/>
          </a:xfrm>
          <a:prstGeom prst="rect">
            <a:avLst/>
          </a:prstGeom>
        </p:spPr>
      </p:pic>
      <p:pic>
        <p:nvPicPr>
          <p:cNvPr id="10" name="Kuvan paikkamerkki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2"/>
          <a:stretch>
            <a:fillRect/>
          </a:stretch>
        </p:blipFill>
        <p:spPr>
          <a:xfrm>
            <a:off x="9544176" y="2430001"/>
            <a:ext cx="1961745" cy="3483000"/>
          </a:xfrm>
          <a:prstGeom prst="rect">
            <a:avLst/>
          </a:prstGeom>
        </p:spPr>
      </p:pic>
      <p:sp>
        <p:nvSpPr>
          <p:cNvPr id="11" name="Title 2"/>
          <p:cNvSpPr txBox="1">
            <a:spLocks/>
          </p:cNvSpPr>
          <p:nvPr/>
        </p:nvSpPr>
        <p:spPr>
          <a:xfrm>
            <a:off x="37" y="81643"/>
            <a:ext cx="12191964" cy="1088248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>
            <a:lvl1pPr algn="ctr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smtClean="0"/>
              <a:t>Into tuo pelillisyyden opetukseen</a:t>
            </a:r>
            <a:endParaRPr lang="en-US" sz="4000" dirty="0"/>
          </a:p>
        </p:txBody>
      </p:sp>
      <p:grpSp>
        <p:nvGrpSpPr>
          <p:cNvPr id="12" name="Group 62"/>
          <p:cNvGrpSpPr/>
          <p:nvPr/>
        </p:nvGrpSpPr>
        <p:grpSpPr>
          <a:xfrm>
            <a:off x="635490" y="2001755"/>
            <a:ext cx="5039854" cy="2361566"/>
            <a:chOff x="1271144" y="3408581"/>
            <a:chExt cx="9554292" cy="4606395"/>
          </a:xfrm>
        </p:grpSpPr>
        <p:sp>
          <p:nvSpPr>
            <p:cNvPr id="13" name="TextBox 59"/>
            <p:cNvSpPr txBox="1"/>
            <p:nvPr/>
          </p:nvSpPr>
          <p:spPr>
            <a:xfrm>
              <a:off x="1271144" y="5673653"/>
              <a:ext cx="9554292" cy="2341323"/>
            </a:xfrm>
            <a:prstGeom prst="rect">
              <a:avLst/>
            </a:prstGeom>
            <a:noFill/>
          </p:spPr>
          <p:txBody>
            <a:bodyPr wrap="square" lIns="89988" rtlCol="0">
              <a:spAutoFit/>
            </a:bodyPr>
            <a:lstStyle/>
            <a:p>
              <a:pPr algn="ctr"/>
              <a:r>
                <a:rPr lang="fi-FI" sz="1800" dirty="0" smtClean="0">
                  <a:solidFill>
                    <a:schemeClr val="bg1"/>
                  </a:solidFill>
                </a:rPr>
                <a:t>Otava </a:t>
              </a:r>
              <a:r>
                <a:rPr lang="fi-FI" sz="1800" dirty="0">
                  <a:solidFill>
                    <a:schemeClr val="bg1"/>
                  </a:solidFill>
                </a:rPr>
                <a:t>Oppimisen palvelut tuo opetukseen uudenlaista pelillisyyttä. Into-mobiilipelit yhdistävät oppiaineet, opetussuunnitelman ja ilmiöt innostaviksi kokonaisuuksiksi. </a:t>
              </a:r>
            </a:p>
          </p:txBody>
        </p:sp>
        <p:sp>
          <p:nvSpPr>
            <p:cNvPr id="14" name="Text Placeholder 10"/>
            <p:cNvSpPr txBox="1">
              <a:spLocks/>
            </p:cNvSpPr>
            <p:nvPr/>
          </p:nvSpPr>
          <p:spPr>
            <a:xfrm>
              <a:off x="1271144" y="3408581"/>
              <a:ext cx="9554292" cy="2611452"/>
            </a:xfrm>
            <a:prstGeom prst="rect">
              <a:avLst/>
            </a:prstGeom>
          </p:spPr>
          <p:txBody>
            <a:bodyPr vert="horz" wrap="square" lIns="91428" tIns="45714" rIns="91428" bIns="45714" rtlCol="0">
              <a:spAutoFit/>
            </a:bodyPr>
            <a:lstStyle>
              <a:lvl1pPr marL="457200" indent="-457200" algn="l" defTabSz="1828800" rtl="0" eaLnBrk="1" latinLnBrk="0" hangingPunct="1">
                <a:lnSpc>
                  <a:spcPct val="90000"/>
                </a:lnSpc>
                <a:spcBef>
                  <a:spcPts val="2000"/>
                </a:spcBef>
                <a:buFont typeface="Arial" panose="020B0604020202020204" pitchFamily="34" charset="0"/>
                <a:buChar char="•"/>
                <a:defRPr sz="4800" kern="1200">
                  <a:solidFill>
                    <a:schemeClr val="tx1"/>
                  </a:solidFill>
                  <a:latin typeface="Lato" charset="0"/>
                  <a:ea typeface="Lato" charset="0"/>
                  <a:cs typeface="Lato" charset="0"/>
                </a:defRPr>
              </a:lvl1pPr>
              <a:lvl2pPr marL="1371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4000" kern="1200">
                  <a:solidFill>
                    <a:schemeClr val="tx1"/>
                  </a:solidFill>
                  <a:latin typeface="Lato" charset="0"/>
                  <a:ea typeface="Lato" charset="0"/>
                  <a:cs typeface="Lato" charset="0"/>
                </a:defRPr>
              </a:lvl2pPr>
              <a:lvl3pPr marL="2286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Lato" charset="0"/>
                  <a:ea typeface="Lato" charset="0"/>
                  <a:cs typeface="Lato" charset="0"/>
                </a:defRPr>
              </a:lvl3pPr>
              <a:lvl4pPr marL="3200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Lato" charset="0"/>
                  <a:ea typeface="Lato" charset="0"/>
                  <a:cs typeface="Lato" charset="0"/>
                </a:defRPr>
              </a:lvl4pPr>
              <a:lvl5pPr marL="41148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Lato" charset="0"/>
                  <a:ea typeface="Lato" charset="0"/>
                  <a:cs typeface="Lato" charset="0"/>
                </a:defRPr>
              </a:lvl5pPr>
              <a:lvl6pPr marL="50292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9436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8580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772400" indent="-457200" algn="l" defTabSz="18288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buNone/>
              </a:pPr>
              <a:r>
                <a:rPr lang="en-US" sz="2700" b="1" dirty="0" smtClean="0">
                  <a:solidFill>
                    <a:schemeClr val="bg1"/>
                  </a:solidFill>
                  <a:latin typeface="+mn-lt"/>
                </a:rPr>
                <a:t>OPPIMISPELIT JA TARINNALLISUUS MOTIVOIVAT OPPIMAAN.</a:t>
              </a:r>
              <a:endParaRPr lang="en-US" sz="27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5" name="TextBox 38"/>
          <p:cNvSpPr txBox="1"/>
          <p:nvPr/>
        </p:nvSpPr>
        <p:spPr>
          <a:xfrm>
            <a:off x="1277606" y="5274364"/>
            <a:ext cx="4824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dirty="0" smtClean="0">
                <a:ea typeface="Lato" charset="0"/>
                <a:cs typeface="Lato" charset="0"/>
              </a:rPr>
              <a:t>Syksyllä </a:t>
            </a:r>
            <a:r>
              <a:rPr lang="fi-FI" sz="2000" dirty="0">
                <a:ea typeface="Lato" charset="0"/>
                <a:cs typeface="Lato" charset="0"/>
              </a:rPr>
              <a:t>2018 Tuhattaiturin, </a:t>
            </a:r>
            <a:r>
              <a:rPr lang="fi-FI" sz="2000" dirty="0" smtClean="0">
                <a:ea typeface="Lato" charset="0"/>
                <a:cs typeface="Lato" charset="0"/>
              </a:rPr>
              <a:t>Uuden Kipinän</a:t>
            </a:r>
            <a:r>
              <a:rPr lang="fi-FI" sz="2000" dirty="0">
                <a:ea typeface="Lato" charset="0"/>
                <a:cs typeface="Lato" charset="0"/>
              </a:rPr>
              <a:t>, </a:t>
            </a:r>
            <a:r>
              <a:rPr lang="fi-FI" sz="2000" dirty="0" smtClean="0">
                <a:ea typeface="Lato" charset="0"/>
                <a:cs typeface="Lato" charset="0"/>
              </a:rPr>
              <a:t>Kipinän, Tutkimusmatkan </a:t>
            </a:r>
            <a:r>
              <a:rPr lang="fi-FI" sz="2000" dirty="0">
                <a:ea typeface="Lato" charset="0"/>
                <a:cs typeface="Lato" charset="0"/>
              </a:rPr>
              <a:t>ja </a:t>
            </a:r>
            <a:r>
              <a:rPr lang="fi-FI" sz="2000" dirty="0" err="1">
                <a:ea typeface="Lato" charset="0"/>
                <a:cs typeface="Lato" charset="0"/>
              </a:rPr>
              <a:t>High</a:t>
            </a:r>
            <a:r>
              <a:rPr lang="fi-FI" sz="2000" dirty="0">
                <a:ea typeface="Lato" charset="0"/>
                <a:cs typeface="Lato" charset="0"/>
              </a:rPr>
              <a:t> </a:t>
            </a:r>
            <a:r>
              <a:rPr lang="fi-FI" sz="2000" dirty="0" err="1">
                <a:ea typeface="Lato" charset="0"/>
                <a:cs typeface="Lato" charset="0"/>
              </a:rPr>
              <a:t>five</a:t>
            </a:r>
            <a:r>
              <a:rPr lang="fi-FI" sz="2000" dirty="0">
                <a:ea typeface="Lato" charset="0"/>
                <a:cs typeface="Lato" charset="0"/>
              </a:rPr>
              <a:t>! </a:t>
            </a:r>
            <a:r>
              <a:rPr lang="fi-FI" sz="2000" dirty="0" smtClean="0">
                <a:ea typeface="Lato" charset="0"/>
                <a:cs typeface="Lato" charset="0"/>
              </a:rPr>
              <a:t/>
            </a:r>
            <a:br>
              <a:rPr lang="fi-FI" sz="2000" dirty="0" smtClean="0">
                <a:ea typeface="Lato" charset="0"/>
                <a:cs typeface="Lato" charset="0"/>
              </a:rPr>
            </a:br>
            <a:r>
              <a:rPr lang="fi-FI" sz="2000" dirty="0" smtClean="0">
                <a:ea typeface="Lato" charset="0"/>
                <a:cs typeface="Lato" charset="0"/>
              </a:rPr>
              <a:t>-</a:t>
            </a:r>
            <a:r>
              <a:rPr lang="fi-FI" sz="2000" dirty="0">
                <a:ea typeface="Lato" charset="0"/>
                <a:cs typeface="Lato" charset="0"/>
              </a:rPr>
              <a:t>oppimateriaalien käyttäjät saavat pelit </a:t>
            </a:r>
            <a:r>
              <a:rPr lang="fi-FI" sz="2000" dirty="0" smtClean="0">
                <a:ea typeface="Lato" charset="0"/>
                <a:cs typeface="Lato" charset="0"/>
              </a:rPr>
              <a:t>käyttöönottoetuna</a:t>
            </a:r>
            <a:r>
              <a:rPr lang="en-US" sz="2000" dirty="0">
                <a:ea typeface="Lato" charset="0"/>
                <a:cs typeface="Lato" charset="0"/>
              </a:rPr>
              <a:t>.</a:t>
            </a:r>
          </a:p>
        </p:txBody>
      </p:sp>
      <p:sp>
        <p:nvSpPr>
          <p:cNvPr id="16" name="Freeform 129"/>
          <p:cNvSpPr>
            <a:spLocks noChangeArrowheads="1"/>
          </p:cNvSpPr>
          <p:nvPr/>
        </p:nvSpPr>
        <p:spPr bwMode="auto">
          <a:xfrm>
            <a:off x="766135" y="5594208"/>
            <a:ext cx="471649" cy="474730"/>
          </a:xfrm>
          <a:custGeom>
            <a:avLst/>
            <a:gdLst>
              <a:gd name="T0" fmla="*/ 475 w 676"/>
              <a:gd name="T1" fmla="*/ 624 h 678"/>
              <a:gd name="T2" fmla="*/ 503 w 676"/>
              <a:gd name="T3" fmla="*/ 646 h 678"/>
              <a:gd name="T4" fmla="*/ 503 w 676"/>
              <a:gd name="T5" fmla="*/ 677 h 678"/>
              <a:gd name="T6" fmla="*/ 170 w 676"/>
              <a:gd name="T7" fmla="*/ 677 h 678"/>
              <a:gd name="T8" fmla="*/ 170 w 676"/>
              <a:gd name="T9" fmla="*/ 646 h 678"/>
              <a:gd name="T10" fmla="*/ 198 w 676"/>
              <a:gd name="T11" fmla="*/ 624 h 678"/>
              <a:gd name="T12" fmla="*/ 475 w 676"/>
              <a:gd name="T13" fmla="*/ 624 h 678"/>
              <a:gd name="T14" fmla="*/ 675 w 676"/>
              <a:gd name="T15" fmla="*/ 73 h 678"/>
              <a:gd name="T16" fmla="*/ 607 w 676"/>
              <a:gd name="T17" fmla="*/ 279 h 678"/>
              <a:gd name="T18" fmla="*/ 497 w 676"/>
              <a:gd name="T19" fmla="*/ 330 h 678"/>
              <a:gd name="T20" fmla="*/ 407 w 676"/>
              <a:gd name="T21" fmla="*/ 418 h 678"/>
              <a:gd name="T22" fmla="*/ 381 w 676"/>
              <a:gd name="T23" fmla="*/ 454 h 678"/>
              <a:gd name="T24" fmla="*/ 381 w 676"/>
              <a:gd name="T25" fmla="*/ 547 h 678"/>
              <a:gd name="T26" fmla="*/ 444 w 676"/>
              <a:gd name="T27" fmla="*/ 547 h 678"/>
              <a:gd name="T28" fmla="*/ 472 w 676"/>
              <a:gd name="T29" fmla="*/ 573 h 678"/>
              <a:gd name="T30" fmla="*/ 472 w 676"/>
              <a:gd name="T31" fmla="*/ 598 h 678"/>
              <a:gd name="T32" fmla="*/ 206 w 676"/>
              <a:gd name="T33" fmla="*/ 598 h 678"/>
              <a:gd name="T34" fmla="*/ 206 w 676"/>
              <a:gd name="T35" fmla="*/ 573 h 678"/>
              <a:gd name="T36" fmla="*/ 235 w 676"/>
              <a:gd name="T37" fmla="*/ 547 h 678"/>
              <a:gd name="T38" fmla="*/ 297 w 676"/>
              <a:gd name="T39" fmla="*/ 547 h 678"/>
              <a:gd name="T40" fmla="*/ 297 w 676"/>
              <a:gd name="T41" fmla="*/ 454 h 678"/>
              <a:gd name="T42" fmla="*/ 271 w 676"/>
              <a:gd name="T43" fmla="*/ 418 h 678"/>
              <a:gd name="T44" fmla="*/ 184 w 676"/>
              <a:gd name="T45" fmla="*/ 330 h 678"/>
              <a:gd name="T46" fmla="*/ 74 w 676"/>
              <a:gd name="T47" fmla="*/ 279 h 678"/>
              <a:gd name="T48" fmla="*/ 3 w 676"/>
              <a:gd name="T49" fmla="*/ 73 h 678"/>
              <a:gd name="T50" fmla="*/ 3 w 676"/>
              <a:gd name="T51" fmla="*/ 45 h 678"/>
              <a:gd name="T52" fmla="*/ 167 w 676"/>
              <a:gd name="T53" fmla="*/ 45 h 678"/>
              <a:gd name="T54" fmla="*/ 167 w 676"/>
              <a:gd name="T55" fmla="*/ 0 h 678"/>
              <a:gd name="T56" fmla="*/ 511 w 676"/>
              <a:gd name="T57" fmla="*/ 0 h 678"/>
              <a:gd name="T58" fmla="*/ 511 w 676"/>
              <a:gd name="T59" fmla="*/ 45 h 678"/>
              <a:gd name="T60" fmla="*/ 675 w 676"/>
              <a:gd name="T61" fmla="*/ 45 h 678"/>
              <a:gd name="T62" fmla="*/ 675 w 676"/>
              <a:gd name="T63" fmla="*/ 73 h 678"/>
              <a:gd name="T64" fmla="*/ 111 w 676"/>
              <a:gd name="T65" fmla="*/ 240 h 678"/>
              <a:gd name="T66" fmla="*/ 164 w 676"/>
              <a:gd name="T67" fmla="*/ 271 h 678"/>
              <a:gd name="T68" fmla="*/ 164 w 676"/>
              <a:gd name="T69" fmla="*/ 260 h 678"/>
              <a:gd name="T70" fmla="*/ 164 w 676"/>
              <a:gd name="T71" fmla="*/ 102 h 678"/>
              <a:gd name="T72" fmla="*/ 57 w 676"/>
              <a:gd name="T73" fmla="*/ 102 h 678"/>
              <a:gd name="T74" fmla="*/ 111 w 676"/>
              <a:gd name="T75" fmla="*/ 240 h 678"/>
              <a:gd name="T76" fmla="*/ 336 w 676"/>
              <a:gd name="T77" fmla="*/ 277 h 678"/>
              <a:gd name="T78" fmla="*/ 415 w 676"/>
              <a:gd name="T79" fmla="*/ 197 h 678"/>
              <a:gd name="T80" fmla="*/ 336 w 676"/>
              <a:gd name="T81" fmla="*/ 118 h 678"/>
              <a:gd name="T82" fmla="*/ 257 w 676"/>
              <a:gd name="T83" fmla="*/ 197 h 678"/>
              <a:gd name="T84" fmla="*/ 336 w 676"/>
              <a:gd name="T85" fmla="*/ 277 h 678"/>
              <a:gd name="T86" fmla="*/ 562 w 676"/>
              <a:gd name="T87" fmla="*/ 240 h 678"/>
              <a:gd name="T88" fmla="*/ 616 w 676"/>
              <a:gd name="T89" fmla="*/ 102 h 678"/>
              <a:gd name="T90" fmla="*/ 508 w 676"/>
              <a:gd name="T91" fmla="*/ 102 h 678"/>
              <a:gd name="T92" fmla="*/ 508 w 676"/>
              <a:gd name="T93" fmla="*/ 260 h 678"/>
              <a:gd name="T94" fmla="*/ 508 w 676"/>
              <a:gd name="T95" fmla="*/ 271 h 678"/>
              <a:gd name="T96" fmla="*/ 562 w 676"/>
              <a:gd name="T97" fmla="*/ 240 h 6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76" h="678">
                <a:moveTo>
                  <a:pt x="475" y="624"/>
                </a:moveTo>
                <a:cubicBezTo>
                  <a:pt x="492" y="624"/>
                  <a:pt x="503" y="632"/>
                  <a:pt x="503" y="646"/>
                </a:cubicBezTo>
                <a:lnTo>
                  <a:pt x="503" y="677"/>
                </a:lnTo>
                <a:lnTo>
                  <a:pt x="170" y="677"/>
                </a:lnTo>
                <a:lnTo>
                  <a:pt x="170" y="646"/>
                </a:lnTo>
                <a:cubicBezTo>
                  <a:pt x="170" y="635"/>
                  <a:pt x="181" y="624"/>
                  <a:pt x="198" y="624"/>
                </a:cubicBezTo>
                <a:lnTo>
                  <a:pt x="475" y="624"/>
                </a:lnTo>
                <a:close/>
                <a:moveTo>
                  <a:pt x="675" y="73"/>
                </a:moveTo>
                <a:cubicBezTo>
                  <a:pt x="675" y="79"/>
                  <a:pt x="675" y="206"/>
                  <a:pt x="607" y="279"/>
                </a:cubicBezTo>
                <a:cubicBezTo>
                  <a:pt x="576" y="308"/>
                  <a:pt x="539" y="324"/>
                  <a:pt x="497" y="330"/>
                </a:cubicBezTo>
                <a:cubicBezTo>
                  <a:pt x="477" y="370"/>
                  <a:pt x="446" y="401"/>
                  <a:pt x="407" y="418"/>
                </a:cubicBezTo>
                <a:cubicBezTo>
                  <a:pt x="393" y="423"/>
                  <a:pt x="379" y="440"/>
                  <a:pt x="381" y="454"/>
                </a:cubicBezTo>
                <a:lnTo>
                  <a:pt x="381" y="547"/>
                </a:lnTo>
                <a:lnTo>
                  <a:pt x="444" y="547"/>
                </a:lnTo>
                <a:cubicBezTo>
                  <a:pt x="460" y="547"/>
                  <a:pt x="472" y="559"/>
                  <a:pt x="472" y="573"/>
                </a:cubicBezTo>
                <a:lnTo>
                  <a:pt x="472" y="598"/>
                </a:lnTo>
                <a:lnTo>
                  <a:pt x="206" y="598"/>
                </a:lnTo>
                <a:lnTo>
                  <a:pt x="206" y="573"/>
                </a:lnTo>
                <a:cubicBezTo>
                  <a:pt x="206" y="559"/>
                  <a:pt x="218" y="547"/>
                  <a:pt x="235" y="547"/>
                </a:cubicBezTo>
                <a:lnTo>
                  <a:pt x="297" y="547"/>
                </a:lnTo>
                <a:lnTo>
                  <a:pt x="297" y="454"/>
                </a:lnTo>
                <a:cubicBezTo>
                  <a:pt x="300" y="440"/>
                  <a:pt x="285" y="423"/>
                  <a:pt x="271" y="418"/>
                </a:cubicBezTo>
                <a:cubicBezTo>
                  <a:pt x="232" y="401"/>
                  <a:pt x="201" y="370"/>
                  <a:pt x="184" y="330"/>
                </a:cubicBezTo>
                <a:cubicBezTo>
                  <a:pt x="139" y="327"/>
                  <a:pt x="102" y="310"/>
                  <a:pt x="74" y="279"/>
                </a:cubicBezTo>
                <a:cubicBezTo>
                  <a:pt x="0" y="206"/>
                  <a:pt x="3" y="79"/>
                  <a:pt x="3" y="73"/>
                </a:cubicBezTo>
                <a:lnTo>
                  <a:pt x="3" y="45"/>
                </a:lnTo>
                <a:lnTo>
                  <a:pt x="167" y="45"/>
                </a:lnTo>
                <a:lnTo>
                  <a:pt x="167" y="0"/>
                </a:lnTo>
                <a:lnTo>
                  <a:pt x="511" y="0"/>
                </a:lnTo>
                <a:lnTo>
                  <a:pt x="511" y="45"/>
                </a:lnTo>
                <a:lnTo>
                  <a:pt x="675" y="45"/>
                </a:lnTo>
                <a:lnTo>
                  <a:pt x="675" y="73"/>
                </a:lnTo>
                <a:close/>
                <a:moveTo>
                  <a:pt x="111" y="240"/>
                </a:moveTo>
                <a:cubicBezTo>
                  <a:pt x="125" y="257"/>
                  <a:pt x="144" y="265"/>
                  <a:pt x="164" y="271"/>
                </a:cubicBezTo>
                <a:lnTo>
                  <a:pt x="164" y="260"/>
                </a:lnTo>
                <a:lnTo>
                  <a:pt x="164" y="102"/>
                </a:lnTo>
                <a:lnTo>
                  <a:pt x="57" y="102"/>
                </a:lnTo>
                <a:cubicBezTo>
                  <a:pt x="60" y="138"/>
                  <a:pt x="71" y="200"/>
                  <a:pt x="111" y="240"/>
                </a:cubicBezTo>
                <a:close/>
                <a:moveTo>
                  <a:pt x="336" y="277"/>
                </a:moveTo>
                <a:cubicBezTo>
                  <a:pt x="379" y="277"/>
                  <a:pt x="415" y="243"/>
                  <a:pt x="415" y="197"/>
                </a:cubicBezTo>
                <a:cubicBezTo>
                  <a:pt x="415" y="152"/>
                  <a:pt x="381" y="118"/>
                  <a:pt x="336" y="118"/>
                </a:cubicBezTo>
                <a:cubicBezTo>
                  <a:pt x="291" y="118"/>
                  <a:pt x="257" y="155"/>
                  <a:pt x="257" y="197"/>
                </a:cubicBezTo>
                <a:cubicBezTo>
                  <a:pt x="257" y="243"/>
                  <a:pt x="294" y="277"/>
                  <a:pt x="336" y="277"/>
                </a:cubicBezTo>
                <a:close/>
                <a:moveTo>
                  <a:pt x="562" y="240"/>
                </a:moveTo>
                <a:cubicBezTo>
                  <a:pt x="602" y="200"/>
                  <a:pt x="613" y="138"/>
                  <a:pt x="616" y="102"/>
                </a:cubicBezTo>
                <a:lnTo>
                  <a:pt x="508" y="102"/>
                </a:lnTo>
                <a:lnTo>
                  <a:pt x="508" y="260"/>
                </a:lnTo>
                <a:lnTo>
                  <a:pt x="508" y="271"/>
                </a:lnTo>
                <a:cubicBezTo>
                  <a:pt x="528" y="265"/>
                  <a:pt x="548" y="254"/>
                  <a:pt x="562" y="24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71130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4" name="Freeform 30"/>
          <p:cNvSpPr/>
          <p:nvPr/>
        </p:nvSpPr>
        <p:spPr>
          <a:xfrm>
            <a:off x="3550337" y="2478761"/>
            <a:ext cx="2447954" cy="431824"/>
          </a:xfrm>
          <a:custGeom>
            <a:avLst/>
            <a:gdLst>
              <a:gd name="connsiteX0" fmla="*/ 0 w 3095994"/>
              <a:gd name="connsiteY0" fmla="*/ 0 h 863760"/>
              <a:gd name="connsiteX1" fmla="*/ 2664114 w 3095994"/>
              <a:gd name="connsiteY1" fmla="*/ 0 h 863760"/>
              <a:gd name="connsiteX2" fmla="*/ 3095994 w 3095994"/>
              <a:gd name="connsiteY2" fmla="*/ 431880 h 863760"/>
              <a:gd name="connsiteX3" fmla="*/ 2664114 w 3095994"/>
              <a:gd name="connsiteY3" fmla="*/ 863760 h 863760"/>
              <a:gd name="connsiteX4" fmla="*/ 0 w 3095994"/>
              <a:gd name="connsiteY4" fmla="*/ 863760 h 863760"/>
              <a:gd name="connsiteX5" fmla="*/ 431880 w 3095994"/>
              <a:gd name="connsiteY5" fmla="*/ 431880 h 863760"/>
              <a:gd name="connsiteX6" fmla="*/ 0 w 3095994"/>
              <a:gd name="connsiteY6" fmla="*/ 0 h 86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994" h="863760">
                <a:moveTo>
                  <a:pt x="0" y="0"/>
                </a:moveTo>
                <a:lnTo>
                  <a:pt x="2664114" y="0"/>
                </a:lnTo>
                <a:lnTo>
                  <a:pt x="3095994" y="431880"/>
                </a:lnTo>
                <a:lnTo>
                  <a:pt x="2664114" y="863760"/>
                </a:lnTo>
                <a:lnTo>
                  <a:pt x="0" y="863760"/>
                </a:lnTo>
                <a:lnTo>
                  <a:pt x="431880" y="4318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57150" cmpd="sng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912" tIns="30667" rIns="231246" bIns="30667" numCol="1" spcCol="1270" anchor="ctr" anchorCtr="0"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09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b="1" dirty="0">
              <a:solidFill>
                <a:schemeClr val="bg1"/>
              </a:solidFill>
              <a:cs typeface="Lato Regular"/>
            </a:endParaRPr>
          </a:p>
        </p:txBody>
      </p:sp>
      <p:cxnSp>
        <p:nvCxnSpPr>
          <p:cNvPr id="6" name="Straight Connector 10"/>
          <p:cNvCxnSpPr/>
          <p:nvPr/>
        </p:nvCxnSpPr>
        <p:spPr>
          <a:xfrm>
            <a:off x="1968110" y="2910586"/>
            <a:ext cx="0" cy="597458"/>
          </a:xfrm>
          <a:prstGeom prst="line">
            <a:avLst/>
          </a:prstGeom>
          <a:ln w="38100" cmpd="sng">
            <a:solidFill>
              <a:schemeClr val="accent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11"/>
          <p:cNvSpPr>
            <a:spLocks noChangeAspect="1"/>
          </p:cNvSpPr>
          <p:nvPr/>
        </p:nvSpPr>
        <p:spPr>
          <a:xfrm>
            <a:off x="1428890" y="3337821"/>
            <a:ext cx="1078439" cy="10787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476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12" dirty="0">
              <a:solidFill>
                <a:srgbClr val="7F7F7F"/>
              </a:solidFill>
            </a:endParaRPr>
          </a:p>
        </p:txBody>
      </p:sp>
      <p:sp>
        <p:nvSpPr>
          <p:cNvPr id="9" name="Freeform 36"/>
          <p:cNvSpPr/>
          <p:nvPr/>
        </p:nvSpPr>
        <p:spPr>
          <a:xfrm>
            <a:off x="6302083" y="2478761"/>
            <a:ext cx="2447954" cy="431824"/>
          </a:xfrm>
          <a:custGeom>
            <a:avLst/>
            <a:gdLst>
              <a:gd name="connsiteX0" fmla="*/ 0 w 3095994"/>
              <a:gd name="connsiteY0" fmla="*/ 0 h 863760"/>
              <a:gd name="connsiteX1" fmla="*/ 2664114 w 3095994"/>
              <a:gd name="connsiteY1" fmla="*/ 0 h 863760"/>
              <a:gd name="connsiteX2" fmla="*/ 3095994 w 3095994"/>
              <a:gd name="connsiteY2" fmla="*/ 431880 h 863760"/>
              <a:gd name="connsiteX3" fmla="*/ 2664114 w 3095994"/>
              <a:gd name="connsiteY3" fmla="*/ 863760 h 863760"/>
              <a:gd name="connsiteX4" fmla="*/ 0 w 3095994"/>
              <a:gd name="connsiteY4" fmla="*/ 863760 h 863760"/>
              <a:gd name="connsiteX5" fmla="*/ 431880 w 3095994"/>
              <a:gd name="connsiteY5" fmla="*/ 431880 h 863760"/>
              <a:gd name="connsiteX6" fmla="*/ 0 w 3095994"/>
              <a:gd name="connsiteY6" fmla="*/ 0 h 86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994" h="863760">
                <a:moveTo>
                  <a:pt x="0" y="0"/>
                </a:moveTo>
                <a:lnTo>
                  <a:pt x="2664114" y="0"/>
                </a:lnTo>
                <a:lnTo>
                  <a:pt x="3095994" y="431880"/>
                </a:lnTo>
                <a:lnTo>
                  <a:pt x="2664114" y="863760"/>
                </a:lnTo>
                <a:lnTo>
                  <a:pt x="0" y="863760"/>
                </a:lnTo>
                <a:lnTo>
                  <a:pt x="431880" y="4318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57150" cmpd="sng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912" tIns="30667" rIns="231246" bIns="30667" numCol="1" spcCol="1270" anchor="ctr" anchorCtr="0"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09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b="1" dirty="0">
              <a:solidFill>
                <a:schemeClr val="bg1"/>
              </a:solidFill>
              <a:cs typeface="Lato Regular"/>
            </a:endParaRPr>
          </a:p>
        </p:txBody>
      </p:sp>
      <p:sp>
        <p:nvSpPr>
          <p:cNvPr id="10" name="Freeform 4"/>
          <p:cNvSpPr/>
          <p:nvPr/>
        </p:nvSpPr>
        <p:spPr>
          <a:xfrm>
            <a:off x="798591" y="2478761"/>
            <a:ext cx="2447954" cy="431824"/>
          </a:xfrm>
          <a:custGeom>
            <a:avLst/>
            <a:gdLst>
              <a:gd name="connsiteX0" fmla="*/ 0 w 3095994"/>
              <a:gd name="connsiteY0" fmla="*/ 0 h 863760"/>
              <a:gd name="connsiteX1" fmla="*/ 2664114 w 3095994"/>
              <a:gd name="connsiteY1" fmla="*/ 0 h 863760"/>
              <a:gd name="connsiteX2" fmla="*/ 3095994 w 3095994"/>
              <a:gd name="connsiteY2" fmla="*/ 431880 h 863760"/>
              <a:gd name="connsiteX3" fmla="*/ 2664114 w 3095994"/>
              <a:gd name="connsiteY3" fmla="*/ 863760 h 863760"/>
              <a:gd name="connsiteX4" fmla="*/ 0 w 3095994"/>
              <a:gd name="connsiteY4" fmla="*/ 863760 h 863760"/>
              <a:gd name="connsiteX5" fmla="*/ 0 w 3095994"/>
              <a:gd name="connsiteY5" fmla="*/ 0 h 86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5994" h="863760">
                <a:moveTo>
                  <a:pt x="0" y="0"/>
                </a:moveTo>
                <a:lnTo>
                  <a:pt x="2664114" y="0"/>
                </a:lnTo>
                <a:lnTo>
                  <a:pt x="3095994" y="431880"/>
                </a:lnTo>
                <a:lnTo>
                  <a:pt x="2664114" y="863760"/>
                </a:lnTo>
                <a:lnTo>
                  <a:pt x="0" y="8637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57150" cmpd="sng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1334" tIns="30667" rIns="123290" bIns="30667" numCol="1" spcCol="1270" anchor="ctr" anchorCtr="0"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09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b="1" dirty="0">
              <a:solidFill>
                <a:schemeClr val="bg1"/>
              </a:solidFill>
              <a:cs typeface="Lato Regular"/>
            </a:endParaRPr>
          </a:p>
        </p:txBody>
      </p:sp>
      <p:sp>
        <p:nvSpPr>
          <p:cNvPr id="11" name="Freeform 37"/>
          <p:cNvSpPr/>
          <p:nvPr/>
        </p:nvSpPr>
        <p:spPr>
          <a:xfrm>
            <a:off x="9053829" y="2478761"/>
            <a:ext cx="2447954" cy="431824"/>
          </a:xfrm>
          <a:custGeom>
            <a:avLst/>
            <a:gdLst>
              <a:gd name="connsiteX0" fmla="*/ 0 w 3095994"/>
              <a:gd name="connsiteY0" fmla="*/ 0 h 863760"/>
              <a:gd name="connsiteX1" fmla="*/ 2664114 w 3095994"/>
              <a:gd name="connsiteY1" fmla="*/ 0 h 863760"/>
              <a:gd name="connsiteX2" fmla="*/ 3095994 w 3095994"/>
              <a:gd name="connsiteY2" fmla="*/ 431880 h 863760"/>
              <a:gd name="connsiteX3" fmla="*/ 2664114 w 3095994"/>
              <a:gd name="connsiteY3" fmla="*/ 863760 h 863760"/>
              <a:gd name="connsiteX4" fmla="*/ 0 w 3095994"/>
              <a:gd name="connsiteY4" fmla="*/ 863760 h 863760"/>
              <a:gd name="connsiteX5" fmla="*/ 431880 w 3095994"/>
              <a:gd name="connsiteY5" fmla="*/ 431880 h 863760"/>
              <a:gd name="connsiteX6" fmla="*/ 0 w 3095994"/>
              <a:gd name="connsiteY6" fmla="*/ 0 h 863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5994" h="863760">
                <a:moveTo>
                  <a:pt x="0" y="0"/>
                </a:moveTo>
                <a:lnTo>
                  <a:pt x="2664114" y="0"/>
                </a:lnTo>
                <a:lnTo>
                  <a:pt x="3095994" y="431880"/>
                </a:lnTo>
                <a:lnTo>
                  <a:pt x="2664114" y="863760"/>
                </a:lnTo>
                <a:lnTo>
                  <a:pt x="0" y="863760"/>
                </a:lnTo>
                <a:lnTo>
                  <a:pt x="431880" y="4318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 w="57150" cmpd="sng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1912" tIns="30667" rIns="231246" bIns="30667" numCol="1" spcCol="1270" anchor="ctr" anchorCtr="0"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109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200" b="1" dirty="0">
              <a:solidFill>
                <a:schemeClr val="bg1"/>
              </a:solidFill>
              <a:cs typeface="Lato Regular"/>
            </a:endParaRPr>
          </a:p>
        </p:txBody>
      </p:sp>
      <p:cxnSp>
        <p:nvCxnSpPr>
          <p:cNvPr id="12" name="Straight Connector 41"/>
          <p:cNvCxnSpPr/>
          <p:nvPr/>
        </p:nvCxnSpPr>
        <p:spPr>
          <a:xfrm>
            <a:off x="4719855" y="2910586"/>
            <a:ext cx="0" cy="597458"/>
          </a:xfrm>
          <a:prstGeom prst="line">
            <a:avLst/>
          </a:prstGeom>
          <a:ln w="38100" cmpd="sng">
            <a:solidFill>
              <a:schemeClr val="accent3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42"/>
          <p:cNvSpPr>
            <a:spLocks noChangeAspect="1"/>
          </p:cNvSpPr>
          <p:nvPr/>
        </p:nvSpPr>
        <p:spPr>
          <a:xfrm>
            <a:off x="4180637" y="3337821"/>
            <a:ext cx="1078439" cy="10787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476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12" dirty="0">
              <a:solidFill>
                <a:srgbClr val="7F7F7F"/>
              </a:solidFill>
            </a:endParaRPr>
          </a:p>
        </p:txBody>
      </p:sp>
      <p:cxnSp>
        <p:nvCxnSpPr>
          <p:cNvPr id="14" name="Straight Connector 45"/>
          <p:cNvCxnSpPr/>
          <p:nvPr/>
        </p:nvCxnSpPr>
        <p:spPr>
          <a:xfrm>
            <a:off x="7471600" y="2910586"/>
            <a:ext cx="0" cy="597458"/>
          </a:xfrm>
          <a:prstGeom prst="line">
            <a:avLst/>
          </a:prstGeom>
          <a:ln w="38100" cmpd="sng">
            <a:solidFill>
              <a:schemeClr val="accent4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46"/>
          <p:cNvSpPr>
            <a:spLocks noChangeAspect="1"/>
          </p:cNvSpPr>
          <p:nvPr/>
        </p:nvSpPr>
        <p:spPr>
          <a:xfrm>
            <a:off x="6932381" y="3337821"/>
            <a:ext cx="1078439" cy="107871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476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12" dirty="0">
              <a:solidFill>
                <a:srgbClr val="7F7F7F"/>
              </a:solidFill>
            </a:endParaRPr>
          </a:p>
        </p:txBody>
      </p:sp>
      <p:cxnSp>
        <p:nvCxnSpPr>
          <p:cNvPr id="16" name="Straight Connector 49"/>
          <p:cNvCxnSpPr/>
          <p:nvPr/>
        </p:nvCxnSpPr>
        <p:spPr>
          <a:xfrm>
            <a:off x="10223886" y="2910586"/>
            <a:ext cx="0" cy="597458"/>
          </a:xfrm>
          <a:prstGeom prst="line">
            <a:avLst/>
          </a:prstGeom>
          <a:ln w="38100" cmpd="sng">
            <a:solidFill>
              <a:schemeClr val="accent5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0"/>
          <p:cNvSpPr>
            <a:spLocks noChangeAspect="1"/>
          </p:cNvSpPr>
          <p:nvPr/>
        </p:nvSpPr>
        <p:spPr>
          <a:xfrm>
            <a:off x="9684669" y="3337821"/>
            <a:ext cx="1078439" cy="107871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476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62" tIns="60932" rIns="121862" bIns="60932"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12" dirty="0">
              <a:solidFill>
                <a:srgbClr val="7F7F7F"/>
              </a:solidFill>
            </a:endParaRPr>
          </a:p>
        </p:txBody>
      </p:sp>
      <p:sp>
        <p:nvSpPr>
          <p:cNvPr id="18" name="Freeform 131"/>
          <p:cNvSpPr>
            <a:spLocks noChangeArrowheads="1"/>
          </p:cNvSpPr>
          <p:nvPr/>
        </p:nvSpPr>
        <p:spPr bwMode="auto">
          <a:xfrm>
            <a:off x="4437115" y="3617304"/>
            <a:ext cx="565483" cy="525610"/>
          </a:xfrm>
          <a:custGeom>
            <a:avLst/>
            <a:gdLst>
              <a:gd name="T0" fmla="*/ 649 w 689"/>
              <a:gd name="T1" fmla="*/ 471 h 639"/>
              <a:gd name="T2" fmla="*/ 652 w 689"/>
              <a:gd name="T3" fmla="*/ 609 h 639"/>
              <a:gd name="T4" fmla="*/ 581 w 689"/>
              <a:gd name="T5" fmla="*/ 638 h 639"/>
              <a:gd name="T6" fmla="*/ 510 w 689"/>
              <a:gd name="T7" fmla="*/ 609 h 639"/>
              <a:gd name="T8" fmla="*/ 510 w 689"/>
              <a:gd name="T9" fmla="*/ 609 h 639"/>
              <a:gd name="T10" fmla="*/ 104 w 689"/>
              <a:gd name="T11" fmla="*/ 203 h 639"/>
              <a:gd name="T12" fmla="*/ 90 w 689"/>
              <a:gd name="T13" fmla="*/ 217 h 639"/>
              <a:gd name="T14" fmla="*/ 67 w 689"/>
              <a:gd name="T15" fmla="*/ 217 h 639"/>
              <a:gd name="T16" fmla="*/ 45 w 689"/>
              <a:gd name="T17" fmla="*/ 194 h 639"/>
              <a:gd name="T18" fmla="*/ 45 w 689"/>
              <a:gd name="T19" fmla="*/ 172 h 639"/>
              <a:gd name="T20" fmla="*/ 127 w 689"/>
              <a:gd name="T21" fmla="*/ 90 h 639"/>
              <a:gd name="T22" fmla="*/ 197 w 689"/>
              <a:gd name="T23" fmla="*/ 19 h 639"/>
              <a:gd name="T24" fmla="*/ 197 w 689"/>
              <a:gd name="T25" fmla="*/ 19 h 639"/>
              <a:gd name="T26" fmla="*/ 211 w 689"/>
              <a:gd name="T27" fmla="*/ 5 h 639"/>
              <a:gd name="T28" fmla="*/ 234 w 689"/>
              <a:gd name="T29" fmla="*/ 5 h 639"/>
              <a:gd name="T30" fmla="*/ 256 w 689"/>
              <a:gd name="T31" fmla="*/ 28 h 639"/>
              <a:gd name="T32" fmla="*/ 256 w 689"/>
              <a:gd name="T33" fmla="*/ 51 h 639"/>
              <a:gd name="T34" fmla="*/ 242 w 689"/>
              <a:gd name="T35" fmla="*/ 65 h 639"/>
              <a:gd name="T36" fmla="*/ 649 w 689"/>
              <a:gd name="T37" fmla="*/ 471 h 639"/>
              <a:gd name="T38" fmla="*/ 200 w 689"/>
              <a:gd name="T39" fmla="*/ 107 h 639"/>
              <a:gd name="T40" fmla="*/ 149 w 689"/>
              <a:gd name="T41" fmla="*/ 161 h 639"/>
              <a:gd name="T42" fmla="*/ 259 w 689"/>
              <a:gd name="T43" fmla="*/ 271 h 639"/>
              <a:gd name="T44" fmla="*/ 364 w 689"/>
              <a:gd name="T45" fmla="*/ 271 h 639"/>
              <a:gd name="T46" fmla="*/ 200 w 689"/>
              <a:gd name="T47" fmla="*/ 107 h 639"/>
              <a:gd name="T48" fmla="*/ 76 w 689"/>
              <a:gd name="T49" fmla="*/ 336 h 639"/>
              <a:gd name="T50" fmla="*/ 152 w 689"/>
              <a:gd name="T51" fmla="*/ 468 h 639"/>
              <a:gd name="T52" fmla="*/ 76 w 689"/>
              <a:gd name="T53" fmla="*/ 544 h 639"/>
              <a:gd name="T54" fmla="*/ 0 w 689"/>
              <a:gd name="T55" fmla="*/ 468 h 639"/>
              <a:gd name="T56" fmla="*/ 76 w 689"/>
              <a:gd name="T57" fmla="*/ 33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9" h="639">
                <a:moveTo>
                  <a:pt x="649" y="471"/>
                </a:moveTo>
                <a:cubicBezTo>
                  <a:pt x="688" y="511"/>
                  <a:pt x="688" y="573"/>
                  <a:pt x="652" y="609"/>
                </a:cubicBezTo>
                <a:cubicBezTo>
                  <a:pt x="632" y="629"/>
                  <a:pt x="606" y="638"/>
                  <a:pt x="581" y="638"/>
                </a:cubicBezTo>
                <a:cubicBezTo>
                  <a:pt x="556" y="638"/>
                  <a:pt x="530" y="629"/>
                  <a:pt x="510" y="609"/>
                </a:cubicBezTo>
                <a:lnTo>
                  <a:pt x="510" y="609"/>
                </a:lnTo>
                <a:lnTo>
                  <a:pt x="104" y="203"/>
                </a:lnTo>
                <a:lnTo>
                  <a:pt x="90" y="217"/>
                </a:lnTo>
                <a:cubicBezTo>
                  <a:pt x="84" y="223"/>
                  <a:pt x="73" y="223"/>
                  <a:pt x="67" y="217"/>
                </a:cubicBezTo>
                <a:lnTo>
                  <a:pt x="45" y="194"/>
                </a:lnTo>
                <a:cubicBezTo>
                  <a:pt x="39" y="189"/>
                  <a:pt x="39" y="178"/>
                  <a:pt x="45" y="172"/>
                </a:cubicBezTo>
                <a:lnTo>
                  <a:pt x="127" y="90"/>
                </a:lnTo>
                <a:lnTo>
                  <a:pt x="197" y="19"/>
                </a:lnTo>
                <a:lnTo>
                  <a:pt x="197" y="19"/>
                </a:lnTo>
                <a:lnTo>
                  <a:pt x="211" y="5"/>
                </a:lnTo>
                <a:cubicBezTo>
                  <a:pt x="217" y="0"/>
                  <a:pt x="228" y="0"/>
                  <a:pt x="234" y="5"/>
                </a:cubicBezTo>
                <a:lnTo>
                  <a:pt x="256" y="28"/>
                </a:lnTo>
                <a:cubicBezTo>
                  <a:pt x="262" y="34"/>
                  <a:pt x="262" y="45"/>
                  <a:pt x="256" y="51"/>
                </a:cubicBezTo>
                <a:lnTo>
                  <a:pt x="242" y="65"/>
                </a:lnTo>
                <a:lnTo>
                  <a:pt x="649" y="471"/>
                </a:lnTo>
                <a:close/>
                <a:moveTo>
                  <a:pt x="200" y="107"/>
                </a:moveTo>
                <a:lnTo>
                  <a:pt x="149" y="161"/>
                </a:lnTo>
                <a:lnTo>
                  <a:pt x="259" y="271"/>
                </a:lnTo>
                <a:lnTo>
                  <a:pt x="364" y="271"/>
                </a:lnTo>
                <a:lnTo>
                  <a:pt x="200" y="107"/>
                </a:lnTo>
                <a:close/>
                <a:moveTo>
                  <a:pt x="76" y="336"/>
                </a:moveTo>
                <a:cubicBezTo>
                  <a:pt x="101" y="380"/>
                  <a:pt x="152" y="406"/>
                  <a:pt x="152" y="468"/>
                </a:cubicBezTo>
                <a:cubicBezTo>
                  <a:pt x="152" y="511"/>
                  <a:pt x="118" y="544"/>
                  <a:pt x="76" y="544"/>
                </a:cubicBezTo>
                <a:cubicBezTo>
                  <a:pt x="34" y="544"/>
                  <a:pt x="0" y="511"/>
                  <a:pt x="0" y="468"/>
                </a:cubicBezTo>
                <a:cubicBezTo>
                  <a:pt x="0" y="400"/>
                  <a:pt x="51" y="380"/>
                  <a:pt x="76" y="3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/>
          </a:p>
        </p:txBody>
      </p:sp>
      <p:sp>
        <p:nvSpPr>
          <p:cNvPr id="19" name="Freeform 123"/>
          <p:cNvSpPr>
            <a:spLocks noChangeArrowheads="1"/>
          </p:cNvSpPr>
          <p:nvPr/>
        </p:nvSpPr>
        <p:spPr bwMode="auto">
          <a:xfrm>
            <a:off x="1636662" y="3611425"/>
            <a:ext cx="592076" cy="531490"/>
          </a:xfrm>
          <a:custGeom>
            <a:avLst/>
            <a:gdLst>
              <a:gd name="T0" fmla="*/ 342 w 947"/>
              <a:gd name="T1" fmla="*/ 463 h 850"/>
              <a:gd name="T2" fmla="*/ 370 w 947"/>
              <a:gd name="T3" fmla="*/ 499 h 850"/>
              <a:gd name="T4" fmla="*/ 333 w 947"/>
              <a:gd name="T5" fmla="*/ 528 h 850"/>
              <a:gd name="T6" fmla="*/ 328 w 947"/>
              <a:gd name="T7" fmla="*/ 528 h 850"/>
              <a:gd name="T8" fmla="*/ 144 w 947"/>
              <a:gd name="T9" fmla="*/ 372 h 850"/>
              <a:gd name="T10" fmla="*/ 172 w 947"/>
              <a:gd name="T11" fmla="*/ 333 h 850"/>
              <a:gd name="T12" fmla="*/ 218 w 947"/>
              <a:gd name="T13" fmla="*/ 358 h 850"/>
              <a:gd name="T14" fmla="*/ 342 w 947"/>
              <a:gd name="T15" fmla="*/ 463 h 850"/>
              <a:gd name="T16" fmla="*/ 776 w 947"/>
              <a:gd name="T17" fmla="*/ 556 h 850"/>
              <a:gd name="T18" fmla="*/ 923 w 947"/>
              <a:gd name="T19" fmla="*/ 686 h 850"/>
              <a:gd name="T20" fmla="*/ 923 w 947"/>
              <a:gd name="T21" fmla="*/ 762 h 850"/>
              <a:gd name="T22" fmla="*/ 847 w 947"/>
              <a:gd name="T23" fmla="*/ 830 h 850"/>
              <a:gd name="T24" fmla="*/ 762 w 947"/>
              <a:gd name="T25" fmla="*/ 830 h 850"/>
              <a:gd name="T26" fmla="*/ 618 w 947"/>
              <a:gd name="T27" fmla="*/ 700 h 850"/>
              <a:gd name="T28" fmla="*/ 601 w 947"/>
              <a:gd name="T29" fmla="*/ 663 h 850"/>
              <a:gd name="T30" fmla="*/ 618 w 947"/>
              <a:gd name="T31" fmla="*/ 626 h 850"/>
              <a:gd name="T32" fmla="*/ 579 w 947"/>
              <a:gd name="T33" fmla="*/ 593 h 850"/>
              <a:gd name="T34" fmla="*/ 364 w 947"/>
              <a:gd name="T35" fmla="*/ 655 h 850"/>
              <a:gd name="T36" fmla="*/ 108 w 947"/>
              <a:gd name="T37" fmla="*/ 559 h 850"/>
              <a:gd name="T38" fmla="*/ 0 w 947"/>
              <a:gd name="T39" fmla="*/ 327 h 850"/>
              <a:gd name="T40" fmla="*/ 108 w 947"/>
              <a:gd name="T41" fmla="*/ 96 h 850"/>
              <a:gd name="T42" fmla="*/ 364 w 947"/>
              <a:gd name="T43" fmla="*/ 0 h 850"/>
              <a:gd name="T44" fmla="*/ 624 w 947"/>
              <a:gd name="T45" fmla="*/ 96 h 850"/>
              <a:gd name="T46" fmla="*/ 661 w 947"/>
              <a:gd name="T47" fmla="*/ 522 h 850"/>
              <a:gd name="T48" fmla="*/ 697 w 947"/>
              <a:gd name="T49" fmla="*/ 556 h 850"/>
              <a:gd name="T50" fmla="*/ 737 w 947"/>
              <a:gd name="T51" fmla="*/ 542 h 850"/>
              <a:gd name="T52" fmla="*/ 776 w 947"/>
              <a:gd name="T53" fmla="*/ 556 h 850"/>
              <a:gd name="T54" fmla="*/ 364 w 947"/>
              <a:gd name="T55" fmla="*/ 556 h 850"/>
              <a:gd name="T56" fmla="*/ 542 w 947"/>
              <a:gd name="T57" fmla="*/ 488 h 850"/>
              <a:gd name="T58" fmla="*/ 542 w 947"/>
              <a:gd name="T59" fmla="*/ 166 h 850"/>
              <a:gd name="T60" fmla="*/ 364 w 947"/>
              <a:gd name="T61" fmla="*/ 99 h 850"/>
              <a:gd name="T62" fmla="*/ 184 w 947"/>
              <a:gd name="T63" fmla="*/ 166 h 850"/>
              <a:gd name="T64" fmla="*/ 110 w 947"/>
              <a:gd name="T65" fmla="*/ 327 h 850"/>
              <a:gd name="T66" fmla="*/ 184 w 947"/>
              <a:gd name="T67" fmla="*/ 488 h 850"/>
              <a:gd name="T68" fmla="*/ 364 w 947"/>
              <a:gd name="T69" fmla="*/ 556 h 850"/>
              <a:gd name="T70" fmla="*/ 189 w 947"/>
              <a:gd name="T71" fmla="*/ 231 h 850"/>
              <a:gd name="T72" fmla="*/ 226 w 947"/>
              <a:gd name="T73" fmla="*/ 265 h 850"/>
              <a:gd name="T74" fmla="*/ 189 w 947"/>
              <a:gd name="T75" fmla="*/ 299 h 850"/>
              <a:gd name="T76" fmla="*/ 153 w 947"/>
              <a:gd name="T77" fmla="*/ 265 h 850"/>
              <a:gd name="T78" fmla="*/ 189 w 947"/>
              <a:gd name="T79" fmla="*/ 231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47" h="850">
                <a:moveTo>
                  <a:pt x="342" y="463"/>
                </a:moveTo>
                <a:cubicBezTo>
                  <a:pt x="362" y="468"/>
                  <a:pt x="376" y="485"/>
                  <a:pt x="370" y="499"/>
                </a:cubicBezTo>
                <a:cubicBezTo>
                  <a:pt x="367" y="516"/>
                  <a:pt x="350" y="528"/>
                  <a:pt x="333" y="528"/>
                </a:cubicBezTo>
                <a:lnTo>
                  <a:pt x="328" y="528"/>
                </a:lnTo>
                <a:cubicBezTo>
                  <a:pt x="181" y="505"/>
                  <a:pt x="144" y="378"/>
                  <a:pt x="144" y="372"/>
                </a:cubicBezTo>
                <a:cubicBezTo>
                  <a:pt x="139" y="356"/>
                  <a:pt x="153" y="339"/>
                  <a:pt x="172" y="333"/>
                </a:cubicBezTo>
                <a:cubicBezTo>
                  <a:pt x="192" y="330"/>
                  <a:pt x="212" y="341"/>
                  <a:pt x="218" y="358"/>
                </a:cubicBezTo>
                <a:cubicBezTo>
                  <a:pt x="220" y="361"/>
                  <a:pt x="243" y="446"/>
                  <a:pt x="342" y="463"/>
                </a:cubicBezTo>
                <a:close/>
                <a:moveTo>
                  <a:pt x="776" y="556"/>
                </a:moveTo>
                <a:lnTo>
                  <a:pt x="923" y="686"/>
                </a:lnTo>
                <a:cubicBezTo>
                  <a:pt x="946" y="705"/>
                  <a:pt x="946" y="739"/>
                  <a:pt x="923" y="762"/>
                </a:cubicBezTo>
                <a:lnTo>
                  <a:pt x="847" y="830"/>
                </a:lnTo>
                <a:cubicBezTo>
                  <a:pt x="824" y="849"/>
                  <a:pt x="785" y="849"/>
                  <a:pt x="762" y="830"/>
                </a:cubicBezTo>
                <a:lnTo>
                  <a:pt x="618" y="700"/>
                </a:lnTo>
                <a:cubicBezTo>
                  <a:pt x="607" y="691"/>
                  <a:pt x="601" y="677"/>
                  <a:pt x="601" y="663"/>
                </a:cubicBezTo>
                <a:cubicBezTo>
                  <a:pt x="601" y="649"/>
                  <a:pt x="607" y="635"/>
                  <a:pt x="618" y="626"/>
                </a:cubicBezTo>
                <a:lnTo>
                  <a:pt x="579" y="593"/>
                </a:lnTo>
                <a:cubicBezTo>
                  <a:pt x="517" y="632"/>
                  <a:pt x="443" y="655"/>
                  <a:pt x="364" y="655"/>
                </a:cubicBezTo>
                <a:cubicBezTo>
                  <a:pt x="268" y="655"/>
                  <a:pt x="175" y="621"/>
                  <a:pt x="108" y="559"/>
                </a:cubicBezTo>
                <a:cubicBezTo>
                  <a:pt x="37" y="497"/>
                  <a:pt x="0" y="415"/>
                  <a:pt x="0" y="327"/>
                </a:cubicBezTo>
                <a:cubicBezTo>
                  <a:pt x="0" y="240"/>
                  <a:pt x="37" y="158"/>
                  <a:pt x="108" y="96"/>
                </a:cubicBezTo>
                <a:cubicBezTo>
                  <a:pt x="175" y="34"/>
                  <a:pt x="266" y="0"/>
                  <a:pt x="364" y="0"/>
                </a:cubicBezTo>
                <a:cubicBezTo>
                  <a:pt x="463" y="0"/>
                  <a:pt x="553" y="34"/>
                  <a:pt x="624" y="96"/>
                </a:cubicBezTo>
                <a:cubicBezTo>
                  <a:pt x="754" y="212"/>
                  <a:pt x="765" y="392"/>
                  <a:pt x="661" y="522"/>
                </a:cubicBezTo>
                <a:lnTo>
                  <a:pt x="697" y="556"/>
                </a:lnTo>
                <a:cubicBezTo>
                  <a:pt x="709" y="547"/>
                  <a:pt x="723" y="542"/>
                  <a:pt x="737" y="542"/>
                </a:cubicBezTo>
                <a:cubicBezTo>
                  <a:pt x="751" y="542"/>
                  <a:pt x="768" y="547"/>
                  <a:pt x="776" y="556"/>
                </a:cubicBezTo>
                <a:close/>
                <a:moveTo>
                  <a:pt x="364" y="556"/>
                </a:moveTo>
                <a:cubicBezTo>
                  <a:pt x="429" y="556"/>
                  <a:pt x="494" y="531"/>
                  <a:pt x="542" y="488"/>
                </a:cubicBezTo>
                <a:cubicBezTo>
                  <a:pt x="641" y="398"/>
                  <a:pt x="641" y="254"/>
                  <a:pt x="542" y="166"/>
                </a:cubicBezTo>
                <a:cubicBezTo>
                  <a:pt x="497" y="121"/>
                  <a:pt x="432" y="99"/>
                  <a:pt x="364" y="99"/>
                </a:cubicBezTo>
                <a:cubicBezTo>
                  <a:pt x="297" y="99"/>
                  <a:pt x="232" y="124"/>
                  <a:pt x="184" y="166"/>
                </a:cubicBezTo>
                <a:cubicBezTo>
                  <a:pt x="136" y="209"/>
                  <a:pt x="110" y="268"/>
                  <a:pt x="110" y="327"/>
                </a:cubicBezTo>
                <a:cubicBezTo>
                  <a:pt x="110" y="389"/>
                  <a:pt x="139" y="446"/>
                  <a:pt x="184" y="488"/>
                </a:cubicBezTo>
                <a:cubicBezTo>
                  <a:pt x="235" y="533"/>
                  <a:pt x="297" y="556"/>
                  <a:pt x="364" y="556"/>
                </a:cubicBezTo>
                <a:close/>
                <a:moveTo>
                  <a:pt x="189" y="231"/>
                </a:moveTo>
                <a:cubicBezTo>
                  <a:pt x="209" y="231"/>
                  <a:pt x="226" y="245"/>
                  <a:pt x="226" y="265"/>
                </a:cubicBezTo>
                <a:cubicBezTo>
                  <a:pt x="226" y="285"/>
                  <a:pt x="209" y="299"/>
                  <a:pt x="189" y="299"/>
                </a:cubicBezTo>
                <a:cubicBezTo>
                  <a:pt x="170" y="299"/>
                  <a:pt x="153" y="285"/>
                  <a:pt x="153" y="265"/>
                </a:cubicBezTo>
                <a:cubicBezTo>
                  <a:pt x="153" y="248"/>
                  <a:pt x="170" y="231"/>
                  <a:pt x="189" y="2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/>
          </a:p>
        </p:txBody>
      </p:sp>
      <p:sp>
        <p:nvSpPr>
          <p:cNvPr id="20" name="Freeform 222"/>
          <p:cNvSpPr>
            <a:spLocks noChangeArrowheads="1"/>
          </p:cNvSpPr>
          <p:nvPr/>
        </p:nvSpPr>
        <p:spPr bwMode="auto">
          <a:xfrm>
            <a:off x="9900764" y="3653349"/>
            <a:ext cx="646244" cy="447660"/>
          </a:xfrm>
          <a:custGeom>
            <a:avLst/>
            <a:gdLst>
              <a:gd name="T0" fmla="*/ 0 w 845"/>
              <a:gd name="T1" fmla="*/ 393 h 588"/>
              <a:gd name="T2" fmla="*/ 37 w 845"/>
              <a:gd name="T3" fmla="*/ 0 h 588"/>
              <a:gd name="T4" fmla="*/ 463 w 845"/>
              <a:gd name="T5" fmla="*/ 37 h 588"/>
              <a:gd name="T6" fmla="*/ 451 w 845"/>
              <a:gd name="T7" fmla="*/ 404 h 588"/>
              <a:gd name="T8" fmla="*/ 101 w 845"/>
              <a:gd name="T9" fmla="*/ 167 h 588"/>
              <a:gd name="T10" fmla="*/ 116 w 845"/>
              <a:gd name="T11" fmla="*/ 269 h 588"/>
              <a:gd name="T12" fmla="*/ 231 w 845"/>
              <a:gd name="T13" fmla="*/ 311 h 588"/>
              <a:gd name="T14" fmla="*/ 358 w 845"/>
              <a:gd name="T15" fmla="*/ 221 h 588"/>
              <a:gd name="T16" fmla="*/ 257 w 845"/>
              <a:gd name="T17" fmla="*/ 99 h 588"/>
              <a:gd name="T18" fmla="*/ 231 w 845"/>
              <a:gd name="T19" fmla="*/ 153 h 588"/>
              <a:gd name="T20" fmla="*/ 101 w 845"/>
              <a:gd name="T21" fmla="*/ 167 h 588"/>
              <a:gd name="T22" fmla="*/ 11 w 845"/>
              <a:gd name="T23" fmla="*/ 500 h 588"/>
              <a:gd name="T24" fmla="*/ 0 w 845"/>
              <a:gd name="T25" fmla="*/ 452 h 588"/>
              <a:gd name="T26" fmla="*/ 189 w 845"/>
              <a:gd name="T27" fmla="*/ 441 h 588"/>
              <a:gd name="T28" fmla="*/ 832 w 845"/>
              <a:gd name="T29" fmla="*/ 441 h 588"/>
              <a:gd name="T30" fmla="*/ 844 w 845"/>
              <a:gd name="T31" fmla="*/ 489 h 588"/>
              <a:gd name="T32" fmla="*/ 736 w 845"/>
              <a:gd name="T33" fmla="*/ 500 h 588"/>
              <a:gd name="T34" fmla="*/ 545 w 845"/>
              <a:gd name="T35" fmla="*/ 500 h 588"/>
              <a:gd name="T36" fmla="*/ 316 w 845"/>
              <a:gd name="T37" fmla="*/ 441 h 588"/>
              <a:gd name="T38" fmla="*/ 499 w 845"/>
              <a:gd name="T39" fmla="*/ 99 h 588"/>
              <a:gd name="T40" fmla="*/ 635 w 845"/>
              <a:gd name="T41" fmla="*/ 77 h 588"/>
              <a:gd name="T42" fmla="*/ 787 w 845"/>
              <a:gd name="T43" fmla="*/ 226 h 588"/>
              <a:gd name="T44" fmla="*/ 804 w 845"/>
              <a:gd name="T45" fmla="*/ 441 h 588"/>
              <a:gd name="T46" fmla="*/ 714 w 845"/>
              <a:gd name="T47" fmla="*/ 246 h 588"/>
              <a:gd name="T48" fmla="*/ 663 w 845"/>
              <a:gd name="T49" fmla="*/ 147 h 588"/>
              <a:gd name="T50" fmla="*/ 564 w 845"/>
              <a:gd name="T51" fmla="*/ 142 h 588"/>
              <a:gd name="T52" fmla="*/ 553 w 845"/>
              <a:gd name="T53" fmla="*/ 235 h 588"/>
              <a:gd name="T54" fmla="*/ 714 w 845"/>
              <a:gd name="T55" fmla="*/ 246 h 588"/>
              <a:gd name="T56" fmla="*/ 324 w 845"/>
              <a:gd name="T57" fmla="*/ 514 h 588"/>
              <a:gd name="T58" fmla="*/ 178 w 845"/>
              <a:gd name="T59" fmla="*/ 514 h 588"/>
              <a:gd name="T60" fmla="*/ 251 w 845"/>
              <a:gd name="T61" fmla="*/ 551 h 588"/>
              <a:gd name="T62" fmla="*/ 251 w 845"/>
              <a:gd name="T63" fmla="*/ 477 h 588"/>
              <a:gd name="T64" fmla="*/ 251 w 845"/>
              <a:gd name="T65" fmla="*/ 551 h 588"/>
              <a:gd name="T66" fmla="*/ 711 w 845"/>
              <a:gd name="T67" fmla="*/ 514 h 588"/>
              <a:gd name="T68" fmla="*/ 564 w 845"/>
              <a:gd name="T69" fmla="*/ 514 h 588"/>
              <a:gd name="T70" fmla="*/ 638 w 845"/>
              <a:gd name="T71" fmla="*/ 551 h 588"/>
              <a:gd name="T72" fmla="*/ 638 w 845"/>
              <a:gd name="T73" fmla="*/ 477 h 588"/>
              <a:gd name="T74" fmla="*/ 638 w 845"/>
              <a:gd name="T75" fmla="*/ 55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45" h="588">
                <a:moveTo>
                  <a:pt x="14" y="404"/>
                </a:moveTo>
                <a:cubicBezTo>
                  <a:pt x="8" y="404"/>
                  <a:pt x="3" y="401"/>
                  <a:pt x="0" y="393"/>
                </a:cubicBezTo>
                <a:lnTo>
                  <a:pt x="0" y="37"/>
                </a:lnTo>
                <a:cubicBezTo>
                  <a:pt x="0" y="17"/>
                  <a:pt x="17" y="0"/>
                  <a:pt x="37" y="0"/>
                </a:cubicBezTo>
                <a:lnTo>
                  <a:pt x="426" y="0"/>
                </a:lnTo>
                <a:cubicBezTo>
                  <a:pt x="446" y="0"/>
                  <a:pt x="463" y="17"/>
                  <a:pt x="463" y="37"/>
                </a:cubicBezTo>
                <a:lnTo>
                  <a:pt x="463" y="393"/>
                </a:lnTo>
                <a:cubicBezTo>
                  <a:pt x="463" y="398"/>
                  <a:pt x="457" y="404"/>
                  <a:pt x="451" y="404"/>
                </a:cubicBezTo>
                <a:lnTo>
                  <a:pt x="14" y="404"/>
                </a:lnTo>
                <a:close/>
                <a:moveTo>
                  <a:pt x="101" y="167"/>
                </a:moveTo>
                <a:lnTo>
                  <a:pt x="101" y="254"/>
                </a:lnTo>
                <a:cubicBezTo>
                  <a:pt x="101" y="263"/>
                  <a:pt x="107" y="269"/>
                  <a:pt x="116" y="269"/>
                </a:cubicBezTo>
                <a:lnTo>
                  <a:pt x="231" y="269"/>
                </a:lnTo>
                <a:lnTo>
                  <a:pt x="231" y="311"/>
                </a:lnTo>
                <a:cubicBezTo>
                  <a:pt x="231" y="325"/>
                  <a:pt x="248" y="331"/>
                  <a:pt x="257" y="322"/>
                </a:cubicBezTo>
                <a:lnTo>
                  <a:pt x="358" y="221"/>
                </a:lnTo>
                <a:cubicBezTo>
                  <a:pt x="364" y="215"/>
                  <a:pt x="364" y="206"/>
                  <a:pt x="358" y="201"/>
                </a:cubicBezTo>
                <a:lnTo>
                  <a:pt x="257" y="99"/>
                </a:lnTo>
                <a:cubicBezTo>
                  <a:pt x="248" y="91"/>
                  <a:pt x="231" y="96"/>
                  <a:pt x="231" y="111"/>
                </a:cubicBezTo>
                <a:lnTo>
                  <a:pt x="231" y="153"/>
                </a:lnTo>
                <a:lnTo>
                  <a:pt x="116" y="153"/>
                </a:lnTo>
                <a:cubicBezTo>
                  <a:pt x="107" y="153"/>
                  <a:pt x="101" y="159"/>
                  <a:pt x="101" y="167"/>
                </a:cubicBezTo>
                <a:close/>
                <a:moveTo>
                  <a:pt x="155" y="500"/>
                </a:moveTo>
                <a:lnTo>
                  <a:pt x="11" y="500"/>
                </a:lnTo>
                <a:cubicBezTo>
                  <a:pt x="5" y="500"/>
                  <a:pt x="0" y="494"/>
                  <a:pt x="0" y="489"/>
                </a:cubicBezTo>
                <a:lnTo>
                  <a:pt x="0" y="452"/>
                </a:lnTo>
                <a:cubicBezTo>
                  <a:pt x="0" y="446"/>
                  <a:pt x="5" y="441"/>
                  <a:pt x="11" y="441"/>
                </a:cubicBezTo>
                <a:lnTo>
                  <a:pt x="189" y="441"/>
                </a:lnTo>
                <a:cubicBezTo>
                  <a:pt x="169" y="455"/>
                  <a:pt x="158" y="477"/>
                  <a:pt x="155" y="500"/>
                </a:cubicBezTo>
                <a:close/>
                <a:moveTo>
                  <a:pt x="832" y="441"/>
                </a:moveTo>
                <a:cubicBezTo>
                  <a:pt x="838" y="441"/>
                  <a:pt x="844" y="446"/>
                  <a:pt x="844" y="452"/>
                </a:cubicBezTo>
                <a:lnTo>
                  <a:pt x="844" y="489"/>
                </a:lnTo>
                <a:cubicBezTo>
                  <a:pt x="844" y="494"/>
                  <a:pt x="838" y="500"/>
                  <a:pt x="832" y="500"/>
                </a:cubicBezTo>
                <a:lnTo>
                  <a:pt x="736" y="500"/>
                </a:lnTo>
                <a:cubicBezTo>
                  <a:pt x="731" y="452"/>
                  <a:pt x="688" y="415"/>
                  <a:pt x="640" y="415"/>
                </a:cubicBezTo>
                <a:cubicBezTo>
                  <a:pt x="593" y="415"/>
                  <a:pt x="550" y="452"/>
                  <a:pt x="545" y="500"/>
                </a:cubicBezTo>
                <a:lnTo>
                  <a:pt x="350" y="500"/>
                </a:lnTo>
                <a:cubicBezTo>
                  <a:pt x="344" y="477"/>
                  <a:pt x="333" y="455"/>
                  <a:pt x="316" y="441"/>
                </a:cubicBezTo>
                <a:lnTo>
                  <a:pt x="499" y="441"/>
                </a:lnTo>
                <a:lnTo>
                  <a:pt x="499" y="99"/>
                </a:lnTo>
                <a:cubicBezTo>
                  <a:pt x="499" y="88"/>
                  <a:pt x="508" y="77"/>
                  <a:pt x="522" y="77"/>
                </a:cubicBezTo>
                <a:lnTo>
                  <a:pt x="635" y="77"/>
                </a:lnTo>
                <a:cubicBezTo>
                  <a:pt x="666" y="77"/>
                  <a:pt x="697" y="94"/>
                  <a:pt x="714" y="119"/>
                </a:cubicBezTo>
                <a:lnTo>
                  <a:pt x="787" y="226"/>
                </a:lnTo>
                <a:cubicBezTo>
                  <a:pt x="799" y="243"/>
                  <a:pt x="804" y="260"/>
                  <a:pt x="804" y="280"/>
                </a:cubicBezTo>
                <a:lnTo>
                  <a:pt x="804" y="441"/>
                </a:lnTo>
                <a:lnTo>
                  <a:pt x="832" y="441"/>
                </a:lnTo>
                <a:close/>
                <a:moveTo>
                  <a:pt x="714" y="246"/>
                </a:moveTo>
                <a:cubicBezTo>
                  <a:pt x="722" y="246"/>
                  <a:pt x="728" y="238"/>
                  <a:pt x="722" y="229"/>
                </a:cubicBezTo>
                <a:lnTo>
                  <a:pt x="663" y="147"/>
                </a:lnTo>
                <a:cubicBezTo>
                  <a:pt x="663" y="144"/>
                  <a:pt x="657" y="142"/>
                  <a:pt x="655" y="142"/>
                </a:cubicBezTo>
                <a:lnTo>
                  <a:pt x="564" y="142"/>
                </a:lnTo>
                <a:cubicBezTo>
                  <a:pt x="559" y="142"/>
                  <a:pt x="553" y="147"/>
                  <a:pt x="553" y="153"/>
                </a:cubicBezTo>
                <a:lnTo>
                  <a:pt x="553" y="235"/>
                </a:lnTo>
                <a:cubicBezTo>
                  <a:pt x="553" y="240"/>
                  <a:pt x="559" y="246"/>
                  <a:pt x="564" y="246"/>
                </a:cubicBezTo>
                <a:lnTo>
                  <a:pt x="714" y="246"/>
                </a:lnTo>
                <a:close/>
                <a:moveTo>
                  <a:pt x="251" y="441"/>
                </a:moveTo>
                <a:cubicBezTo>
                  <a:pt x="291" y="441"/>
                  <a:pt x="324" y="475"/>
                  <a:pt x="324" y="514"/>
                </a:cubicBezTo>
                <a:cubicBezTo>
                  <a:pt x="324" y="554"/>
                  <a:pt x="293" y="587"/>
                  <a:pt x="251" y="587"/>
                </a:cubicBezTo>
                <a:cubicBezTo>
                  <a:pt x="212" y="587"/>
                  <a:pt x="178" y="554"/>
                  <a:pt x="178" y="514"/>
                </a:cubicBezTo>
                <a:cubicBezTo>
                  <a:pt x="178" y="475"/>
                  <a:pt x="212" y="441"/>
                  <a:pt x="251" y="441"/>
                </a:cubicBezTo>
                <a:close/>
                <a:moveTo>
                  <a:pt x="251" y="551"/>
                </a:moveTo>
                <a:cubicBezTo>
                  <a:pt x="271" y="551"/>
                  <a:pt x="288" y="537"/>
                  <a:pt x="288" y="514"/>
                </a:cubicBezTo>
                <a:cubicBezTo>
                  <a:pt x="288" y="494"/>
                  <a:pt x="271" y="477"/>
                  <a:pt x="251" y="477"/>
                </a:cubicBezTo>
                <a:cubicBezTo>
                  <a:pt x="231" y="477"/>
                  <a:pt x="214" y="494"/>
                  <a:pt x="214" y="514"/>
                </a:cubicBezTo>
                <a:cubicBezTo>
                  <a:pt x="214" y="534"/>
                  <a:pt x="231" y="551"/>
                  <a:pt x="251" y="551"/>
                </a:cubicBezTo>
                <a:close/>
                <a:moveTo>
                  <a:pt x="638" y="441"/>
                </a:moveTo>
                <a:cubicBezTo>
                  <a:pt x="680" y="441"/>
                  <a:pt x="714" y="475"/>
                  <a:pt x="711" y="514"/>
                </a:cubicBezTo>
                <a:cubicBezTo>
                  <a:pt x="711" y="554"/>
                  <a:pt x="677" y="587"/>
                  <a:pt x="638" y="587"/>
                </a:cubicBezTo>
                <a:cubicBezTo>
                  <a:pt x="598" y="587"/>
                  <a:pt x="564" y="554"/>
                  <a:pt x="564" y="514"/>
                </a:cubicBezTo>
                <a:cubicBezTo>
                  <a:pt x="564" y="475"/>
                  <a:pt x="595" y="441"/>
                  <a:pt x="638" y="441"/>
                </a:cubicBezTo>
                <a:close/>
                <a:moveTo>
                  <a:pt x="638" y="551"/>
                </a:moveTo>
                <a:cubicBezTo>
                  <a:pt x="660" y="551"/>
                  <a:pt x="674" y="537"/>
                  <a:pt x="674" y="514"/>
                </a:cubicBezTo>
                <a:cubicBezTo>
                  <a:pt x="674" y="494"/>
                  <a:pt x="658" y="477"/>
                  <a:pt x="638" y="477"/>
                </a:cubicBezTo>
                <a:cubicBezTo>
                  <a:pt x="619" y="477"/>
                  <a:pt x="601" y="494"/>
                  <a:pt x="601" y="514"/>
                </a:cubicBezTo>
                <a:cubicBezTo>
                  <a:pt x="601" y="534"/>
                  <a:pt x="618" y="551"/>
                  <a:pt x="638" y="5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/>
          </a:p>
        </p:txBody>
      </p:sp>
      <p:sp>
        <p:nvSpPr>
          <p:cNvPr id="21" name="Freeform 279"/>
          <p:cNvSpPr>
            <a:spLocks noChangeArrowheads="1"/>
          </p:cNvSpPr>
          <p:nvPr/>
        </p:nvSpPr>
        <p:spPr bwMode="auto">
          <a:xfrm>
            <a:off x="7147488" y="3548090"/>
            <a:ext cx="703355" cy="649251"/>
          </a:xfrm>
          <a:custGeom>
            <a:avLst/>
            <a:gdLst>
              <a:gd name="T0" fmla="*/ 799 w 803"/>
              <a:gd name="T1" fmla="*/ 311 h 741"/>
              <a:gd name="T2" fmla="*/ 799 w 803"/>
              <a:gd name="T3" fmla="*/ 331 h 741"/>
              <a:gd name="T4" fmla="*/ 714 w 803"/>
              <a:gd name="T5" fmla="*/ 432 h 741"/>
              <a:gd name="T6" fmla="*/ 700 w 803"/>
              <a:gd name="T7" fmla="*/ 438 h 741"/>
              <a:gd name="T8" fmla="*/ 686 w 803"/>
              <a:gd name="T9" fmla="*/ 432 h 741"/>
              <a:gd name="T10" fmla="*/ 602 w 803"/>
              <a:gd name="T11" fmla="*/ 331 h 741"/>
              <a:gd name="T12" fmla="*/ 599 w 803"/>
              <a:gd name="T13" fmla="*/ 314 h 741"/>
              <a:gd name="T14" fmla="*/ 613 w 803"/>
              <a:gd name="T15" fmla="*/ 305 h 741"/>
              <a:gd name="T16" fmla="*/ 664 w 803"/>
              <a:gd name="T17" fmla="*/ 305 h 741"/>
              <a:gd name="T18" fmla="*/ 370 w 803"/>
              <a:gd name="T19" fmla="*/ 71 h 741"/>
              <a:gd name="T20" fmla="*/ 68 w 803"/>
              <a:gd name="T21" fmla="*/ 373 h 741"/>
              <a:gd name="T22" fmla="*/ 370 w 803"/>
              <a:gd name="T23" fmla="*/ 675 h 741"/>
              <a:gd name="T24" fmla="*/ 633 w 803"/>
              <a:gd name="T25" fmla="*/ 523 h 741"/>
              <a:gd name="T26" fmla="*/ 678 w 803"/>
              <a:gd name="T27" fmla="*/ 511 h 741"/>
              <a:gd name="T28" fmla="*/ 689 w 803"/>
              <a:gd name="T29" fmla="*/ 556 h 741"/>
              <a:gd name="T30" fmla="*/ 370 w 803"/>
              <a:gd name="T31" fmla="*/ 740 h 741"/>
              <a:gd name="T32" fmla="*/ 0 w 803"/>
              <a:gd name="T33" fmla="*/ 370 h 741"/>
              <a:gd name="T34" fmla="*/ 370 w 803"/>
              <a:gd name="T35" fmla="*/ 0 h 741"/>
              <a:gd name="T36" fmla="*/ 734 w 803"/>
              <a:gd name="T37" fmla="*/ 302 h 741"/>
              <a:gd name="T38" fmla="*/ 785 w 803"/>
              <a:gd name="T39" fmla="*/ 302 h 741"/>
              <a:gd name="T40" fmla="*/ 799 w 803"/>
              <a:gd name="T41" fmla="*/ 311 h 741"/>
              <a:gd name="T42" fmla="*/ 370 w 803"/>
              <a:gd name="T43" fmla="*/ 82 h 741"/>
              <a:gd name="T44" fmla="*/ 404 w 803"/>
              <a:gd name="T45" fmla="*/ 119 h 741"/>
              <a:gd name="T46" fmla="*/ 404 w 803"/>
              <a:gd name="T47" fmla="*/ 322 h 741"/>
              <a:gd name="T48" fmla="*/ 429 w 803"/>
              <a:gd name="T49" fmla="*/ 365 h 741"/>
              <a:gd name="T50" fmla="*/ 545 w 803"/>
              <a:gd name="T51" fmla="*/ 432 h 741"/>
              <a:gd name="T52" fmla="*/ 556 w 803"/>
              <a:gd name="T53" fmla="*/ 477 h 741"/>
              <a:gd name="T54" fmla="*/ 528 w 803"/>
              <a:gd name="T55" fmla="*/ 494 h 741"/>
              <a:gd name="T56" fmla="*/ 511 w 803"/>
              <a:gd name="T57" fmla="*/ 489 h 741"/>
              <a:gd name="T58" fmla="*/ 396 w 803"/>
              <a:gd name="T59" fmla="*/ 421 h 741"/>
              <a:gd name="T60" fmla="*/ 370 w 803"/>
              <a:gd name="T61" fmla="*/ 427 h 741"/>
              <a:gd name="T62" fmla="*/ 311 w 803"/>
              <a:gd name="T63" fmla="*/ 367 h 741"/>
              <a:gd name="T64" fmla="*/ 336 w 803"/>
              <a:gd name="T65" fmla="*/ 319 h 741"/>
              <a:gd name="T66" fmla="*/ 336 w 803"/>
              <a:gd name="T67" fmla="*/ 116 h 741"/>
              <a:gd name="T68" fmla="*/ 370 w 803"/>
              <a:gd name="T69" fmla="*/ 82 h 741"/>
              <a:gd name="T70" fmla="*/ 370 w 803"/>
              <a:gd name="T71" fmla="*/ 396 h 741"/>
              <a:gd name="T72" fmla="*/ 396 w 803"/>
              <a:gd name="T73" fmla="*/ 370 h 741"/>
              <a:gd name="T74" fmla="*/ 370 w 803"/>
              <a:gd name="T75" fmla="*/ 345 h 741"/>
              <a:gd name="T76" fmla="*/ 345 w 803"/>
              <a:gd name="T77" fmla="*/ 370 h 741"/>
              <a:gd name="T78" fmla="*/ 370 w 803"/>
              <a:gd name="T79" fmla="*/ 396 h 7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803" h="741">
                <a:moveTo>
                  <a:pt x="799" y="311"/>
                </a:moveTo>
                <a:cubicBezTo>
                  <a:pt x="802" y="317"/>
                  <a:pt x="799" y="325"/>
                  <a:pt x="799" y="331"/>
                </a:cubicBezTo>
                <a:lnTo>
                  <a:pt x="714" y="432"/>
                </a:lnTo>
                <a:cubicBezTo>
                  <a:pt x="709" y="435"/>
                  <a:pt x="705" y="438"/>
                  <a:pt x="700" y="438"/>
                </a:cubicBezTo>
                <a:cubicBezTo>
                  <a:pt x="694" y="438"/>
                  <a:pt x="689" y="435"/>
                  <a:pt x="686" y="432"/>
                </a:cubicBezTo>
                <a:lnTo>
                  <a:pt x="602" y="331"/>
                </a:lnTo>
                <a:cubicBezTo>
                  <a:pt x="596" y="328"/>
                  <a:pt x="596" y="319"/>
                  <a:pt x="599" y="314"/>
                </a:cubicBezTo>
                <a:cubicBezTo>
                  <a:pt x="602" y="308"/>
                  <a:pt x="607" y="305"/>
                  <a:pt x="613" y="305"/>
                </a:cubicBezTo>
                <a:lnTo>
                  <a:pt x="664" y="305"/>
                </a:lnTo>
                <a:cubicBezTo>
                  <a:pt x="635" y="173"/>
                  <a:pt x="514" y="71"/>
                  <a:pt x="370" y="71"/>
                </a:cubicBezTo>
                <a:cubicBezTo>
                  <a:pt x="204" y="71"/>
                  <a:pt x="68" y="206"/>
                  <a:pt x="68" y="373"/>
                </a:cubicBezTo>
                <a:cubicBezTo>
                  <a:pt x="68" y="539"/>
                  <a:pt x="204" y="675"/>
                  <a:pt x="370" y="675"/>
                </a:cubicBezTo>
                <a:cubicBezTo>
                  <a:pt x="477" y="675"/>
                  <a:pt x="579" y="616"/>
                  <a:pt x="633" y="523"/>
                </a:cubicBezTo>
                <a:cubicBezTo>
                  <a:pt x="641" y="508"/>
                  <a:pt x="661" y="503"/>
                  <a:pt x="678" y="511"/>
                </a:cubicBezTo>
                <a:cubicBezTo>
                  <a:pt x="692" y="520"/>
                  <a:pt x="698" y="539"/>
                  <a:pt x="689" y="556"/>
                </a:cubicBezTo>
                <a:cubicBezTo>
                  <a:pt x="624" y="669"/>
                  <a:pt x="503" y="740"/>
                  <a:pt x="370" y="740"/>
                </a:cubicBezTo>
                <a:cubicBezTo>
                  <a:pt x="167" y="740"/>
                  <a:pt x="0" y="573"/>
                  <a:pt x="0" y="370"/>
                </a:cubicBezTo>
                <a:cubicBezTo>
                  <a:pt x="0" y="167"/>
                  <a:pt x="167" y="0"/>
                  <a:pt x="370" y="0"/>
                </a:cubicBezTo>
                <a:cubicBezTo>
                  <a:pt x="551" y="0"/>
                  <a:pt x="703" y="130"/>
                  <a:pt x="734" y="302"/>
                </a:cubicBezTo>
                <a:lnTo>
                  <a:pt x="785" y="302"/>
                </a:lnTo>
                <a:cubicBezTo>
                  <a:pt x="791" y="302"/>
                  <a:pt x="796" y="305"/>
                  <a:pt x="799" y="311"/>
                </a:cubicBezTo>
                <a:close/>
                <a:moveTo>
                  <a:pt x="370" y="82"/>
                </a:moveTo>
                <a:cubicBezTo>
                  <a:pt x="387" y="82"/>
                  <a:pt x="404" y="99"/>
                  <a:pt x="404" y="119"/>
                </a:cubicBezTo>
                <a:lnTo>
                  <a:pt x="404" y="322"/>
                </a:lnTo>
                <a:cubicBezTo>
                  <a:pt x="418" y="331"/>
                  <a:pt x="427" y="348"/>
                  <a:pt x="429" y="365"/>
                </a:cubicBezTo>
                <a:lnTo>
                  <a:pt x="545" y="432"/>
                </a:lnTo>
                <a:cubicBezTo>
                  <a:pt x="559" y="441"/>
                  <a:pt x="564" y="460"/>
                  <a:pt x="556" y="477"/>
                </a:cubicBezTo>
                <a:cubicBezTo>
                  <a:pt x="550" y="489"/>
                  <a:pt x="539" y="494"/>
                  <a:pt x="528" y="494"/>
                </a:cubicBezTo>
                <a:cubicBezTo>
                  <a:pt x="523" y="494"/>
                  <a:pt x="517" y="492"/>
                  <a:pt x="511" y="489"/>
                </a:cubicBezTo>
                <a:lnTo>
                  <a:pt x="396" y="421"/>
                </a:lnTo>
                <a:cubicBezTo>
                  <a:pt x="387" y="424"/>
                  <a:pt x="379" y="427"/>
                  <a:pt x="370" y="427"/>
                </a:cubicBezTo>
                <a:cubicBezTo>
                  <a:pt x="336" y="427"/>
                  <a:pt x="311" y="398"/>
                  <a:pt x="311" y="367"/>
                </a:cubicBezTo>
                <a:cubicBezTo>
                  <a:pt x="311" y="348"/>
                  <a:pt x="322" y="331"/>
                  <a:pt x="336" y="319"/>
                </a:cubicBezTo>
                <a:lnTo>
                  <a:pt x="336" y="116"/>
                </a:lnTo>
                <a:cubicBezTo>
                  <a:pt x="336" y="96"/>
                  <a:pt x="350" y="82"/>
                  <a:pt x="370" y="82"/>
                </a:cubicBezTo>
                <a:close/>
                <a:moveTo>
                  <a:pt x="370" y="396"/>
                </a:moveTo>
                <a:cubicBezTo>
                  <a:pt x="384" y="396"/>
                  <a:pt x="396" y="384"/>
                  <a:pt x="396" y="370"/>
                </a:cubicBezTo>
                <a:cubicBezTo>
                  <a:pt x="396" y="356"/>
                  <a:pt x="384" y="345"/>
                  <a:pt x="370" y="345"/>
                </a:cubicBezTo>
                <a:cubicBezTo>
                  <a:pt x="356" y="345"/>
                  <a:pt x="345" y="356"/>
                  <a:pt x="345" y="370"/>
                </a:cubicBezTo>
                <a:cubicBezTo>
                  <a:pt x="345" y="384"/>
                  <a:pt x="356" y="396"/>
                  <a:pt x="370" y="39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/>
          </a:p>
        </p:txBody>
      </p:sp>
    </p:spTree>
    <p:extLst>
      <p:ext uri="{BB962C8B-B14F-4D97-AF65-F5344CB8AC3E}">
        <p14:creationId xmlns:p14="http://schemas.microsoft.com/office/powerpoint/2010/main" val="288984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4" name="Oval 8"/>
          <p:cNvSpPr/>
          <p:nvPr/>
        </p:nvSpPr>
        <p:spPr>
          <a:xfrm>
            <a:off x="866276" y="1974915"/>
            <a:ext cx="2181014" cy="218073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6" rIns="121910" bIns="60956"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12" dirty="0"/>
          </a:p>
        </p:txBody>
      </p:sp>
      <p:sp>
        <p:nvSpPr>
          <p:cNvPr id="7" name="Oval 24"/>
          <p:cNvSpPr/>
          <p:nvPr/>
        </p:nvSpPr>
        <p:spPr>
          <a:xfrm>
            <a:off x="4777412" y="1974915"/>
            <a:ext cx="2181014" cy="218073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6" rIns="121910" bIns="60956"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12" dirty="0"/>
          </a:p>
        </p:txBody>
      </p:sp>
      <p:sp>
        <p:nvSpPr>
          <p:cNvPr id="9" name="Title 20"/>
          <p:cNvSpPr txBox="1">
            <a:spLocks/>
          </p:cNvSpPr>
          <p:nvPr/>
        </p:nvSpPr>
        <p:spPr>
          <a:xfrm>
            <a:off x="4321252" y="4498078"/>
            <a:ext cx="867682" cy="507827"/>
          </a:xfrm>
          <a:prstGeom prst="rect">
            <a:avLst/>
          </a:prstGeom>
        </p:spPr>
        <p:txBody>
          <a:bodyPr vert="horz" lIns="45714" tIns="22858" rIns="45714" bIns="22858" rtlCol="0" anchor="ctr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accent3"/>
                </a:solidFill>
                <a:latin typeface="+mn-lt"/>
                <a:ea typeface="Lato" charset="0"/>
                <a:cs typeface="Lato" charset="0"/>
              </a:rPr>
              <a:t>02</a:t>
            </a:r>
            <a:r>
              <a:rPr lang="en-US" sz="3000" b="1" dirty="0">
                <a:solidFill>
                  <a:schemeClr val="accent1"/>
                </a:solidFill>
                <a:latin typeface="+mn-lt"/>
                <a:ea typeface="Lato" charset="0"/>
                <a:cs typeface="Lato" charset="0"/>
              </a:rPr>
              <a:t> </a:t>
            </a:r>
          </a:p>
        </p:txBody>
      </p:sp>
      <p:sp>
        <p:nvSpPr>
          <p:cNvPr id="10" name="Oval 29"/>
          <p:cNvSpPr/>
          <p:nvPr/>
        </p:nvSpPr>
        <p:spPr>
          <a:xfrm>
            <a:off x="8688546" y="1974915"/>
            <a:ext cx="2181014" cy="218073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6" rIns="121910" bIns="60956"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12" dirty="0"/>
          </a:p>
        </p:txBody>
      </p:sp>
      <p:sp>
        <p:nvSpPr>
          <p:cNvPr id="11" name="Title 20"/>
          <p:cNvSpPr txBox="1">
            <a:spLocks/>
          </p:cNvSpPr>
          <p:nvPr/>
        </p:nvSpPr>
        <p:spPr>
          <a:xfrm>
            <a:off x="8232386" y="4498078"/>
            <a:ext cx="867682" cy="507827"/>
          </a:xfrm>
          <a:prstGeom prst="rect">
            <a:avLst/>
          </a:prstGeom>
        </p:spPr>
        <p:txBody>
          <a:bodyPr vert="horz" lIns="45714" tIns="22858" rIns="45714" bIns="22858" rtlCol="0" anchor="ctr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accent4"/>
                </a:solidFill>
                <a:latin typeface="+mn-lt"/>
                <a:ea typeface="Lato" charset="0"/>
                <a:cs typeface="Lato" charset="0"/>
              </a:rPr>
              <a:t>03</a:t>
            </a:r>
            <a:r>
              <a:rPr lang="en-US" sz="3000" b="1" dirty="0">
                <a:solidFill>
                  <a:schemeClr val="accent1"/>
                </a:solidFill>
                <a:latin typeface="+mn-lt"/>
                <a:ea typeface="Lato" charset="0"/>
                <a:cs typeface="Lato" charset="0"/>
              </a:rPr>
              <a:t> </a:t>
            </a:r>
          </a:p>
        </p:txBody>
      </p:sp>
      <p:sp>
        <p:nvSpPr>
          <p:cNvPr id="12" name="Freeform 156"/>
          <p:cNvSpPr>
            <a:spLocks noChangeArrowheads="1"/>
          </p:cNvSpPr>
          <p:nvPr/>
        </p:nvSpPr>
        <p:spPr bwMode="auto">
          <a:xfrm>
            <a:off x="5345914" y="2536909"/>
            <a:ext cx="1044020" cy="1056752"/>
          </a:xfrm>
          <a:custGeom>
            <a:avLst/>
            <a:gdLst>
              <a:gd name="T0" fmla="*/ 167 w 724"/>
              <a:gd name="T1" fmla="*/ 338 h 734"/>
              <a:gd name="T2" fmla="*/ 133 w 724"/>
              <a:gd name="T3" fmla="*/ 324 h 734"/>
              <a:gd name="T4" fmla="*/ 110 w 724"/>
              <a:gd name="T5" fmla="*/ 301 h 734"/>
              <a:gd name="T6" fmla="*/ 88 w 724"/>
              <a:gd name="T7" fmla="*/ 324 h 734"/>
              <a:gd name="T8" fmla="*/ 54 w 724"/>
              <a:gd name="T9" fmla="*/ 338 h 734"/>
              <a:gd name="T10" fmla="*/ 20 w 724"/>
              <a:gd name="T11" fmla="*/ 324 h 734"/>
              <a:gd name="T12" fmla="*/ 20 w 724"/>
              <a:gd name="T13" fmla="*/ 256 h 734"/>
              <a:gd name="T14" fmla="*/ 42 w 724"/>
              <a:gd name="T15" fmla="*/ 233 h 734"/>
              <a:gd name="T16" fmla="*/ 20 w 724"/>
              <a:gd name="T17" fmla="*/ 211 h 734"/>
              <a:gd name="T18" fmla="*/ 20 w 724"/>
              <a:gd name="T19" fmla="*/ 143 h 734"/>
              <a:gd name="T20" fmla="*/ 88 w 724"/>
              <a:gd name="T21" fmla="*/ 143 h 734"/>
              <a:gd name="T22" fmla="*/ 110 w 724"/>
              <a:gd name="T23" fmla="*/ 166 h 734"/>
              <a:gd name="T24" fmla="*/ 133 w 724"/>
              <a:gd name="T25" fmla="*/ 143 h 734"/>
              <a:gd name="T26" fmla="*/ 200 w 724"/>
              <a:gd name="T27" fmla="*/ 143 h 734"/>
              <a:gd name="T28" fmla="*/ 200 w 724"/>
              <a:gd name="T29" fmla="*/ 211 h 734"/>
              <a:gd name="T30" fmla="*/ 178 w 724"/>
              <a:gd name="T31" fmla="*/ 233 h 734"/>
              <a:gd name="T32" fmla="*/ 200 w 724"/>
              <a:gd name="T33" fmla="*/ 256 h 734"/>
              <a:gd name="T34" fmla="*/ 200 w 724"/>
              <a:gd name="T35" fmla="*/ 324 h 734"/>
              <a:gd name="T36" fmla="*/ 167 w 724"/>
              <a:gd name="T37" fmla="*/ 338 h 734"/>
              <a:gd name="T38" fmla="*/ 508 w 724"/>
              <a:gd name="T39" fmla="*/ 380 h 734"/>
              <a:gd name="T40" fmla="*/ 621 w 724"/>
              <a:gd name="T41" fmla="*/ 493 h 734"/>
              <a:gd name="T42" fmla="*/ 508 w 724"/>
              <a:gd name="T43" fmla="*/ 606 h 734"/>
              <a:gd name="T44" fmla="*/ 395 w 724"/>
              <a:gd name="T45" fmla="*/ 493 h 734"/>
              <a:gd name="T46" fmla="*/ 508 w 724"/>
              <a:gd name="T47" fmla="*/ 380 h 734"/>
              <a:gd name="T48" fmla="*/ 723 w 724"/>
              <a:gd name="T49" fmla="*/ 120 h 734"/>
              <a:gd name="T50" fmla="*/ 714 w 724"/>
              <a:gd name="T51" fmla="*/ 151 h 734"/>
              <a:gd name="T52" fmla="*/ 610 w 724"/>
              <a:gd name="T53" fmla="*/ 309 h 734"/>
              <a:gd name="T54" fmla="*/ 564 w 724"/>
              <a:gd name="T55" fmla="*/ 318 h 734"/>
              <a:gd name="T56" fmla="*/ 548 w 724"/>
              <a:gd name="T57" fmla="*/ 307 h 734"/>
              <a:gd name="T58" fmla="*/ 533 w 724"/>
              <a:gd name="T59" fmla="*/ 287 h 734"/>
              <a:gd name="T60" fmla="*/ 539 w 724"/>
              <a:gd name="T61" fmla="*/ 261 h 734"/>
              <a:gd name="T62" fmla="*/ 576 w 724"/>
              <a:gd name="T63" fmla="*/ 208 h 734"/>
              <a:gd name="T64" fmla="*/ 296 w 724"/>
              <a:gd name="T65" fmla="*/ 470 h 734"/>
              <a:gd name="T66" fmla="*/ 198 w 724"/>
              <a:gd name="T67" fmla="*/ 707 h 734"/>
              <a:gd name="T68" fmla="*/ 167 w 724"/>
              <a:gd name="T69" fmla="*/ 733 h 734"/>
              <a:gd name="T70" fmla="*/ 161 w 724"/>
              <a:gd name="T71" fmla="*/ 733 h 734"/>
              <a:gd name="T72" fmla="*/ 136 w 724"/>
              <a:gd name="T73" fmla="*/ 727 h 734"/>
              <a:gd name="T74" fmla="*/ 116 w 724"/>
              <a:gd name="T75" fmla="*/ 713 h 734"/>
              <a:gd name="T76" fmla="*/ 113 w 724"/>
              <a:gd name="T77" fmla="*/ 688 h 734"/>
              <a:gd name="T78" fmla="*/ 220 w 724"/>
              <a:gd name="T79" fmla="*/ 425 h 734"/>
              <a:gd name="T80" fmla="*/ 387 w 724"/>
              <a:gd name="T81" fmla="*/ 222 h 734"/>
              <a:gd name="T82" fmla="*/ 559 w 724"/>
              <a:gd name="T83" fmla="*/ 118 h 734"/>
              <a:gd name="T84" fmla="*/ 500 w 724"/>
              <a:gd name="T85" fmla="*/ 85 h 734"/>
              <a:gd name="T86" fmla="*/ 485 w 724"/>
              <a:gd name="T87" fmla="*/ 65 h 734"/>
              <a:gd name="T88" fmla="*/ 488 w 724"/>
              <a:gd name="T89" fmla="*/ 40 h 734"/>
              <a:gd name="T90" fmla="*/ 500 w 724"/>
              <a:gd name="T91" fmla="*/ 20 h 734"/>
              <a:gd name="T92" fmla="*/ 542 w 724"/>
              <a:gd name="T93" fmla="*/ 9 h 734"/>
              <a:gd name="T94" fmla="*/ 708 w 724"/>
              <a:gd name="T95" fmla="*/ 101 h 734"/>
              <a:gd name="T96" fmla="*/ 723 w 724"/>
              <a:gd name="T97" fmla="*/ 12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24" h="734">
                <a:moveTo>
                  <a:pt x="167" y="338"/>
                </a:moveTo>
                <a:cubicBezTo>
                  <a:pt x="155" y="338"/>
                  <a:pt x="141" y="332"/>
                  <a:pt x="133" y="324"/>
                </a:cubicBezTo>
                <a:lnTo>
                  <a:pt x="110" y="301"/>
                </a:lnTo>
                <a:lnTo>
                  <a:pt x="88" y="324"/>
                </a:lnTo>
                <a:cubicBezTo>
                  <a:pt x="79" y="332"/>
                  <a:pt x="66" y="338"/>
                  <a:pt x="54" y="338"/>
                </a:cubicBezTo>
                <a:cubicBezTo>
                  <a:pt x="43" y="338"/>
                  <a:pt x="28" y="332"/>
                  <a:pt x="20" y="324"/>
                </a:cubicBezTo>
                <a:cubicBezTo>
                  <a:pt x="0" y="304"/>
                  <a:pt x="0" y="276"/>
                  <a:pt x="20" y="256"/>
                </a:cubicBezTo>
                <a:lnTo>
                  <a:pt x="42" y="233"/>
                </a:lnTo>
                <a:lnTo>
                  <a:pt x="20" y="211"/>
                </a:lnTo>
                <a:cubicBezTo>
                  <a:pt x="0" y="191"/>
                  <a:pt x="0" y="163"/>
                  <a:pt x="20" y="143"/>
                </a:cubicBezTo>
                <a:cubicBezTo>
                  <a:pt x="40" y="123"/>
                  <a:pt x="68" y="123"/>
                  <a:pt x="88" y="143"/>
                </a:cubicBezTo>
                <a:lnTo>
                  <a:pt x="110" y="166"/>
                </a:lnTo>
                <a:lnTo>
                  <a:pt x="133" y="143"/>
                </a:lnTo>
                <a:cubicBezTo>
                  <a:pt x="152" y="123"/>
                  <a:pt x="181" y="123"/>
                  <a:pt x="200" y="143"/>
                </a:cubicBezTo>
                <a:cubicBezTo>
                  <a:pt x="220" y="163"/>
                  <a:pt x="220" y="191"/>
                  <a:pt x="200" y="211"/>
                </a:cubicBezTo>
                <a:lnTo>
                  <a:pt x="178" y="233"/>
                </a:lnTo>
                <a:lnTo>
                  <a:pt x="200" y="256"/>
                </a:lnTo>
                <a:cubicBezTo>
                  <a:pt x="220" y="276"/>
                  <a:pt x="220" y="304"/>
                  <a:pt x="200" y="324"/>
                </a:cubicBezTo>
                <a:cubicBezTo>
                  <a:pt x="192" y="332"/>
                  <a:pt x="178" y="338"/>
                  <a:pt x="167" y="338"/>
                </a:cubicBezTo>
                <a:close/>
                <a:moveTo>
                  <a:pt x="508" y="380"/>
                </a:moveTo>
                <a:cubicBezTo>
                  <a:pt x="567" y="380"/>
                  <a:pt x="621" y="431"/>
                  <a:pt x="621" y="493"/>
                </a:cubicBezTo>
                <a:cubicBezTo>
                  <a:pt x="621" y="555"/>
                  <a:pt x="570" y="606"/>
                  <a:pt x="508" y="606"/>
                </a:cubicBezTo>
                <a:cubicBezTo>
                  <a:pt x="446" y="606"/>
                  <a:pt x="395" y="555"/>
                  <a:pt x="395" y="493"/>
                </a:cubicBezTo>
                <a:cubicBezTo>
                  <a:pt x="395" y="431"/>
                  <a:pt x="446" y="380"/>
                  <a:pt x="508" y="380"/>
                </a:cubicBezTo>
                <a:close/>
                <a:moveTo>
                  <a:pt x="723" y="120"/>
                </a:moveTo>
                <a:cubicBezTo>
                  <a:pt x="723" y="129"/>
                  <a:pt x="723" y="140"/>
                  <a:pt x="714" y="151"/>
                </a:cubicBezTo>
                <a:lnTo>
                  <a:pt x="610" y="309"/>
                </a:lnTo>
                <a:cubicBezTo>
                  <a:pt x="598" y="324"/>
                  <a:pt x="579" y="326"/>
                  <a:pt x="564" y="318"/>
                </a:cubicBezTo>
                <a:lnTo>
                  <a:pt x="548" y="307"/>
                </a:lnTo>
                <a:cubicBezTo>
                  <a:pt x="539" y="304"/>
                  <a:pt x="536" y="295"/>
                  <a:pt x="533" y="287"/>
                </a:cubicBezTo>
                <a:cubicBezTo>
                  <a:pt x="533" y="278"/>
                  <a:pt x="533" y="267"/>
                  <a:pt x="539" y="261"/>
                </a:cubicBezTo>
                <a:lnTo>
                  <a:pt x="576" y="208"/>
                </a:lnTo>
                <a:cubicBezTo>
                  <a:pt x="466" y="253"/>
                  <a:pt x="373" y="341"/>
                  <a:pt x="296" y="470"/>
                </a:cubicBezTo>
                <a:cubicBezTo>
                  <a:pt x="231" y="578"/>
                  <a:pt x="206" y="679"/>
                  <a:pt x="198" y="707"/>
                </a:cubicBezTo>
                <a:cubicBezTo>
                  <a:pt x="195" y="724"/>
                  <a:pt x="181" y="733"/>
                  <a:pt x="167" y="733"/>
                </a:cubicBezTo>
                <a:lnTo>
                  <a:pt x="161" y="733"/>
                </a:lnTo>
                <a:lnTo>
                  <a:pt x="136" y="727"/>
                </a:lnTo>
                <a:cubicBezTo>
                  <a:pt x="127" y="724"/>
                  <a:pt x="121" y="722"/>
                  <a:pt x="116" y="713"/>
                </a:cubicBezTo>
                <a:cubicBezTo>
                  <a:pt x="113" y="705"/>
                  <a:pt x="110" y="696"/>
                  <a:pt x="113" y="688"/>
                </a:cubicBezTo>
                <a:cubicBezTo>
                  <a:pt x="119" y="657"/>
                  <a:pt x="150" y="547"/>
                  <a:pt x="220" y="425"/>
                </a:cubicBezTo>
                <a:cubicBezTo>
                  <a:pt x="268" y="343"/>
                  <a:pt x="325" y="276"/>
                  <a:pt x="387" y="222"/>
                </a:cubicBezTo>
                <a:cubicBezTo>
                  <a:pt x="437" y="177"/>
                  <a:pt x="497" y="140"/>
                  <a:pt x="559" y="118"/>
                </a:cubicBezTo>
                <a:lnTo>
                  <a:pt x="500" y="85"/>
                </a:lnTo>
                <a:cubicBezTo>
                  <a:pt x="494" y="79"/>
                  <a:pt x="488" y="73"/>
                  <a:pt x="485" y="65"/>
                </a:cubicBezTo>
                <a:cubicBezTo>
                  <a:pt x="483" y="56"/>
                  <a:pt x="485" y="48"/>
                  <a:pt x="488" y="40"/>
                </a:cubicBezTo>
                <a:lnTo>
                  <a:pt x="500" y="20"/>
                </a:lnTo>
                <a:cubicBezTo>
                  <a:pt x="508" y="6"/>
                  <a:pt x="528" y="0"/>
                  <a:pt x="542" y="9"/>
                </a:cubicBezTo>
                <a:lnTo>
                  <a:pt x="708" y="101"/>
                </a:lnTo>
                <a:cubicBezTo>
                  <a:pt x="714" y="103"/>
                  <a:pt x="720" y="112"/>
                  <a:pt x="723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/>
          </a:p>
        </p:txBody>
      </p:sp>
      <p:sp>
        <p:nvSpPr>
          <p:cNvPr id="13" name="Freeform 127"/>
          <p:cNvSpPr>
            <a:spLocks noChangeArrowheads="1"/>
          </p:cNvSpPr>
          <p:nvPr/>
        </p:nvSpPr>
        <p:spPr bwMode="auto">
          <a:xfrm>
            <a:off x="9275061" y="2408465"/>
            <a:ext cx="1007982" cy="1313626"/>
          </a:xfrm>
          <a:custGeom>
            <a:avLst/>
            <a:gdLst>
              <a:gd name="T0" fmla="*/ 172 w 684"/>
              <a:gd name="T1" fmla="*/ 124 h 890"/>
              <a:gd name="T2" fmla="*/ 246 w 684"/>
              <a:gd name="T3" fmla="*/ 62 h 890"/>
              <a:gd name="T4" fmla="*/ 367 w 684"/>
              <a:gd name="T5" fmla="*/ 0 h 890"/>
              <a:gd name="T6" fmla="*/ 449 w 684"/>
              <a:gd name="T7" fmla="*/ 62 h 890"/>
              <a:gd name="T8" fmla="*/ 449 w 684"/>
              <a:gd name="T9" fmla="*/ 186 h 890"/>
              <a:gd name="T10" fmla="*/ 531 w 684"/>
              <a:gd name="T11" fmla="*/ 42 h 890"/>
              <a:gd name="T12" fmla="*/ 683 w 684"/>
              <a:gd name="T13" fmla="*/ 736 h 890"/>
              <a:gd name="T14" fmla="*/ 153 w 684"/>
              <a:gd name="T15" fmla="*/ 889 h 890"/>
              <a:gd name="T16" fmla="*/ 0 w 684"/>
              <a:gd name="T17" fmla="*/ 195 h 890"/>
              <a:gd name="T18" fmla="*/ 189 w 684"/>
              <a:gd name="T19" fmla="*/ 42 h 890"/>
              <a:gd name="T20" fmla="*/ 62 w 684"/>
              <a:gd name="T21" fmla="*/ 195 h 890"/>
              <a:gd name="T22" fmla="*/ 153 w 684"/>
              <a:gd name="T23" fmla="*/ 827 h 890"/>
              <a:gd name="T24" fmla="*/ 621 w 684"/>
              <a:gd name="T25" fmla="*/ 736 h 890"/>
              <a:gd name="T26" fmla="*/ 539 w 684"/>
              <a:gd name="T27" fmla="*/ 104 h 890"/>
              <a:gd name="T28" fmla="*/ 531 w 684"/>
              <a:gd name="T29" fmla="*/ 42 h 890"/>
              <a:gd name="T30" fmla="*/ 562 w 684"/>
              <a:gd name="T31" fmla="*/ 322 h 890"/>
              <a:gd name="T32" fmla="*/ 345 w 684"/>
              <a:gd name="T33" fmla="*/ 353 h 890"/>
              <a:gd name="T34" fmla="*/ 345 w 684"/>
              <a:gd name="T35" fmla="*/ 291 h 890"/>
              <a:gd name="T36" fmla="*/ 531 w 684"/>
              <a:gd name="T37" fmla="*/ 451 h 890"/>
              <a:gd name="T38" fmla="*/ 531 w 684"/>
              <a:gd name="T39" fmla="*/ 514 h 890"/>
              <a:gd name="T40" fmla="*/ 314 w 684"/>
              <a:gd name="T41" fmla="*/ 482 h 890"/>
              <a:gd name="T42" fmla="*/ 531 w 684"/>
              <a:gd name="T43" fmla="*/ 451 h 890"/>
              <a:gd name="T44" fmla="*/ 562 w 684"/>
              <a:gd name="T45" fmla="*/ 643 h 890"/>
              <a:gd name="T46" fmla="*/ 345 w 684"/>
              <a:gd name="T47" fmla="*/ 674 h 890"/>
              <a:gd name="T48" fmla="*/ 345 w 684"/>
              <a:gd name="T49" fmla="*/ 612 h 890"/>
              <a:gd name="T50" fmla="*/ 297 w 684"/>
              <a:gd name="T51" fmla="*/ 322 h 890"/>
              <a:gd name="T52" fmla="*/ 297 w 684"/>
              <a:gd name="T53" fmla="*/ 485 h 890"/>
              <a:gd name="T54" fmla="*/ 297 w 684"/>
              <a:gd name="T55" fmla="*/ 649 h 890"/>
              <a:gd name="T56" fmla="*/ 116 w 684"/>
              <a:gd name="T57" fmla="*/ 649 h 890"/>
              <a:gd name="T58" fmla="*/ 116 w 684"/>
              <a:gd name="T59" fmla="*/ 485 h 890"/>
              <a:gd name="T60" fmla="*/ 116 w 684"/>
              <a:gd name="T61" fmla="*/ 322 h 890"/>
              <a:gd name="T62" fmla="*/ 297 w 684"/>
              <a:gd name="T63" fmla="*/ 322 h 890"/>
              <a:gd name="T64" fmla="*/ 237 w 684"/>
              <a:gd name="T65" fmla="*/ 604 h 890"/>
              <a:gd name="T66" fmla="*/ 175 w 684"/>
              <a:gd name="T67" fmla="*/ 626 h 890"/>
              <a:gd name="T68" fmla="*/ 150 w 684"/>
              <a:gd name="T69" fmla="*/ 652 h 890"/>
              <a:gd name="T70" fmla="*/ 195 w 684"/>
              <a:gd name="T71" fmla="*/ 691 h 890"/>
              <a:gd name="T72" fmla="*/ 263 w 684"/>
              <a:gd name="T73" fmla="*/ 629 h 890"/>
              <a:gd name="T74" fmla="*/ 263 w 684"/>
              <a:gd name="T75" fmla="*/ 443 h 890"/>
              <a:gd name="T76" fmla="*/ 195 w 684"/>
              <a:gd name="T77" fmla="*/ 485 h 890"/>
              <a:gd name="T78" fmla="*/ 150 w 684"/>
              <a:gd name="T79" fmla="*/ 466 h 890"/>
              <a:gd name="T80" fmla="*/ 184 w 684"/>
              <a:gd name="T81" fmla="*/ 525 h 890"/>
              <a:gd name="T82" fmla="*/ 206 w 684"/>
              <a:gd name="T83" fmla="*/ 525 h 890"/>
              <a:gd name="T84" fmla="*/ 263 w 684"/>
              <a:gd name="T85" fmla="*/ 443 h 890"/>
              <a:gd name="T86" fmla="*/ 263 w 684"/>
              <a:gd name="T87" fmla="*/ 279 h 890"/>
              <a:gd name="T88" fmla="*/ 195 w 684"/>
              <a:gd name="T89" fmla="*/ 322 h 890"/>
              <a:gd name="T90" fmla="*/ 150 w 684"/>
              <a:gd name="T91" fmla="*/ 302 h 890"/>
              <a:gd name="T92" fmla="*/ 184 w 684"/>
              <a:gd name="T93" fmla="*/ 361 h 890"/>
              <a:gd name="T94" fmla="*/ 206 w 684"/>
              <a:gd name="T95" fmla="*/ 361 h 8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84" h="890">
                <a:moveTo>
                  <a:pt x="235" y="186"/>
                </a:moveTo>
                <a:cubicBezTo>
                  <a:pt x="201" y="186"/>
                  <a:pt x="172" y="158"/>
                  <a:pt x="172" y="124"/>
                </a:cubicBezTo>
                <a:cubicBezTo>
                  <a:pt x="172" y="90"/>
                  <a:pt x="201" y="62"/>
                  <a:pt x="235" y="62"/>
                </a:cubicBezTo>
                <a:lnTo>
                  <a:pt x="246" y="62"/>
                </a:lnTo>
                <a:cubicBezTo>
                  <a:pt x="251" y="25"/>
                  <a:pt x="280" y="0"/>
                  <a:pt x="316" y="0"/>
                </a:cubicBezTo>
                <a:lnTo>
                  <a:pt x="367" y="0"/>
                </a:lnTo>
                <a:cubicBezTo>
                  <a:pt x="404" y="0"/>
                  <a:pt x="432" y="28"/>
                  <a:pt x="438" y="62"/>
                </a:cubicBezTo>
                <a:lnTo>
                  <a:pt x="449" y="62"/>
                </a:lnTo>
                <a:cubicBezTo>
                  <a:pt x="483" y="62"/>
                  <a:pt x="511" y="90"/>
                  <a:pt x="511" y="124"/>
                </a:cubicBezTo>
                <a:cubicBezTo>
                  <a:pt x="511" y="158"/>
                  <a:pt x="483" y="186"/>
                  <a:pt x="449" y="186"/>
                </a:cubicBezTo>
                <a:lnTo>
                  <a:pt x="235" y="186"/>
                </a:lnTo>
                <a:close/>
                <a:moveTo>
                  <a:pt x="531" y="42"/>
                </a:moveTo>
                <a:cubicBezTo>
                  <a:pt x="613" y="42"/>
                  <a:pt x="683" y="110"/>
                  <a:pt x="683" y="195"/>
                </a:cubicBezTo>
                <a:lnTo>
                  <a:pt x="683" y="736"/>
                </a:lnTo>
                <a:cubicBezTo>
                  <a:pt x="683" y="821"/>
                  <a:pt x="616" y="889"/>
                  <a:pt x="531" y="889"/>
                </a:cubicBezTo>
                <a:lnTo>
                  <a:pt x="153" y="889"/>
                </a:lnTo>
                <a:cubicBezTo>
                  <a:pt x="68" y="889"/>
                  <a:pt x="0" y="821"/>
                  <a:pt x="0" y="736"/>
                </a:cubicBezTo>
                <a:lnTo>
                  <a:pt x="0" y="195"/>
                </a:lnTo>
                <a:cubicBezTo>
                  <a:pt x="0" y="110"/>
                  <a:pt x="68" y="42"/>
                  <a:pt x="153" y="42"/>
                </a:cubicBezTo>
                <a:lnTo>
                  <a:pt x="189" y="42"/>
                </a:lnTo>
                <a:cubicBezTo>
                  <a:pt x="167" y="56"/>
                  <a:pt x="150" y="79"/>
                  <a:pt x="144" y="104"/>
                </a:cubicBezTo>
                <a:cubicBezTo>
                  <a:pt x="99" y="107"/>
                  <a:pt x="62" y="147"/>
                  <a:pt x="62" y="195"/>
                </a:cubicBezTo>
                <a:lnTo>
                  <a:pt x="62" y="736"/>
                </a:lnTo>
                <a:cubicBezTo>
                  <a:pt x="62" y="787"/>
                  <a:pt x="102" y="827"/>
                  <a:pt x="153" y="827"/>
                </a:cubicBezTo>
                <a:lnTo>
                  <a:pt x="531" y="827"/>
                </a:lnTo>
                <a:cubicBezTo>
                  <a:pt x="582" y="827"/>
                  <a:pt x="621" y="787"/>
                  <a:pt x="621" y="736"/>
                </a:cubicBezTo>
                <a:lnTo>
                  <a:pt x="621" y="195"/>
                </a:lnTo>
                <a:cubicBezTo>
                  <a:pt x="621" y="147"/>
                  <a:pt x="584" y="107"/>
                  <a:pt x="539" y="104"/>
                </a:cubicBezTo>
                <a:cubicBezTo>
                  <a:pt x="534" y="76"/>
                  <a:pt x="517" y="54"/>
                  <a:pt x="494" y="42"/>
                </a:cubicBezTo>
                <a:lnTo>
                  <a:pt x="531" y="42"/>
                </a:lnTo>
                <a:close/>
                <a:moveTo>
                  <a:pt x="531" y="291"/>
                </a:moveTo>
                <a:cubicBezTo>
                  <a:pt x="545" y="291"/>
                  <a:pt x="559" y="305"/>
                  <a:pt x="562" y="322"/>
                </a:cubicBezTo>
                <a:cubicBezTo>
                  <a:pt x="562" y="339"/>
                  <a:pt x="548" y="353"/>
                  <a:pt x="531" y="353"/>
                </a:cubicBezTo>
                <a:lnTo>
                  <a:pt x="345" y="353"/>
                </a:lnTo>
                <a:cubicBezTo>
                  <a:pt x="328" y="353"/>
                  <a:pt x="314" y="339"/>
                  <a:pt x="314" y="322"/>
                </a:cubicBezTo>
                <a:cubicBezTo>
                  <a:pt x="314" y="305"/>
                  <a:pt x="328" y="291"/>
                  <a:pt x="345" y="291"/>
                </a:cubicBezTo>
                <a:lnTo>
                  <a:pt x="531" y="291"/>
                </a:lnTo>
                <a:close/>
                <a:moveTo>
                  <a:pt x="531" y="451"/>
                </a:moveTo>
                <a:cubicBezTo>
                  <a:pt x="545" y="451"/>
                  <a:pt x="559" y="466"/>
                  <a:pt x="562" y="482"/>
                </a:cubicBezTo>
                <a:cubicBezTo>
                  <a:pt x="562" y="499"/>
                  <a:pt x="548" y="514"/>
                  <a:pt x="531" y="514"/>
                </a:cubicBezTo>
                <a:lnTo>
                  <a:pt x="345" y="514"/>
                </a:lnTo>
                <a:cubicBezTo>
                  <a:pt x="328" y="514"/>
                  <a:pt x="314" y="499"/>
                  <a:pt x="314" y="482"/>
                </a:cubicBezTo>
                <a:cubicBezTo>
                  <a:pt x="314" y="466"/>
                  <a:pt x="328" y="451"/>
                  <a:pt x="345" y="451"/>
                </a:cubicBezTo>
                <a:lnTo>
                  <a:pt x="531" y="451"/>
                </a:lnTo>
                <a:close/>
                <a:moveTo>
                  <a:pt x="531" y="612"/>
                </a:moveTo>
                <a:cubicBezTo>
                  <a:pt x="545" y="612"/>
                  <a:pt x="559" y="626"/>
                  <a:pt x="562" y="643"/>
                </a:cubicBezTo>
                <a:cubicBezTo>
                  <a:pt x="562" y="660"/>
                  <a:pt x="548" y="674"/>
                  <a:pt x="531" y="674"/>
                </a:cubicBezTo>
                <a:lnTo>
                  <a:pt x="345" y="674"/>
                </a:lnTo>
                <a:cubicBezTo>
                  <a:pt x="328" y="674"/>
                  <a:pt x="314" y="660"/>
                  <a:pt x="314" y="643"/>
                </a:cubicBezTo>
                <a:cubicBezTo>
                  <a:pt x="314" y="626"/>
                  <a:pt x="328" y="612"/>
                  <a:pt x="345" y="612"/>
                </a:cubicBezTo>
                <a:lnTo>
                  <a:pt x="531" y="612"/>
                </a:lnTo>
                <a:close/>
                <a:moveTo>
                  <a:pt x="297" y="322"/>
                </a:moveTo>
                <a:cubicBezTo>
                  <a:pt x="297" y="355"/>
                  <a:pt x="277" y="387"/>
                  <a:pt x="249" y="403"/>
                </a:cubicBezTo>
                <a:cubicBezTo>
                  <a:pt x="277" y="420"/>
                  <a:pt x="297" y="451"/>
                  <a:pt x="297" y="485"/>
                </a:cubicBezTo>
                <a:cubicBezTo>
                  <a:pt x="297" y="522"/>
                  <a:pt x="277" y="553"/>
                  <a:pt x="249" y="567"/>
                </a:cubicBezTo>
                <a:cubicBezTo>
                  <a:pt x="277" y="584"/>
                  <a:pt x="297" y="615"/>
                  <a:pt x="297" y="649"/>
                </a:cubicBezTo>
                <a:cubicBezTo>
                  <a:pt x="297" y="700"/>
                  <a:pt x="257" y="739"/>
                  <a:pt x="206" y="739"/>
                </a:cubicBezTo>
                <a:cubicBezTo>
                  <a:pt x="155" y="739"/>
                  <a:pt x="116" y="700"/>
                  <a:pt x="116" y="649"/>
                </a:cubicBezTo>
                <a:cubicBezTo>
                  <a:pt x="116" y="612"/>
                  <a:pt x="136" y="581"/>
                  <a:pt x="164" y="567"/>
                </a:cubicBezTo>
                <a:cubicBezTo>
                  <a:pt x="136" y="550"/>
                  <a:pt x="116" y="519"/>
                  <a:pt x="116" y="485"/>
                </a:cubicBezTo>
                <a:cubicBezTo>
                  <a:pt x="116" y="449"/>
                  <a:pt x="136" y="418"/>
                  <a:pt x="164" y="403"/>
                </a:cubicBezTo>
                <a:cubicBezTo>
                  <a:pt x="136" y="387"/>
                  <a:pt x="116" y="355"/>
                  <a:pt x="116" y="322"/>
                </a:cubicBezTo>
                <a:cubicBezTo>
                  <a:pt x="116" y="271"/>
                  <a:pt x="155" y="231"/>
                  <a:pt x="206" y="231"/>
                </a:cubicBezTo>
                <a:cubicBezTo>
                  <a:pt x="257" y="231"/>
                  <a:pt x="297" y="271"/>
                  <a:pt x="297" y="322"/>
                </a:cubicBezTo>
                <a:close/>
                <a:moveTo>
                  <a:pt x="263" y="604"/>
                </a:moveTo>
                <a:cubicBezTo>
                  <a:pt x="254" y="598"/>
                  <a:pt x="243" y="598"/>
                  <a:pt x="237" y="604"/>
                </a:cubicBezTo>
                <a:lnTo>
                  <a:pt x="195" y="646"/>
                </a:lnTo>
                <a:lnTo>
                  <a:pt x="175" y="626"/>
                </a:lnTo>
                <a:cubicBezTo>
                  <a:pt x="167" y="621"/>
                  <a:pt x="155" y="621"/>
                  <a:pt x="150" y="626"/>
                </a:cubicBezTo>
                <a:cubicBezTo>
                  <a:pt x="144" y="635"/>
                  <a:pt x="144" y="646"/>
                  <a:pt x="150" y="652"/>
                </a:cubicBezTo>
                <a:lnTo>
                  <a:pt x="184" y="686"/>
                </a:lnTo>
                <a:cubicBezTo>
                  <a:pt x="187" y="689"/>
                  <a:pt x="192" y="691"/>
                  <a:pt x="195" y="691"/>
                </a:cubicBezTo>
                <a:cubicBezTo>
                  <a:pt x="198" y="691"/>
                  <a:pt x="203" y="689"/>
                  <a:pt x="206" y="686"/>
                </a:cubicBezTo>
                <a:lnTo>
                  <a:pt x="263" y="629"/>
                </a:lnTo>
                <a:cubicBezTo>
                  <a:pt x="268" y="621"/>
                  <a:pt x="268" y="609"/>
                  <a:pt x="263" y="604"/>
                </a:cubicBezTo>
                <a:close/>
                <a:moveTo>
                  <a:pt x="263" y="443"/>
                </a:moveTo>
                <a:cubicBezTo>
                  <a:pt x="254" y="435"/>
                  <a:pt x="243" y="435"/>
                  <a:pt x="237" y="443"/>
                </a:cubicBezTo>
                <a:lnTo>
                  <a:pt x="195" y="485"/>
                </a:lnTo>
                <a:lnTo>
                  <a:pt x="175" y="466"/>
                </a:lnTo>
                <a:cubicBezTo>
                  <a:pt x="167" y="460"/>
                  <a:pt x="155" y="460"/>
                  <a:pt x="150" y="466"/>
                </a:cubicBezTo>
                <a:cubicBezTo>
                  <a:pt x="144" y="474"/>
                  <a:pt x="144" y="485"/>
                  <a:pt x="150" y="491"/>
                </a:cubicBezTo>
                <a:lnTo>
                  <a:pt x="184" y="525"/>
                </a:lnTo>
                <a:cubicBezTo>
                  <a:pt x="187" y="528"/>
                  <a:pt x="192" y="530"/>
                  <a:pt x="195" y="530"/>
                </a:cubicBezTo>
                <a:cubicBezTo>
                  <a:pt x="198" y="530"/>
                  <a:pt x="203" y="528"/>
                  <a:pt x="206" y="525"/>
                </a:cubicBezTo>
                <a:lnTo>
                  <a:pt x="263" y="468"/>
                </a:lnTo>
                <a:cubicBezTo>
                  <a:pt x="268" y="460"/>
                  <a:pt x="268" y="449"/>
                  <a:pt x="263" y="443"/>
                </a:cubicBezTo>
                <a:close/>
                <a:moveTo>
                  <a:pt x="263" y="305"/>
                </a:moveTo>
                <a:cubicBezTo>
                  <a:pt x="268" y="299"/>
                  <a:pt x="268" y="288"/>
                  <a:pt x="263" y="279"/>
                </a:cubicBezTo>
                <a:cubicBezTo>
                  <a:pt x="254" y="274"/>
                  <a:pt x="243" y="274"/>
                  <a:pt x="237" y="279"/>
                </a:cubicBezTo>
                <a:lnTo>
                  <a:pt x="195" y="322"/>
                </a:lnTo>
                <a:lnTo>
                  <a:pt x="175" y="302"/>
                </a:lnTo>
                <a:cubicBezTo>
                  <a:pt x="167" y="296"/>
                  <a:pt x="155" y="296"/>
                  <a:pt x="150" y="302"/>
                </a:cubicBezTo>
                <a:cubicBezTo>
                  <a:pt x="144" y="310"/>
                  <a:pt x="144" y="322"/>
                  <a:pt x="150" y="327"/>
                </a:cubicBezTo>
                <a:lnTo>
                  <a:pt x="184" y="361"/>
                </a:lnTo>
                <a:cubicBezTo>
                  <a:pt x="187" y="364"/>
                  <a:pt x="192" y="367"/>
                  <a:pt x="195" y="367"/>
                </a:cubicBezTo>
                <a:cubicBezTo>
                  <a:pt x="198" y="367"/>
                  <a:pt x="203" y="364"/>
                  <a:pt x="206" y="361"/>
                </a:cubicBezTo>
                <a:lnTo>
                  <a:pt x="263" y="3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/>
          </a:p>
        </p:txBody>
      </p:sp>
      <p:sp>
        <p:nvSpPr>
          <p:cNvPr id="14" name="Freeform 148"/>
          <p:cNvSpPr>
            <a:spLocks noChangeArrowheads="1"/>
          </p:cNvSpPr>
          <p:nvPr/>
        </p:nvSpPr>
        <p:spPr bwMode="auto">
          <a:xfrm>
            <a:off x="1418907" y="2408472"/>
            <a:ext cx="1075754" cy="1313340"/>
          </a:xfrm>
          <a:custGeom>
            <a:avLst/>
            <a:gdLst>
              <a:gd name="T0" fmla="*/ 401 w 718"/>
              <a:gd name="T1" fmla="*/ 409 h 876"/>
              <a:gd name="T2" fmla="*/ 386 w 718"/>
              <a:gd name="T3" fmla="*/ 384 h 876"/>
              <a:gd name="T4" fmla="*/ 416 w 718"/>
              <a:gd name="T5" fmla="*/ 384 h 876"/>
              <a:gd name="T6" fmla="*/ 514 w 718"/>
              <a:gd name="T7" fmla="*/ 285 h 876"/>
              <a:gd name="T8" fmla="*/ 480 w 718"/>
              <a:gd name="T9" fmla="*/ 265 h 876"/>
              <a:gd name="T10" fmla="*/ 514 w 718"/>
              <a:gd name="T11" fmla="*/ 246 h 876"/>
              <a:gd name="T12" fmla="*/ 326 w 718"/>
              <a:gd name="T13" fmla="*/ 250 h 876"/>
              <a:gd name="T14" fmla="*/ 273 w 718"/>
              <a:gd name="T15" fmla="*/ 250 h 876"/>
              <a:gd name="T16" fmla="*/ 299 w 718"/>
              <a:gd name="T17" fmla="*/ 203 h 876"/>
              <a:gd name="T18" fmla="*/ 630 w 718"/>
              <a:gd name="T19" fmla="*/ 130 h 876"/>
              <a:gd name="T20" fmla="*/ 573 w 718"/>
              <a:gd name="T21" fmla="*/ 666 h 876"/>
              <a:gd name="T22" fmla="*/ 336 w 718"/>
              <a:gd name="T23" fmla="*/ 867 h 876"/>
              <a:gd name="T24" fmla="*/ 144 w 718"/>
              <a:gd name="T25" fmla="*/ 723 h 876"/>
              <a:gd name="T26" fmla="*/ 40 w 718"/>
              <a:gd name="T27" fmla="*/ 423 h 876"/>
              <a:gd name="T28" fmla="*/ 116 w 718"/>
              <a:gd name="T29" fmla="*/ 107 h 876"/>
              <a:gd name="T30" fmla="*/ 345 w 718"/>
              <a:gd name="T31" fmla="*/ 336 h 876"/>
              <a:gd name="T32" fmla="*/ 379 w 718"/>
              <a:gd name="T33" fmla="*/ 277 h 876"/>
              <a:gd name="T34" fmla="*/ 401 w 718"/>
              <a:gd name="T35" fmla="*/ 229 h 876"/>
              <a:gd name="T36" fmla="*/ 401 w 718"/>
              <a:gd name="T37" fmla="*/ 186 h 876"/>
              <a:gd name="T38" fmla="*/ 342 w 718"/>
              <a:gd name="T39" fmla="*/ 153 h 876"/>
              <a:gd name="T40" fmla="*/ 294 w 718"/>
              <a:gd name="T41" fmla="*/ 130 h 876"/>
              <a:gd name="T42" fmla="*/ 252 w 718"/>
              <a:gd name="T43" fmla="*/ 130 h 876"/>
              <a:gd name="T44" fmla="*/ 218 w 718"/>
              <a:gd name="T45" fmla="*/ 189 h 876"/>
              <a:gd name="T46" fmla="*/ 195 w 718"/>
              <a:gd name="T47" fmla="*/ 237 h 876"/>
              <a:gd name="T48" fmla="*/ 195 w 718"/>
              <a:gd name="T49" fmla="*/ 280 h 876"/>
              <a:gd name="T50" fmla="*/ 254 w 718"/>
              <a:gd name="T51" fmla="*/ 313 h 876"/>
              <a:gd name="T52" fmla="*/ 302 w 718"/>
              <a:gd name="T53" fmla="*/ 336 h 876"/>
              <a:gd name="T54" fmla="*/ 460 w 718"/>
              <a:gd name="T55" fmla="*/ 390 h 876"/>
              <a:gd name="T56" fmla="*/ 443 w 718"/>
              <a:gd name="T57" fmla="*/ 367 h 876"/>
              <a:gd name="T58" fmla="*/ 426 w 718"/>
              <a:gd name="T59" fmla="*/ 333 h 876"/>
              <a:gd name="T60" fmla="*/ 398 w 718"/>
              <a:gd name="T61" fmla="*/ 336 h 876"/>
              <a:gd name="T62" fmla="*/ 376 w 718"/>
              <a:gd name="T63" fmla="*/ 353 h 876"/>
              <a:gd name="T64" fmla="*/ 342 w 718"/>
              <a:gd name="T65" fmla="*/ 370 h 876"/>
              <a:gd name="T66" fmla="*/ 345 w 718"/>
              <a:gd name="T67" fmla="*/ 398 h 876"/>
              <a:gd name="T68" fmla="*/ 362 w 718"/>
              <a:gd name="T69" fmla="*/ 421 h 876"/>
              <a:gd name="T70" fmla="*/ 379 w 718"/>
              <a:gd name="T71" fmla="*/ 454 h 876"/>
              <a:gd name="T72" fmla="*/ 407 w 718"/>
              <a:gd name="T73" fmla="*/ 452 h 876"/>
              <a:gd name="T74" fmla="*/ 429 w 718"/>
              <a:gd name="T75" fmla="*/ 435 h 876"/>
              <a:gd name="T76" fmla="*/ 463 w 718"/>
              <a:gd name="T77" fmla="*/ 418 h 876"/>
              <a:gd name="T78" fmla="*/ 460 w 718"/>
              <a:gd name="T79" fmla="*/ 390 h 876"/>
              <a:gd name="T80" fmla="*/ 573 w 718"/>
              <a:gd name="T81" fmla="*/ 229 h 876"/>
              <a:gd name="T82" fmla="*/ 556 w 718"/>
              <a:gd name="T83" fmla="*/ 200 h 876"/>
              <a:gd name="T84" fmla="*/ 506 w 718"/>
              <a:gd name="T85" fmla="*/ 198 h 876"/>
              <a:gd name="T86" fmla="*/ 466 w 718"/>
              <a:gd name="T87" fmla="*/ 195 h 876"/>
              <a:gd name="T88" fmla="*/ 438 w 718"/>
              <a:gd name="T89" fmla="*/ 212 h 876"/>
              <a:gd name="T90" fmla="*/ 435 w 718"/>
              <a:gd name="T91" fmla="*/ 263 h 876"/>
              <a:gd name="T92" fmla="*/ 432 w 718"/>
              <a:gd name="T93" fmla="*/ 302 h 876"/>
              <a:gd name="T94" fmla="*/ 449 w 718"/>
              <a:gd name="T95" fmla="*/ 330 h 876"/>
              <a:gd name="T96" fmla="*/ 500 w 718"/>
              <a:gd name="T97" fmla="*/ 333 h 876"/>
              <a:gd name="T98" fmla="*/ 539 w 718"/>
              <a:gd name="T99" fmla="*/ 336 h 876"/>
              <a:gd name="T100" fmla="*/ 568 w 718"/>
              <a:gd name="T101" fmla="*/ 319 h 876"/>
              <a:gd name="T102" fmla="*/ 570 w 718"/>
              <a:gd name="T103" fmla="*/ 268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18" h="876">
                <a:moveTo>
                  <a:pt x="418" y="392"/>
                </a:moveTo>
                <a:cubicBezTo>
                  <a:pt x="418" y="396"/>
                  <a:pt x="418" y="398"/>
                  <a:pt x="416" y="401"/>
                </a:cubicBezTo>
                <a:cubicBezTo>
                  <a:pt x="415" y="404"/>
                  <a:pt x="413" y="405"/>
                  <a:pt x="410" y="407"/>
                </a:cubicBezTo>
                <a:cubicBezTo>
                  <a:pt x="408" y="408"/>
                  <a:pt x="404" y="409"/>
                  <a:pt x="401" y="409"/>
                </a:cubicBezTo>
                <a:cubicBezTo>
                  <a:pt x="398" y="409"/>
                  <a:pt x="396" y="408"/>
                  <a:pt x="393" y="407"/>
                </a:cubicBezTo>
                <a:cubicBezTo>
                  <a:pt x="391" y="405"/>
                  <a:pt x="388" y="404"/>
                  <a:pt x="386" y="401"/>
                </a:cubicBezTo>
                <a:cubicBezTo>
                  <a:pt x="385" y="398"/>
                  <a:pt x="384" y="395"/>
                  <a:pt x="384" y="392"/>
                </a:cubicBezTo>
                <a:cubicBezTo>
                  <a:pt x="384" y="388"/>
                  <a:pt x="385" y="387"/>
                  <a:pt x="386" y="384"/>
                </a:cubicBezTo>
                <a:cubicBezTo>
                  <a:pt x="388" y="381"/>
                  <a:pt x="391" y="379"/>
                  <a:pt x="393" y="378"/>
                </a:cubicBezTo>
                <a:cubicBezTo>
                  <a:pt x="396" y="376"/>
                  <a:pt x="398" y="375"/>
                  <a:pt x="401" y="375"/>
                </a:cubicBezTo>
                <a:cubicBezTo>
                  <a:pt x="404" y="375"/>
                  <a:pt x="408" y="376"/>
                  <a:pt x="410" y="378"/>
                </a:cubicBezTo>
                <a:cubicBezTo>
                  <a:pt x="413" y="379"/>
                  <a:pt x="415" y="381"/>
                  <a:pt x="416" y="384"/>
                </a:cubicBezTo>
                <a:cubicBezTo>
                  <a:pt x="418" y="387"/>
                  <a:pt x="418" y="389"/>
                  <a:pt x="418" y="392"/>
                </a:cubicBezTo>
                <a:close/>
                <a:moveTo>
                  <a:pt x="525" y="265"/>
                </a:moveTo>
                <a:cubicBezTo>
                  <a:pt x="525" y="270"/>
                  <a:pt x="524" y="273"/>
                  <a:pt x="522" y="277"/>
                </a:cubicBezTo>
                <a:cubicBezTo>
                  <a:pt x="520" y="280"/>
                  <a:pt x="518" y="283"/>
                  <a:pt x="514" y="285"/>
                </a:cubicBezTo>
                <a:cubicBezTo>
                  <a:pt x="510" y="287"/>
                  <a:pt x="507" y="288"/>
                  <a:pt x="503" y="288"/>
                </a:cubicBezTo>
                <a:cubicBezTo>
                  <a:pt x="499" y="288"/>
                  <a:pt x="495" y="287"/>
                  <a:pt x="491" y="285"/>
                </a:cubicBezTo>
                <a:cubicBezTo>
                  <a:pt x="488" y="283"/>
                  <a:pt x="485" y="280"/>
                  <a:pt x="483" y="277"/>
                </a:cubicBezTo>
                <a:cubicBezTo>
                  <a:pt x="481" y="273"/>
                  <a:pt x="480" y="269"/>
                  <a:pt x="480" y="265"/>
                </a:cubicBezTo>
                <a:cubicBezTo>
                  <a:pt x="480" y="260"/>
                  <a:pt x="481" y="257"/>
                  <a:pt x="483" y="254"/>
                </a:cubicBezTo>
                <a:cubicBezTo>
                  <a:pt x="485" y="250"/>
                  <a:pt x="488" y="248"/>
                  <a:pt x="491" y="246"/>
                </a:cubicBezTo>
                <a:cubicBezTo>
                  <a:pt x="495" y="244"/>
                  <a:pt x="499" y="243"/>
                  <a:pt x="503" y="243"/>
                </a:cubicBezTo>
                <a:cubicBezTo>
                  <a:pt x="507" y="243"/>
                  <a:pt x="510" y="244"/>
                  <a:pt x="514" y="246"/>
                </a:cubicBezTo>
                <a:cubicBezTo>
                  <a:pt x="518" y="248"/>
                  <a:pt x="520" y="250"/>
                  <a:pt x="522" y="254"/>
                </a:cubicBezTo>
                <a:cubicBezTo>
                  <a:pt x="524" y="257"/>
                  <a:pt x="525" y="261"/>
                  <a:pt x="525" y="265"/>
                </a:cubicBezTo>
                <a:close/>
                <a:moveTo>
                  <a:pt x="331" y="234"/>
                </a:moveTo>
                <a:cubicBezTo>
                  <a:pt x="331" y="240"/>
                  <a:pt x="329" y="245"/>
                  <a:pt x="326" y="250"/>
                </a:cubicBezTo>
                <a:cubicBezTo>
                  <a:pt x="324" y="255"/>
                  <a:pt x="320" y="258"/>
                  <a:pt x="315" y="261"/>
                </a:cubicBezTo>
                <a:cubicBezTo>
                  <a:pt x="310" y="264"/>
                  <a:pt x="305" y="265"/>
                  <a:pt x="299" y="265"/>
                </a:cubicBezTo>
                <a:cubicBezTo>
                  <a:pt x="294" y="265"/>
                  <a:pt x="289" y="264"/>
                  <a:pt x="284" y="261"/>
                </a:cubicBezTo>
                <a:cubicBezTo>
                  <a:pt x="279" y="258"/>
                  <a:pt x="276" y="255"/>
                  <a:pt x="273" y="250"/>
                </a:cubicBezTo>
                <a:cubicBezTo>
                  <a:pt x="271" y="245"/>
                  <a:pt x="268" y="239"/>
                  <a:pt x="268" y="234"/>
                </a:cubicBezTo>
                <a:cubicBezTo>
                  <a:pt x="268" y="228"/>
                  <a:pt x="271" y="224"/>
                  <a:pt x="273" y="219"/>
                </a:cubicBezTo>
                <a:cubicBezTo>
                  <a:pt x="276" y="214"/>
                  <a:pt x="279" y="209"/>
                  <a:pt x="284" y="207"/>
                </a:cubicBezTo>
                <a:cubicBezTo>
                  <a:pt x="289" y="204"/>
                  <a:pt x="294" y="203"/>
                  <a:pt x="299" y="203"/>
                </a:cubicBezTo>
                <a:cubicBezTo>
                  <a:pt x="305" y="203"/>
                  <a:pt x="310" y="204"/>
                  <a:pt x="315" y="207"/>
                </a:cubicBezTo>
                <a:cubicBezTo>
                  <a:pt x="320" y="209"/>
                  <a:pt x="324" y="214"/>
                  <a:pt x="326" y="219"/>
                </a:cubicBezTo>
                <a:cubicBezTo>
                  <a:pt x="329" y="224"/>
                  <a:pt x="331" y="229"/>
                  <a:pt x="331" y="234"/>
                </a:cubicBezTo>
                <a:close/>
                <a:moveTo>
                  <a:pt x="630" y="130"/>
                </a:moveTo>
                <a:cubicBezTo>
                  <a:pt x="683" y="198"/>
                  <a:pt x="717" y="322"/>
                  <a:pt x="672" y="421"/>
                </a:cubicBezTo>
                <a:cubicBezTo>
                  <a:pt x="664" y="443"/>
                  <a:pt x="647" y="463"/>
                  <a:pt x="633" y="486"/>
                </a:cubicBezTo>
                <a:cubicBezTo>
                  <a:pt x="596" y="536"/>
                  <a:pt x="556" y="596"/>
                  <a:pt x="576" y="655"/>
                </a:cubicBezTo>
                <a:cubicBezTo>
                  <a:pt x="579" y="658"/>
                  <a:pt x="576" y="663"/>
                  <a:pt x="573" y="666"/>
                </a:cubicBezTo>
                <a:lnTo>
                  <a:pt x="356" y="872"/>
                </a:lnTo>
                <a:cubicBezTo>
                  <a:pt x="353" y="875"/>
                  <a:pt x="350" y="875"/>
                  <a:pt x="347" y="875"/>
                </a:cubicBezTo>
                <a:lnTo>
                  <a:pt x="345" y="875"/>
                </a:lnTo>
                <a:cubicBezTo>
                  <a:pt x="342" y="875"/>
                  <a:pt x="336" y="869"/>
                  <a:pt x="336" y="867"/>
                </a:cubicBezTo>
                <a:cubicBezTo>
                  <a:pt x="322" y="816"/>
                  <a:pt x="285" y="731"/>
                  <a:pt x="243" y="720"/>
                </a:cubicBezTo>
                <a:cubicBezTo>
                  <a:pt x="240" y="717"/>
                  <a:pt x="235" y="717"/>
                  <a:pt x="229" y="717"/>
                </a:cubicBezTo>
                <a:cubicBezTo>
                  <a:pt x="220" y="717"/>
                  <a:pt x="206" y="717"/>
                  <a:pt x="192" y="720"/>
                </a:cubicBezTo>
                <a:cubicBezTo>
                  <a:pt x="175" y="720"/>
                  <a:pt x="161" y="723"/>
                  <a:pt x="144" y="723"/>
                </a:cubicBezTo>
                <a:cubicBezTo>
                  <a:pt x="110" y="723"/>
                  <a:pt x="91" y="711"/>
                  <a:pt x="88" y="689"/>
                </a:cubicBezTo>
                <a:cubicBezTo>
                  <a:pt x="85" y="675"/>
                  <a:pt x="85" y="663"/>
                  <a:pt x="82" y="649"/>
                </a:cubicBezTo>
                <a:cubicBezTo>
                  <a:pt x="74" y="596"/>
                  <a:pt x="68" y="539"/>
                  <a:pt x="26" y="511"/>
                </a:cubicBezTo>
                <a:cubicBezTo>
                  <a:pt x="0" y="494"/>
                  <a:pt x="20" y="457"/>
                  <a:pt x="40" y="423"/>
                </a:cubicBezTo>
                <a:cubicBezTo>
                  <a:pt x="54" y="401"/>
                  <a:pt x="68" y="375"/>
                  <a:pt x="65" y="361"/>
                </a:cubicBezTo>
                <a:cubicBezTo>
                  <a:pt x="65" y="356"/>
                  <a:pt x="62" y="350"/>
                  <a:pt x="62" y="344"/>
                </a:cubicBezTo>
                <a:cubicBezTo>
                  <a:pt x="51" y="254"/>
                  <a:pt x="43" y="184"/>
                  <a:pt x="116" y="107"/>
                </a:cubicBezTo>
                <a:lnTo>
                  <a:pt x="116" y="107"/>
                </a:lnTo>
                <a:cubicBezTo>
                  <a:pt x="192" y="37"/>
                  <a:pt x="274" y="0"/>
                  <a:pt x="362" y="0"/>
                </a:cubicBezTo>
                <a:cubicBezTo>
                  <a:pt x="491" y="0"/>
                  <a:pt x="590" y="82"/>
                  <a:pt x="630" y="130"/>
                </a:cubicBezTo>
                <a:close/>
                <a:moveTo>
                  <a:pt x="331" y="333"/>
                </a:moveTo>
                <a:cubicBezTo>
                  <a:pt x="333" y="339"/>
                  <a:pt x="339" y="342"/>
                  <a:pt x="345" y="336"/>
                </a:cubicBezTo>
                <a:lnTo>
                  <a:pt x="373" y="319"/>
                </a:lnTo>
                <a:cubicBezTo>
                  <a:pt x="379" y="316"/>
                  <a:pt x="379" y="311"/>
                  <a:pt x="376" y="305"/>
                </a:cubicBezTo>
                <a:lnTo>
                  <a:pt x="367" y="291"/>
                </a:lnTo>
                <a:cubicBezTo>
                  <a:pt x="373" y="288"/>
                  <a:pt x="376" y="282"/>
                  <a:pt x="379" y="277"/>
                </a:cubicBezTo>
                <a:lnTo>
                  <a:pt x="393" y="280"/>
                </a:lnTo>
                <a:cubicBezTo>
                  <a:pt x="398" y="280"/>
                  <a:pt x="404" y="277"/>
                  <a:pt x="404" y="271"/>
                </a:cubicBezTo>
                <a:lnTo>
                  <a:pt x="410" y="240"/>
                </a:lnTo>
                <a:cubicBezTo>
                  <a:pt x="410" y="234"/>
                  <a:pt x="407" y="229"/>
                  <a:pt x="401" y="229"/>
                </a:cubicBezTo>
                <a:lnTo>
                  <a:pt x="387" y="226"/>
                </a:lnTo>
                <a:cubicBezTo>
                  <a:pt x="387" y="220"/>
                  <a:pt x="387" y="215"/>
                  <a:pt x="384" y="209"/>
                </a:cubicBezTo>
                <a:lnTo>
                  <a:pt x="398" y="200"/>
                </a:lnTo>
                <a:cubicBezTo>
                  <a:pt x="404" y="198"/>
                  <a:pt x="404" y="192"/>
                  <a:pt x="401" y="186"/>
                </a:cubicBezTo>
                <a:lnTo>
                  <a:pt x="384" y="158"/>
                </a:lnTo>
                <a:cubicBezTo>
                  <a:pt x="381" y="153"/>
                  <a:pt x="376" y="153"/>
                  <a:pt x="370" y="155"/>
                </a:cubicBezTo>
                <a:lnTo>
                  <a:pt x="356" y="164"/>
                </a:lnTo>
                <a:cubicBezTo>
                  <a:pt x="353" y="158"/>
                  <a:pt x="347" y="155"/>
                  <a:pt x="342" y="153"/>
                </a:cubicBezTo>
                <a:lnTo>
                  <a:pt x="345" y="138"/>
                </a:lnTo>
                <a:cubicBezTo>
                  <a:pt x="345" y="133"/>
                  <a:pt x="342" y="127"/>
                  <a:pt x="336" y="127"/>
                </a:cubicBezTo>
                <a:lnTo>
                  <a:pt x="305" y="121"/>
                </a:lnTo>
                <a:cubicBezTo>
                  <a:pt x="299" y="121"/>
                  <a:pt x="294" y="124"/>
                  <a:pt x="294" y="130"/>
                </a:cubicBezTo>
                <a:lnTo>
                  <a:pt x="291" y="144"/>
                </a:lnTo>
                <a:cubicBezTo>
                  <a:pt x="285" y="144"/>
                  <a:pt x="280" y="144"/>
                  <a:pt x="274" y="147"/>
                </a:cubicBezTo>
                <a:lnTo>
                  <a:pt x="266" y="133"/>
                </a:lnTo>
                <a:cubicBezTo>
                  <a:pt x="263" y="127"/>
                  <a:pt x="257" y="127"/>
                  <a:pt x="252" y="130"/>
                </a:cubicBezTo>
                <a:lnTo>
                  <a:pt x="223" y="147"/>
                </a:lnTo>
                <a:cubicBezTo>
                  <a:pt x="218" y="150"/>
                  <a:pt x="218" y="155"/>
                  <a:pt x="220" y="161"/>
                </a:cubicBezTo>
                <a:lnTo>
                  <a:pt x="229" y="175"/>
                </a:lnTo>
                <a:cubicBezTo>
                  <a:pt x="223" y="178"/>
                  <a:pt x="220" y="184"/>
                  <a:pt x="218" y="189"/>
                </a:cubicBezTo>
                <a:lnTo>
                  <a:pt x="204" y="186"/>
                </a:lnTo>
                <a:cubicBezTo>
                  <a:pt x="198" y="186"/>
                  <a:pt x="192" y="189"/>
                  <a:pt x="192" y="195"/>
                </a:cubicBezTo>
                <a:lnTo>
                  <a:pt x="187" y="226"/>
                </a:lnTo>
                <a:cubicBezTo>
                  <a:pt x="187" y="232"/>
                  <a:pt x="189" y="237"/>
                  <a:pt x="195" y="237"/>
                </a:cubicBezTo>
                <a:lnTo>
                  <a:pt x="209" y="240"/>
                </a:lnTo>
                <a:cubicBezTo>
                  <a:pt x="209" y="246"/>
                  <a:pt x="209" y="251"/>
                  <a:pt x="212" y="257"/>
                </a:cubicBezTo>
                <a:lnTo>
                  <a:pt x="198" y="265"/>
                </a:lnTo>
                <a:cubicBezTo>
                  <a:pt x="192" y="268"/>
                  <a:pt x="192" y="274"/>
                  <a:pt x="195" y="280"/>
                </a:cubicBezTo>
                <a:lnTo>
                  <a:pt x="212" y="308"/>
                </a:lnTo>
                <a:cubicBezTo>
                  <a:pt x="215" y="313"/>
                  <a:pt x="220" y="313"/>
                  <a:pt x="226" y="311"/>
                </a:cubicBezTo>
                <a:lnTo>
                  <a:pt x="240" y="302"/>
                </a:lnTo>
                <a:cubicBezTo>
                  <a:pt x="243" y="308"/>
                  <a:pt x="249" y="311"/>
                  <a:pt x="254" y="313"/>
                </a:cubicBezTo>
                <a:lnTo>
                  <a:pt x="252" y="327"/>
                </a:lnTo>
                <a:cubicBezTo>
                  <a:pt x="252" y="333"/>
                  <a:pt x="254" y="339"/>
                  <a:pt x="260" y="339"/>
                </a:cubicBezTo>
                <a:lnTo>
                  <a:pt x="291" y="344"/>
                </a:lnTo>
                <a:cubicBezTo>
                  <a:pt x="297" y="344"/>
                  <a:pt x="302" y="342"/>
                  <a:pt x="302" y="336"/>
                </a:cubicBezTo>
                <a:lnTo>
                  <a:pt x="305" y="322"/>
                </a:lnTo>
                <a:cubicBezTo>
                  <a:pt x="311" y="322"/>
                  <a:pt x="316" y="322"/>
                  <a:pt x="322" y="319"/>
                </a:cubicBezTo>
                <a:lnTo>
                  <a:pt x="331" y="333"/>
                </a:lnTo>
                <a:close/>
                <a:moveTo>
                  <a:pt x="460" y="390"/>
                </a:moveTo>
                <a:cubicBezTo>
                  <a:pt x="463" y="390"/>
                  <a:pt x="466" y="387"/>
                  <a:pt x="463" y="384"/>
                </a:cubicBezTo>
                <a:lnTo>
                  <a:pt x="458" y="367"/>
                </a:lnTo>
                <a:cubicBezTo>
                  <a:pt x="458" y="364"/>
                  <a:pt x="455" y="364"/>
                  <a:pt x="452" y="364"/>
                </a:cubicBezTo>
                <a:lnTo>
                  <a:pt x="443" y="367"/>
                </a:lnTo>
                <a:cubicBezTo>
                  <a:pt x="443" y="364"/>
                  <a:pt x="441" y="361"/>
                  <a:pt x="438" y="359"/>
                </a:cubicBezTo>
                <a:lnTo>
                  <a:pt x="443" y="350"/>
                </a:lnTo>
                <a:cubicBezTo>
                  <a:pt x="443" y="347"/>
                  <a:pt x="443" y="344"/>
                  <a:pt x="441" y="342"/>
                </a:cubicBezTo>
                <a:lnTo>
                  <a:pt x="426" y="333"/>
                </a:lnTo>
                <a:cubicBezTo>
                  <a:pt x="424" y="333"/>
                  <a:pt x="421" y="333"/>
                  <a:pt x="418" y="336"/>
                </a:cubicBezTo>
                <a:lnTo>
                  <a:pt x="412" y="344"/>
                </a:lnTo>
                <a:lnTo>
                  <a:pt x="401" y="344"/>
                </a:lnTo>
                <a:lnTo>
                  <a:pt x="398" y="336"/>
                </a:lnTo>
                <a:cubicBezTo>
                  <a:pt x="398" y="333"/>
                  <a:pt x="395" y="333"/>
                  <a:pt x="393" y="333"/>
                </a:cubicBezTo>
                <a:lnTo>
                  <a:pt x="376" y="339"/>
                </a:lnTo>
                <a:cubicBezTo>
                  <a:pt x="373" y="339"/>
                  <a:pt x="373" y="342"/>
                  <a:pt x="373" y="344"/>
                </a:cubicBezTo>
                <a:lnTo>
                  <a:pt x="376" y="353"/>
                </a:lnTo>
                <a:cubicBezTo>
                  <a:pt x="373" y="353"/>
                  <a:pt x="370" y="356"/>
                  <a:pt x="367" y="359"/>
                </a:cubicBezTo>
                <a:lnTo>
                  <a:pt x="359" y="353"/>
                </a:lnTo>
                <a:cubicBezTo>
                  <a:pt x="356" y="353"/>
                  <a:pt x="353" y="353"/>
                  <a:pt x="350" y="356"/>
                </a:cubicBezTo>
                <a:lnTo>
                  <a:pt x="342" y="370"/>
                </a:lnTo>
                <a:cubicBezTo>
                  <a:pt x="342" y="373"/>
                  <a:pt x="342" y="375"/>
                  <a:pt x="345" y="378"/>
                </a:cubicBezTo>
                <a:lnTo>
                  <a:pt x="353" y="384"/>
                </a:lnTo>
                <a:lnTo>
                  <a:pt x="353" y="395"/>
                </a:lnTo>
                <a:lnTo>
                  <a:pt x="345" y="398"/>
                </a:lnTo>
                <a:cubicBezTo>
                  <a:pt x="342" y="398"/>
                  <a:pt x="342" y="401"/>
                  <a:pt x="342" y="404"/>
                </a:cubicBezTo>
                <a:lnTo>
                  <a:pt x="347" y="421"/>
                </a:lnTo>
                <a:cubicBezTo>
                  <a:pt x="347" y="423"/>
                  <a:pt x="350" y="423"/>
                  <a:pt x="353" y="423"/>
                </a:cubicBezTo>
                <a:lnTo>
                  <a:pt x="362" y="421"/>
                </a:lnTo>
                <a:cubicBezTo>
                  <a:pt x="362" y="423"/>
                  <a:pt x="364" y="426"/>
                  <a:pt x="367" y="429"/>
                </a:cubicBezTo>
                <a:lnTo>
                  <a:pt x="362" y="438"/>
                </a:lnTo>
                <a:cubicBezTo>
                  <a:pt x="362" y="440"/>
                  <a:pt x="362" y="443"/>
                  <a:pt x="364" y="446"/>
                </a:cubicBezTo>
                <a:lnTo>
                  <a:pt x="379" y="454"/>
                </a:lnTo>
                <a:cubicBezTo>
                  <a:pt x="381" y="454"/>
                  <a:pt x="384" y="454"/>
                  <a:pt x="387" y="452"/>
                </a:cubicBezTo>
                <a:lnTo>
                  <a:pt x="393" y="443"/>
                </a:lnTo>
                <a:lnTo>
                  <a:pt x="404" y="443"/>
                </a:lnTo>
                <a:lnTo>
                  <a:pt x="407" y="452"/>
                </a:lnTo>
                <a:cubicBezTo>
                  <a:pt x="407" y="454"/>
                  <a:pt x="410" y="454"/>
                  <a:pt x="412" y="454"/>
                </a:cubicBezTo>
                <a:lnTo>
                  <a:pt x="429" y="449"/>
                </a:lnTo>
                <a:cubicBezTo>
                  <a:pt x="432" y="449"/>
                  <a:pt x="432" y="446"/>
                  <a:pt x="432" y="443"/>
                </a:cubicBezTo>
                <a:lnTo>
                  <a:pt x="429" y="435"/>
                </a:lnTo>
                <a:cubicBezTo>
                  <a:pt x="432" y="435"/>
                  <a:pt x="435" y="432"/>
                  <a:pt x="438" y="429"/>
                </a:cubicBezTo>
                <a:lnTo>
                  <a:pt x="446" y="435"/>
                </a:lnTo>
                <a:cubicBezTo>
                  <a:pt x="449" y="435"/>
                  <a:pt x="452" y="435"/>
                  <a:pt x="455" y="432"/>
                </a:cubicBezTo>
                <a:lnTo>
                  <a:pt x="463" y="418"/>
                </a:lnTo>
                <a:cubicBezTo>
                  <a:pt x="463" y="415"/>
                  <a:pt x="463" y="412"/>
                  <a:pt x="460" y="409"/>
                </a:cubicBezTo>
                <a:lnTo>
                  <a:pt x="452" y="404"/>
                </a:lnTo>
                <a:lnTo>
                  <a:pt x="452" y="392"/>
                </a:lnTo>
                <a:lnTo>
                  <a:pt x="460" y="390"/>
                </a:lnTo>
                <a:close/>
                <a:moveTo>
                  <a:pt x="582" y="265"/>
                </a:moveTo>
                <a:cubicBezTo>
                  <a:pt x="585" y="263"/>
                  <a:pt x="587" y="260"/>
                  <a:pt x="587" y="257"/>
                </a:cubicBezTo>
                <a:lnTo>
                  <a:pt x="582" y="234"/>
                </a:lnTo>
                <a:cubicBezTo>
                  <a:pt x="582" y="229"/>
                  <a:pt x="576" y="229"/>
                  <a:pt x="573" y="229"/>
                </a:cubicBezTo>
                <a:lnTo>
                  <a:pt x="562" y="232"/>
                </a:lnTo>
                <a:cubicBezTo>
                  <a:pt x="559" y="226"/>
                  <a:pt x="556" y="223"/>
                  <a:pt x="553" y="220"/>
                </a:cubicBezTo>
                <a:lnTo>
                  <a:pt x="559" y="212"/>
                </a:lnTo>
                <a:cubicBezTo>
                  <a:pt x="562" y="206"/>
                  <a:pt x="559" y="203"/>
                  <a:pt x="556" y="200"/>
                </a:cubicBezTo>
                <a:lnTo>
                  <a:pt x="537" y="189"/>
                </a:lnTo>
                <a:cubicBezTo>
                  <a:pt x="531" y="186"/>
                  <a:pt x="528" y="189"/>
                  <a:pt x="525" y="192"/>
                </a:cubicBezTo>
                <a:lnTo>
                  <a:pt x="520" y="200"/>
                </a:lnTo>
                <a:cubicBezTo>
                  <a:pt x="514" y="198"/>
                  <a:pt x="511" y="198"/>
                  <a:pt x="506" y="198"/>
                </a:cubicBezTo>
                <a:lnTo>
                  <a:pt x="503" y="186"/>
                </a:lnTo>
                <a:cubicBezTo>
                  <a:pt x="503" y="181"/>
                  <a:pt x="497" y="181"/>
                  <a:pt x="494" y="181"/>
                </a:cubicBezTo>
                <a:lnTo>
                  <a:pt x="472" y="186"/>
                </a:lnTo>
                <a:cubicBezTo>
                  <a:pt x="466" y="186"/>
                  <a:pt x="466" y="192"/>
                  <a:pt x="466" y="195"/>
                </a:cubicBezTo>
                <a:lnTo>
                  <a:pt x="469" y="206"/>
                </a:lnTo>
                <a:cubicBezTo>
                  <a:pt x="463" y="209"/>
                  <a:pt x="460" y="212"/>
                  <a:pt x="458" y="215"/>
                </a:cubicBezTo>
                <a:lnTo>
                  <a:pt x="449" y="209"/>
                </a:lnTo>
                <a:cubicBezTo>
                  <a:pt x="443" y="206"/>
                  <a:pt x="441" y="209"/>
                  <a:pt x="438" y="212"/>
                </a:cubicBezTo>
                <a:lnTo>
                  <a:pt x="426" y="232"/>
                </a:lnTo>
                <a:cubicBezTo>
                  <a:pt x="424" y="237"/>
                  <a:pt x="426" y="240"/>
                  <a:pt x="429" y="243"/>
                </a:cubicBezTo>
                <a:lnTo>
                  <a:pt x="438" y="248"/>
                </a:lnTo>
                <a:cubicBezTo>
                  <a:pt x="435" y="254"/>
                  <a:pt x="435" y="257"/>
                  <a:pt x="435" y="263"/>
                </a:cubicBezTo>
                <a:lnTo>
                  <a:pt x="424" y="265"/>
                </a:lnTo>
                <a:cubicBezTo>
                  <a:pt x="418" y="265"/>
                  <a:pt x="418" y="271"/>
                  <a:pt x="418" y="274"/>
                </a:cubicBezTo>
                <a:lnTo>
                  <a:pt x="424" y="296"/>
                </a:lnTo>
                <a:cubicBezTo>
                  <a:pt x="424" y="302"/>
                  <a:pt x="429" y="302"/>
                  <a:pt x="432" y="302"/>
                </a:cubicBezTo>
                <a:lnTo>
                  <a:pt x="443" y="299"/>
                </a:lnTo>
                <a:cubicBezTo>
                  <a:pt x="446" y="305"/>
                  <a:pt x="449" y="308"/>
                  <a:pt x="452" y="311"/>
                </a:cubicBezTo>
                <a:lnTo>
                  <a:pt x="446" y="319"/>
                </a:lnTo>
                <a:cubicBezTo>
                  <a:pt x="443" y="325"/>
                  <a:pt x="446" y="327"/>
                  <a:pt x="449" y="330"/>
                </a:cubicBezTo>
                <a:lnTo>
                  <a:pt x="469" y="342"/>
                </a:lnTo>
                <a:cubicBezTo>
                  <a:pt x="474" y="344"/>
                  <a:pt x="477" y="342"/>
                  <a:pt x="480" y="339"/>
                </a:cubicBezTo>
                <a:lnTo>
                  <a:pt x="486" y="330"/>
                </a:lnTo>
                <a:cubicBezTo>
                  <a:pt x="491" y="333"/>
                  <a:pt x="494" y="333"/>
                  <a:pt x="500" y="333"/>
                </a:cubicBezTo>
                <a:lnTo>
                  <a:pt x="503" y="344"/>
                </a:lnTo>
                <a:cubicBezTo>
                  <a:pt x="503" y="350"/>
                  <a:pt x="508" y="350"/>
                  <a:pt x="511" y="350"/>
                </a:cubicBezTo>
                <a:lnTo>
                  <a:pt x="534" y="344"/>
                </a:lnTo>
                <a:cubicBezTo>
                  <a:pt x="539" y="344"/>
                  <a:pt x="539" y="339"/>
                  <a:pt x="539" y="336"/>
                </a:cubicBezTo>
                <a:lnTo>
                  <a:pt x="537" y="325"/>
                </a:lnTo>
                <a:cubicBezTo>
                  <a:pt x="542" y="322"/>
                  <a:pt x="545" y="319"/>
                  <a:pt x="548" y="316"/>
                </a:cubicBezTo>
                <a:lnTo>
                  <a:pt x="556" y="322"/>
                </a:lnTo>
                <a:cubicBezTo>
                  <a:pt x="562" y="325"/>
                  <a:pt x="565" y="322"/>
                  <a:pt x="568" y="319"/>
                </a:cubicBezTo>
                <a:lnTo>
                  <a:pt x="579" y="299"/>
                </a:lnTo>
                <a:cubicBezTo>
                  <a:pt x="582" y="294"/>
                  <a:pt x="579" y="291"/>
                  <a:pt x="576" y="288"/>
                </a:cubicBezTo>
                <a:lnTo>
                  <a:pt x="568" y="282"/>
                </a:lnTo>
                <a:cubicBezTo>
                  <a:pt x="570" y="277"/>
                  <a:pt x="570" y="274"/>
                  <a:pt x="570" y="268"/>
                </a:cubicBezTo>
                <a:lnTo>
                  <a:pt x="582" y="2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/>
          </a:p>
        </p:txBody>
      </p:sp>
      <p:sp>
        <p:nvSpPr>
          <p:cNvPr id="15" name="Title 20"/>
          <p:cNvSpPr txBox="1">
            <a:spLocks/>
          </p:cNvSpPr>
          <p:nvPr/>
        </p:nvSpPr>
        <p:spPr>
          <a:xfrm>
            <a:off x="271009" y="4498078"/>
            <a:ext cx="867682" cy="507827"/>
          </a:xfrm>
          <a:prstGeom prst="rect">
            <a:avLst/>
          </a:prstGeom>
        </p:spPr>
        <p:txBody>
          <a:bodyPr vert="horz" lIns="45714" tIns="22858" rIns="45714" bIns="22858" rtlCol="0" anchor="ctr">
            <a:sp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solidFill>
                  <a:schemeClr val="accent2"/>
                </a:solidFill>
                <a:latin typeface="+mn-lt"/>
                <a:ea typeface="Lato" charset="0"/>
                <a:cs typeface="Lato" charset="0"/>
              </a:rPr>
              <a:t>01 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0"/>
          </p:nvPr>
        </p:nvSpPr>
        <p:spPr>
          <a:xfrm>
            <a:off x="1026319" y="4498182"/>
            <a:ext cx="2535238" cy="8842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8" name="Tekstin paikkamerkki 2"/>
          <p:cNvSpPr>
            <a:spLocks noGrp="1"/>
          </p:cNvSpPr>
          <p:nvPr>
            <p:ph type="body" sz="quarter" idx="11"/>
          </p:nvPr>
        </p:nvSpPr>
        <p:spPr>
          <a:xfrm>
            <a:off x="5188933" y="4498182"/>
            <a:ext cx="2535238" cy="8842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9" name="Tekstin paikkamerkki 2"/>
          <p:cNvSpPr>
            <a:spLocks noGrp="1"/>
          </p:cNvSpPr>
          <p:nvPr>
            <p:ph type="body" sz="quarter" idx="12"/>
          </p:nvPr>
        </p:nvSpPr>
        <p:spPr>
          <a:xfrm>
            <a:off x="9100067" y="4498110"/>
            <a:ext cx="2535238" cy="8842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04062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4" name="Block Arc 5"/>
          <p:cNvSpPr/>
          <p:nvPr/>
        </p:nvSpPr>
        <p:spPr>
          <a:xfrm>
            <a:off x="636844" y="2062307"/>
            <a:ext cx="2458771" cy="2458771"/>
          </a:xfrm>
          <a:prstGeom prst="blockArc">
            <a:avLst>
              <a:gd name="adj1" fmla="val 10800000"/>
              <a:gd name="adj2" fmla="val 66422"/>
              <a:gd name="adj3" fmla="val 13804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12">
              <a:solidFill>
                <a:prstClr val="black"/>
              </a:solidFill>
            </a:endParaRPr>
          </a:p>
        </p:txBody>
      </p:sp>
      <p:sp>
        <p:nvSpPr>
          <p:cNvPr id="6" name="Block Arc 6"/>
          <p:cNvSpPr/>
          <p:nvPr/>
        </p:nvSpPr>
        <p:spPr>
          <a:xfrm rot="10800000">
            <a:off x="2751731" y="2096697"/>
            <a:ext cx="2458771" cy="2458771"/>
          </a:xfrm>
          <a:prstGeom prst="blockArc">
            <a:avLst>
              <a:gd name="adj1" fmla="val 10800000"/>
              <a:gd name="adj2" fmla="val 66422"/>
              <a:gd name="adj3" fmla="val 13804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12">
              <a:solidFill>
                <a:prstClr val="black"/>
              </a:solidFill>
            </a:endParaRPr>
          </a:p>
        </p:txBody>
      </p:sp>
      <p:sp>
        <p:nvSpPr>
          <p:cNvPr id="7" name="Block Arc 7"/>
          <p:cNvSpPr/>
          <p:nvPr/>
        </p:nvSpPr>
        <p:spPr>
          <a:xfrm>
            <a:off x="4866617" y="2113891"/>
            <a:ext cx="2458771" cy="2458771"/>
          </a:xfrm>
          <a:prstGeom prst="blockArc">
            <a:avLst>
              <a:gd name="adj1" fmla="val 10800000"/>
              <a:gd name="adj2" fmla="val 66422"/>
              <a:gd name="adj3" fmla="val 13804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12">
              <a:solidFill>
                <a:prstClr val="black"/>
              </a:solidFill>
            </a:endParaRPr>
          </a:p>
        </p:txBody>
      </p:sp>
      <p:sp>
        <p:nvSpPr>
          <p:cNvPr id="9" name="Block Arc 8"/>
          <p:cNvSpPr/>
          <p:nvPr/>
        </p:nvSpPr>
        <p:spPr>
          <a:xfrm rot="10800000">
            <a:off x="6981503" y="2128629"/>
            <a:ext cx="2458771" cy="2458771"/>
          </a:xfrm>
          <a:prstGeom prst="blockArc">
            <a:avLst>
              <a:gd name="adj1" fmla="val 10800000"/>
              <a:gd name="adj2" fmla="val 66422"/>
              <a:gd name="adj3" fmla="val 13804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12">
              <a:solidFill>
                <a:prstClr val="black"/>
              </a:solidFill>
            </a:endParaRPr>
          </a:p>
        </p:txBody>
      </p:sp>
      <p:sp>
        <p:nvSpPr>
          <p:cNvPr id="10" name="Block Arc 9"/>
          <p:cNvSpPr/>
          <p:nvPr/>
        </p:nvSpPr>
        <p:spPr>
          <a:xfrm>
            <a:off x="9096385" y="2165473"/>
            <a:ext cx="2458771" cy="2458771"/>
          </a:xfrm>
          <a:prstGeom prst="blockArc">
            <a:avLst>
              <a:gd name="adj1" fmla="val 10800000"/>
              <a:gd name="adj2" fmla="val 66422"/>
              <a:gd name="adj3" fmla="val 13804"/>
            </a:avLst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12">
              <a:solidFill>
                <a:prstClr val="black"/>
              </a:solidFill>
            </a:endParaRPr>
          </a:p>
        </p:txBody>
      </p:sp>
      <p:grpSp>
        <p:nvGrpSpPr>
          <p:cNvPr id="11" name="Group 13"/>
          <p:cNvGrpSpPr/>
          <p:nvPr/>
        </p:nvGrpSpPr>
        <p:grpSpPr>
          <a:xfrm>
            <a:off x="5399643" y="2646919"/>
            <a:ext cx="1392729" cy="1392729"/>
            <a:chOff x="10797964" y="4813404"/>
            <a:chExt cx="2785820" cy="2785820"/>
          </a:xfrm>
        </p:grpSpPr>
        <p:sp>
          <p:nvSpPr>
            <p:cNvPr id="12" name="Oval 14"/>
            <p:cNvSpPr/>
            <p:nvPr/>
          </p:nvSpPr>
          <p:spPr>
            <a:xfrm>
              <a:off x="10797964" y="4813404"/>
              <a:ext cx="2785820" cy="278582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12">
                <a:solidFill>
                  <a:prstClr val="white"/>
                </a:solidFill>
              </a:endParaRPr>
            </a:p>
          </p:txBody>
        </p:sp>
        <p:sp>
          <p:nvSpPr>
            <p:cNvPr id="13" name="Freeform 156"/>
            <p:cNvSpPr>
              <a:spLocks noChangeAspect="1" noChangeArrowheads="1"/>
            </p:cNvSpPr>
            <p:nvPr/>
          </p:nvSpPr>
          <p:spPr bwMode="auto">
            <a:xfrm>
              <a:off x="11550791" y="5558425"/>
              <a:ext cx="1280160" cy="1295777"/>
            </a:xfrm>
            <a:custGeom>
              <a:avLst/>
              <a:gdLst>
                <a:gd name="T0" fmla="*/ 167 w 724"/>
                <a:gd name="T1" fmla="*/ 338 h 734"/>
                <a:gd name="T2" fmla="*/ 133 w 724"/>
                <a:gd name="T3" fmla="*/ 324 h 734"/>
                <a:gd name="T4" fmla="*/ 110 w 724"/>
                <a:gd name="T5" fmla="*/ 301 h 734"/>
                <a:gd name="T6" fmla="*/ 88 w 724"/>
                <a:gd name="T7" fmla="*/ 324 h 734"/>
                <a:gd name="T8" fmla="*/ 54 w 724"/>
                <a:gd name="T9" fmla="*/ 338 h 734"/>
                <a:gd name="T10" fmla="*/ 20 w 724"/>
                <a:gd name="T11" fmla="*/ 324 h 734"/>
                <a:gd name="T12" fmla="*/ 20 w 724"/>
                <a:gd name="T13" fmla="*/ 256 h 734"/>
                <a:gd name="T14" fmla="*/ 42 w 724"/>
                <a:gd name="T15" fmla="*/ 233 h 734"/>
                <a:gd name="T16" fmla="*/ 20 w 724"/>
                <a:gd name="T17" fmla="*/ 211 h 734"/>
                <a:gd name="T18" fmla="*/ 20 w 724"/>
                <a:gd name="T19" fmla="*/ 143 h 734"/>
                <a:gd name="T20" fmla="*/ 88 w 724"/>
                <a:gd name="T21" fmla="*/ 143 h 734"/>
                <a:gd name="T22" fmla="*/ 110 w 724"/>
                <a:gd name="T23" fmla="*/ 166 h 734"/>
                <a:gd name="T24" fmla="*/ 133 w 724"/>
                <a:gd name="T25" fmla="*/ 143 h 734"/>
                <a:gd name="T26" fmla="*/ 200 w 724"/>
                <a:gd name="T27" fmla="*/ 143 h 734"/>
                <a:gd name="T28" fmla="*/ 200 w 724"/>
                <a:gd name="T29" fmla="*/ 211 h 734"/>
                <a:gd name="T30" fmla="*/ 178 w 724"/>
                <a:gd name="T31" fmla="*/ 233 h 734"/>
                <a:gd name="T32" fmla="*/ 200 w 724"/>
                <a:gd name="T33" fmla="*/ 256 h 734"/>
                <a:gd name="T34" fmla="*/ 200 w 724"/>
                <a:gd name="T35" fmla="*/ 324 h 734"/>
                <a:gd name="T36" fmla="*/ 167 w 724"/>
                <a:gd name="T37" fmla="*/ 338 h 734"/>
                <a:gd name="T38" fmla="*/ 508 w 724"/>
                <a:gd name="T39" fmla="*/ 380 h 734"/>
                <a:gd name="T40" fmla="*/ 621 w 724"/>
                <a:gd name="T41" fmla="*/ 493 h 734"/>
                <a:gd name="T42" fmla="*/ 508 w 724"/>
                <a:gd name="T43" fmla="*/ 606 h 734"/>
                <a:gd name="T44" fmla="*/ 395 w 724"/>
                <a:gd name="T45" fmla="*/ 493 h 734"/>
                <a:gd name="T46" fmla="*/ 508 w 724"/>
                <a:gd name="T47" fmla="*/ 380 h 734"/>
                <a:gd name="T48" fmla="*/ 723 w 724"/>
                <a:gd name="T49" fmla="*/ 120 h 734"/>
                <a:gd name="T50" fmla="*/ 714 w 724"/>
                <a:gd name="T51" fmla="*/ 151 h 734"/>
                <a:gd name="T52" fmla="*/ 610 w 724"/>
                <a:gd name="T53" fmla="*/ 309 h 734"/>
                <a:gd name="T54" fmla="*/ 564 w 724"/>
                <a:gd name="T55" fmla="*/ 318 h 734"/>
                <a:gd name="T56" fmla="*/ 548 w 724"/>
                <a:gd name="T57" fmla="*/ 307 h 734"/>
                <a:gd name="T58" fmla="*/ 533 w 724"/>
                <a:gd name="T59" fmla="*/ 287 h 734"/>
                <a:gd name="T60" fmla="*/ 539 w 724"/>
                <a:gd name="T61" fmla="*/ 261 h 734"/>
                <a:gd name="T62" fmla="*/ 576 w 724"/>
                <a:gd name="T63" fmla="*/ 208 h 734"/>
                <a:gd name="T64" fmla="*/ 296 w 724"/>
                <a:gd name="T65" fmla="*/ 470 h 734"/>
                <a:gd name="T66" fmla="*/ 198 w 724"/>
                <a:gd name="T67" fmla="*/ 707 h 734"/>
                <a:gd name="T68" fmla="*/ 167 w 724"/>
                <a:gd name="T69" fmla="*/ 733 h 734"/>
                <a:gd name="T70" fmla="*/ 161 w 724"/>
                <a:gd name="T71" fmla="*/ 733 h 734"/>
                <a:gd name="T72" fmla="*/ 136 w 724"/>
                <a:gd name="T73" fmla="*/ 727 h 734"/>
                <a:gd name="T74" fmla="*/ 116 w 724"/>
                <a:gd name="T75" fmla="*/ 713 h 734"/>
                <a:gd name="T76" fmla="*/ 113 w 724"/>
                <a:gd name="T77" fmla="*/ 688 h 734"/>
                <a:gd name="T78" fmla="*/ 220 w 724"/>
                <a:gd name="T79" fmla="*/ 425 h 734"/>
                <a:gd name="T80" fmla="*/ 387 w 724"/>
                <a:gd name="T81" fmla="*/ 222 h 734"/>
                <a:gd name="T82" fmla="*/ 559 w 724"/>
                <a:gd name="T83" fmla="*/ 118 h 734"/>
                <a:gd name="T84" fmla="*/ 500 w 724"/>
                <a:gd name="T85" fmla="*/ 85 h 734"/>
                <a:gd name="T86" fmla="*/ 485 w 724"/>
                <a:gd name="T87" fmla="*/ 65 h 734"/>
                <a:gd name="T88" fmla="*/ 488 w 724"/>
                <a:gd name="T89" fmla="*/ 40 h 734"/>
                <a:gd name="T90" fmla="*/ 500 w 724"/>
                <a:gd name="T91" fmla="*/ 20 h 734"/>
                <a:gd name="T92" fmla="*/ 542 w 724"/>
                <a:gd name="T93" fmla="*/ 9 h 734"/>
                <a:gd name="T94" fmla="*/ 708 w 724"/>
                <a:gd name="T95" fmla="*/ 101 h 734"/>
                <a:gd name="T96" fmla="*/ 723 w 724"/>
                <a:gd name="T97" fmla="*/ 12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24" h="734">
                  <a:moveTo>
                    <a:pt x="167" y="338"/>
                  </a:moveTo>
                  <a:cubicBezTo>
                    <a:pt x="155" y="338"/>
                    <a:pt x="141" y="332"/>
                    <a:pt x="133" y="324"/>
                  </a:cubicBezTo>
                  <a:lnTo>
                    <a:pt x="110" y="301"/>
                  </a:lnTo>
                  <a:lnTo>
                    <a:pt x="88" y="324"/>
                  </a:lnTo>
                  <a:cubicBezTo>
                    <a:pt x="79" y="332"/>
                    <a:pt x="66" y="338"/>
                    <a:pt x="54" y="338"/>
                  </a:cubicBezTo>
                  <a:cubicBezTo>
                    <a:pt x="43" y="338"/>
                    <a:pt x="28" y="332"/>
                    <a:pt x="20" y="324"/>
                  </a:cubicBezTo>
                  <a:cubicBezTo>
                    <a:pt x="0" y="304"/>
                    <a:pt x="0" y="276"/>
                    <a:pt x="20" y="256"/>
                  </a:cubicBezTo>
                  <a:lnTo>
                    <a:pt x="42" y="233"/>
                  </a:lnTo>
                  <a:lnTo>
                    <a:pt x="20" y="211"/>
                  </a:lnTo>
                  <a:cubicBezTo>
                    <a:pt x="0" y="191"/>
                    <a:pt x="0" y="163"/>
                    <a:pt x="20" y="143"/>
                  </a:cubicBezTo>
                  <a:cubicBezTo>
                    <a:pt x="40" y="123"/>
                    <a:pt x="68" y="123"/>
                    <a:pt x="88" y="143"/>
                  </a:cubicBezTo>
                  <a:lnTo>
                    <a:pt x="110" y="166"/>
                  </a:lnTo>
                  <a:lnTo>
                    <a:pt x="133" y="143"/>
                  </a:lnTo>
                  <a:cubicBezTo>
                    <a:pt x="152" y="123"/>
                    <a:pt x="181" y="123"/>
                    <a:pt x="200" y="143"/>
                  </a:cubicBezTo>
                  <a:cubicBezTo>
                    <a:pt x="220" y="163"/>
                    <a:pt x="220" y="191"/>
                    <a:pt x="200" y="211"/>
                  </a:cubicBezTo>
                  <a:lnTo>
                    <a:pt x="178" y="233"/>
                  </a:lnTo>
                  <a:lnTo>
                    <a:pt x="200" y="256"/>
                  </a:lnTo>
                  <a:cubicBezTo>
                    <a:pt x="220" y="276"/>
                    <a:pt x="220" y="304"/>
                    <a:pt x="200" y="324"/>
                  </a:cubicBezTo>
                  <a:cubicBezTo>
                    <a:pt x="192" y="332"/>
                    <a:pt x="178" y="338"/>
                    <a:pt x="167" y="338"/>
                  </a:cubicBezTo>
                  <a:close/>
                  <a:moveTo>
                    <a:pt x="508" y="380"/>
                  </a:moveTo>
                  <a:cubicBezTo>
                    <a:pt x="567" y="380"/>
                    <a:pt x="621" y="431"/>
                    <a:pt x="621" y="493"/>
                  </a:cubicBezTo>
                  <a:cubicBezTo>
                    <a:pt x="621" y="555"/>
                    <a:pt x="570" y="606"/>
                    <a:pt x="508" y="606"/>
                  </a:cubicBezTo>
                  <a:cubicBezTo>
                    <a:pt x="446" y="606"/>
                    <a:pt x="395" y="555"/>
                    <a:pt x="395" y="493"/>
                  </a:cubicBezTo>
                  <a:cubicBezTo>
                    <a:pt x="395" y="431"/>
                    <a:pt x="446" y="380"/>
                    <a:pt x="508" y="380"/>
                  </a:cubicBezTo>
                  <a:close/>
                  <a:moveTo>
                    <a:pt x="723" y="120"/>
                  </a:moveTo>
                  <a:cubicBezTo>
                    <a:pt x="723" y="129"/>
                    <a:pt x="723" y="140"/>
                    <a:pt x="714" y="151"/>
                  </a:cubicBezTo>
                  <a:lnTo>
                    <a:pt x="610" y="309"/>
                  </a:lnTo>
                  <a:cubicBezTo>
                    <a:pt x="598" y="324"/>
                    <a:pt x="579" y="326"/>
                    <a:pt x="564" y="318"/>
                  </a:cubicBezTo>
                  <a:lnTo>
                    <a:pt x="548" y="307"/>
                  </a:lnTo>
                  <a:cubicBezTo>
                    <a:pt x="539" y="304"/>
                    <a:pt x="536" y="295"/>
                    <a:pt x="533" y="287"/>
                  </a:cubicBezTo>
                  <a:cubicBezTo>
                    <a:pt x="533" y="278"/>
                    <a:pt x="533" y="267"/>
                    <a:pt x="539" y="261"/>
                  </a:cubicBezTo>
                  <a:lnTo>
                    <a:pt x="576" y="208"/>
                  </a:lnTo>
                  <a:cubicBezTo>
                    <a:pt x="466" y="253"/>
                    <a:pt x="373" y="341"/>
                    <a:pt x="296" y="470"/>
                  </a:cubicBezTo>
                  <a:cubicBezTo>
                    <a:pt x="231" y="578"/>
                    <a:pt x="206" y="679"/>
                    <a:pt x="198" y="707"/>
                  </a:cubicBezTo>
                  <a:cubicBezTo>
                    <a:pt x="195" y="724"/>
                    <a:pt x="181" y="733"/>
                    <a:pt x="167" y="733"/>
                  </a:cubicBezTo>
                  <a:lnTo>
                    <a:pt x="161" y="733"/>
                  </a:lnTo>
                  <a:lnTo>
                    <a:pt x="136" y="727"/>
                  </a:lnTo>
                  <a:cubicBezTo>
                    <a:pt x="127" y="724"/>
                    <a:pt x="121" y="722"/>
                    <a:pt x="116" y="713"/>
                  </a:cubicBezTo>
                  <a:cubicBezTo>
                    <a:pt x="113" y="705"/>
                    <a:pt x="110" y="696"/>
                    <a:pt x="113" y="688"/>
                  </a:cubicBezTo>
                  <a:cubicBezTo>
                    <a:pt x="119" y="657"/>
                    <a:pt x="150" y="547"/>
                    <a:pt x="220" y="425"/>
                  </a:cubicBezTo>
                  <a:cubicBezTo>
                    <a:pt x="268" y="343"/>
                    <a:pt x="325" y="276"/>
                    <a:pt x="387" y="222"/>
                  </a:cubicBezTo>
                  <a:cubicBezTo>
                    <a:pt x="437" y="177"/>
                    <a:pt x="497" y="140"/>
                    <a:pt x="559" y="118"/>
                  </a:cubicBezTo>
                  <a:lnTo>
                    <a:pt x="500" y="85"/>
                  </a:lnTo>
                  <a:cubicBezTo>
                    <a:pt x="494" y="79"/>
                    <a:pt x="488" y="73"/>
                    <a:pt x="485" y="65"/>
                  </a:cubicBezTo>
                  <a:cubicBezTo>
                    <a:pt x="483" y="56"/>
                    <a:pt x="485" y="48"/>
                    <a:pt x="488" y="40"/>
                  </a:cubicBezTo>
                  <a:lnTo>
                    <a:pt x="500" y="20"/>
                  </a:lnTo>
                  <a:cubicBezTo>
                    <a:pt x="508" y="6"/>
                    <a:pt x="528" y="0"/>
                    <a:pt x="542" y="9"/>
                  </a:cubicBezTo>
                  <a:lnTo>
                    <a:pt x="708" y="101"/>
                  </a:lnTo>
                  <a:cubicBezTo>
                    <a:pt x="714" y="103"/>
                    <a:pt x="720" y="112"/>
                    <a:pt x="723" y="1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2"/>
            </a:p>
          </p:txBody>
        </p:sp>
      </p:grpSp>
      <p:grpSp>
        <p:nvGrpSpPr>
          <p:cNvPr id="14" name="Group 15"/>
          <p:cNvGrpSpPr/>
          <p:nvPr/>
        </p:nvGrpSpPr>
        <p:grpSpPr>
          <a:xfrm>
            <a:off x="7514529" y="2646919"/>
            <a:ext cx="1392729" cy="1392729"/>
            <a:chOff x="15028285" y="4813404"/>
            <a:chExt cx="2785820" cy="2785820"/>
          </a:xfrm>
        </p:grpSpPr>
        <p:sp>
          <p:nvSpPr>
            <p:cNvPr id="15" name="Oval 17"/>
            <p:cNvSpPr/>
            <p:nvPr/>
          </p:nvSpPr>
          <p:spPr>
            <a:xfrm>
              <a:off x="15028285" y="4813404"/>
              <a:ext cx="2785820" cy="27858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12">
                <a:solidFill>
                  <a:prstClr val="white"/>
                </a:solidFill>
              </a:endParaRPr>
            </a:p>
          </p:txBody>
        </p:sp>
        <p:sp>
          <p:nvSpPr>
            <p:cNvPr id="16" name="Freeform 248"/>
            <p:cNvSpPr>
              <a:spLocks noChangeArrowheads="1"/>
            </p:cNvSpPr>
            <p:nvPr/>
          </p:nvSpPr>
          <p:spPr bwMode="auto">
            <a:xfrm>
              <a:off x="15716145" y="5737553"/>
              <a:ext cx="1410100" cy="937522"/>
            </a:xfrm>
            <a:custGeom>
              <a:avLst/>
              <a:gdLst>
                <a:gd name="T0" fmla="*/ 815 w 816"/>
                <a:gd name="T1" fmla="*/ 404 h 541"/>
                <a:gd name="T2" fmla="*/ 801 w 816"/>
                <a:gd name="T3" fmla="*/ 469 h 541"/>
                <a:gd name="T4" fmla="*/ 756 w 816"/>
                <a:gd name="T5" fmla="*/ 469 h 541"/>
                <a:gd name="T6" fmla="*/ 558 w 816"/>
                <a:gd name="T7" fmla="*/ 469 h 541"/>
                <a:gd name="T8" fmla="*/ 361 w 816"/>
                <a:gd name="T9" fmla="*/ 469 h 541"/>
                <a:gd name="T10" fmla="*/ 262 w 816"/>
                <a:gd name="T11" fmla="*/ 370 h 541"/>
                <a:gd name="T12" fmla="*/ 163 w 816"/>
                <a:gd name="T13" fmla="*/ 469 h 541"/>
                <a:gd name="T14" fmla="*/ 101 w 816"/>
                <a:gd name="T15" fmla="*/ 455 h 541"/>
                <a:gd name="T16" fmla="*/ 115 w 816"/>
                <a:gd name="T17" fmla="*/ 390 h 541"/>
                <a:gd name="T18" fmla="*/ 124 w 816"/>
                <a:gd name="T19" fmla="*/ 317 h 541"/>
                <a:gd name="T20" fmla="*/ 223 w 816"/>
                <a:gd name="T21" fmla="*/ 288 h 541"/>
                <a:gd name="T22" fmla="*/ 67 w 816"/>
                <a:gd name="T23" fmla="*/ 260 h 541"/>
                <a:gd name="T24" fmla="*/ 67 w 816"/>
                <a:gd name="T25" fmla="*/ 204 h 541"/>
                <a:gd name="T26" fmla="*/ 194 w 816"/>
                <a:gd name="T27" fmla="*/ 204 h 541"/>
                <a:gd name="T28" fmla="*/ 194 w 816"/>
                <a:gd name="T29" fmla="*/ 147 h 541"/>
                <a:gd name="T30" fmla="*/ 31 w 816"/>
                <a:gd name="T31" fmla="*/ 147 h 541"/>
                <a:gd name="T32" fmla="*/ 0 w 816"/>
                <a:gd name="T33" fmla="*/ 119 h 541"/>
                <a:gd name="T34" fmla="*/ 121 w 816"/>
                <a:gd name="T35" fmla="*/ 91 h 541"/>
                <a:gd name="T36" fmla="*/ 177 w 816"/>
                <a:gd name="T37" fmla="*/ 0 h 541"/>
                <a:gd name="T38" fmla="*/ 553 w 816"/>
                <a:gd name="T39" fmla="*/ 15 h 541"/>
                <a:gd name="T40" fmla="*/ 683 w 816"/>
                <a:gd name="T41" fmla="*/ 74 h 541"/>
                <a:gd name="T42" fmla="*/ 784 w 816"/>
                <a:gd name="T43" fmla="*/ 190 h 541"/>
                <a:gd name="T44" fmla="*/ 793 w 816"/>
                <a:gd name="T45" fmla="*/ 390 h 541"/>
                <a:gd name="T46" fmla="*/ 587 w 816"/>
                <a:gd name="T47" fmla="*/ 212 h 541"/>
                <a:gd name="T48" fmla="*/ 669 w 816"/>
                <a:gd name="T49" fmla="*/ 139 h 541"/>
                <a:gd name="T50" fmla="*/ 587 w 816"/>
                <a:gd name="T51" fmla="*/ 127 h 541"/>
                <a:gd name="T52" fmla="*/ 259 w 816"/>
                <a:gd name="T53" fmla="*/ 398 h 541"/>
                <a:gd name="T54" fmla="*/ 259 w 816"/>
                <a:gd name="T55" fmla="*/ 540 h 541"/>
                <a:gd name="T56" fmla="*/ 259 w 816"/>
                <a:gd name="T57" fmla="*/ 398 h 541"/>
                <a:gd name="T58" fmla="*/ 282 w 816"/>
                <a:gd name="T59" fmla="*/ 469 h 541"/>
                <a:gd name="T60" fmla="*/ 237 w 816"/>
                <a:gd name="T61" fmla="*/ 469 h 541"/>
                <a:gd name="T62" fmla="*/ 654 w 816"/>
                <a:gd name="T63" fmla="*/ 398 h 541"/>
                <a:gd name="T64" fmla="*/ 654 w 816"/>
                <a:gd name="T65" fmla="*/ 540 h 541"/>
                <a:gd name="T66" fmla="*/ 654 w 816"/>
                <a:gd name="T67" fmla="*/ 398 h 541"/>
                <a:gd name="T68" fmla="*/ 677 w 816"/>
                <a:gd name="T69" fmla="*/ 469 h 541"/>
                <a:gd name="T70" fmla="*/ 632 w 816"/>
                <a:gd name="T71" fmla="*/ 469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6" h="541">
                  <a:moveTo>
                    <a:pt x="798" y="390"/>
                  </a:moveTo>
                  <a:cubicBezTo>
                    <a:pt x="804" y="390"/>
                    <a:pt x="812" y="396"/>
                    <a:pt x="815" y="404"/>
                  </a:cubicBezTo>
                  <a:lnTo>
                    <a:pt x="815" y="455"/>
                  </a:lnTo>
                  <a:cubicBezTo>
                    <a:pt x="815" y="463"/>
                    <a:pt x="810" y="469"/>
                    <a:pt x="801" y="469"/>
                  </a:cubicBezTo>
                  <a:lnTo>
                    <a:pt x="756" y="469"/>
                  </a:lnTo>
                  <a:lnTo>
                    <a:pt x="756" y="469"/>
                  </a:lnTo>
                  <a:cubicBezTo>
                    <a:pt x="756" y="415"/>
                    <a:pt x="710" y="370"/>
                    <a:pt x="657" y="370"/>
                  </a:cubicBezTo>
                  <a:cubicBezTo>
                    <a:pt x="603" y="370"/>
                    <a:pt x="558" y="415"/>
                    <a:pt x="558" y="469"/>
                  </a:cubicBezTo>
                  <a:lnTo>
                    <a:pt x="558" y="469"/>
                  </a:lnTo>
                  <a:lnTo>
                    <a:pt x="361" y="469"/>
                  </a:lnTo>
                  <a:lnTo>
                    <a:pt x="361" y="469"/>
                  </a:lnTo>
                  <a:cubicBezTo>
                    <a:pt x="361" y="415"/>
                    <a:pt x="316" y="370"/>
                    <a:pt x="262" y="370"/>
                  </a:cubicBezTo>
                  <a:cubicBezTo>
                    <a:pt x="208" y="370"/>
                    <a:pt x="163" y="415"/>
                    <a:pt x="163" y="469"/>
                  </a:cubicBezTo>
                  <a:lnTo>
                    <a:pt x="163" y="469"/>
                  </a:lnTo>
                  <a:lnTo>
                    <a:pt x="115" y="469"/>
                  </a:lnTo>
                  <a:cubicBezTo>
                    <a:pt x="107" y="469"/>
                    <a:pt x="101" y="463"/>
                    <a:pt x="101" y="455"/>
                  </a:cubicBezTo>
                  <a:lnTo>
                    <a:pt x="101" y="404"/>
                  </a:lnTo>
                  <a:cubicBezTo>
                    <a:pt x="101" y="396"/>
                    <a:pt x="107" y="390"/>
                    <a:pt x="115" y="390"/>
                  </a:cubicBezTo>
                  <a:lnTo>
                    <a:pt x="124" y="390"/>
                  </a:lnTo>
                  <a:lnTo>
                    <a:pt x="124" y="317"/>
                  </a:lnTo>
                  <a:lnTo>
                    <a:pt x="194" y="317"/>
                  </a:lnTo>
                  <a:cubicBezTo>
                    <a:pt x="211" y="317"/>
                    <a:pt x="223" y="305"/>
                    <a:pt x="223" y="288"/>
                  </a:cubicBezTo>
                  <a:cubicBezTo>
                    <a:pt x="223" y="271"/>
                    <a:pt x="211" y="260"/>
                    <a:pt x="194" y="260"/>
                  </a:cubicBezTo>
                  <a:lnTo>
                    <a:pt x="67" y="260"/>
                  </a:lnTo>
                  <a:cubicBezTo>
                    <a:pt x="50" y="260"/>
                    <a:pt x="39" y="246"/>
                    <a:pt x="39" y="232"/>
                  </a:cubicBezTo>
                  <a:cubicBezTo>
                    <a:pt x="39" y="215"/>
                    <a:pt x="50" y="204"/>
                    <a:pt x="67" y="204"/>
                  </a:cubicBezTo>
                  <a:lnTo>
                    <a:pt x="124" y="204"/>
                  </a:lnTo>
                  <a:lnTo>
                    <a:pt x="194" y="204"/>
                  </a:lnTo>
                  <a:cubicBezTo>
                    <a:pt x="211" y="204"/>
                    <a:pt x="223" y="192"/>
                    <a:pt x="223" y="175"/>
                  </a:cubicBezTo>
                  <a:cubicBezTo>
                    <a:pt x="223" y="159"/>
                    <a:pt x="211" y="147"/>
                    <a:pt x="194" y="147"/>
                  </a:cubicBezTo>
                  <a:lnTo>
                    <a:pt x="124" y="147"/>
                  </a:lnTo>
                  <a:lnTo>
                    <a:pt x="31" y="147"/>
                  </a:lnTo>
                  <a:lnTo>
                    <a:pt x="28" y="147"/>
                  </a:lnTo>
                  <a:cubicBezTo>
                    <a:pt x="11" y="147"/>
                    <a:pt x="0" y="136"/>
                    <a:pt x="0" y="119"/>
                  </a:cubicBezTo>
                  <a:cubicBezTo>
                    <a:pt x="0" y="102"/>
                    <a:pt x="11" y="91"/>
                    <a:pt x="28" y="91"/>
                  </a:cubicBezTo>
                  <a:lnTo>
                    <a:pt x="121" y="91"/>
                  </a:lnTo>
                  <a:lnTo>
                    <a:pt x="121" y="57"/>
                  </a:lnTo>
                  <a:cubicBezTo>
                    <a:pt x="121" y="26"/>
                    <a:pt x="146" y="0"/>
                    <a:pt x="177" y="0"/>
                  </a:cubicBezTo>
                  <a:lnTo>
                    <a:pt x="539" y="0"/>
                  </a:lnTo>
                  <a:cubicBezTo>
                    <a:pt x="547" y="0"/>
                    <a:pt x="553" y="6"/>
                    <a:pt x="553" y="15"/>
                  </a:cubicBezTo>
                  <a:lnTo>
                    <a:pt x="553" y="74"/>
                  </a:lnTo>
                  <a:lnTo>
                    <a:pt x="683" y="74"/>
                  </a:lnTo>
                  <a:cubicBezTo>
                    <a:pt x="691" y="74"/>
                    <a:pt x="700" y="80"/>
                    <a:pt x="705" y="85"/>
                  </a:cubicBezTo>
                  <a:lnTo>
                    <a:pt x="784" y="190"/>
                  </a:lnTo>
                  <a:cubicBezTo>
                    <a:pt x="790" y="195"/>
                    <a:pt x="793" y="207"/>
                    <a:pt x="793" y="215"/>
                  </a:cubicBezTo>
                  <a:lnTo>
                    <a:pt x="793" y="390"/>
                  </a:lnTo>
                  <a:lnTo>
                    <a:pt x="798" y="390"/>
                  </a:lnTo>
                  <a:close/>
                  <a:moveTo>
                    <a:pt x="587" y="212"/>
                  </a:moveTo>
                  <a:lnTo>
                    <a:pt x="722" y="212"/>
                  </a:lnTo>
                  <a:lnTo>
                    <a:pt x="669" y="139"/>
                  </a:lnTo>
                  <a:cubicBezTo>
                    <a:pt x="663" y="133"/>
                    <a:pt x="654" y="127"/>
                    <a:pt x="646" y="127"/>
                  </a:cubicBezTo>
                  <a:lnTo>
                    <a:pt x="587" y="127"/>
                  </a:lnTo>
                  <a:lnTo>
                    <a:pt x="587" y="212"/>
                  </a:lnTo>
                  <a:close/>
                  <a:moveTo>
                    <a:pt x="259" y="398"/>
                  </a:moveTo>
                  <a:cubicBezTo>
                    <a:pt x="296" y="398"/>
                    <a:pt x="330" y="430"/>
                    <a:pt x="330" y="469"/>
                  </a:cubicBezTo>
                  <a:cubicBezTo>
                    <a:pt x="330" y="509"/>
                    <a:pt x="298" y="540"/>
                    <a:pt x="259" y="540"/>
                  </a:cubicBezTo>
                  <a:cubicBezTo>
                    <a:pt x="219" y="540"/>
                    <a:pt x="189" y="509"/>
                    <a:pt x="189" y="469"/>
                  </a:cubicBezTo>
                  <a:cubicBezTo>
                    <a:pt x="189" y="430"/>
                    <a:pt x="220" y="398"/>
                    <a:pt x="259" y="398"/>
                  </a:cubicBezTo>
                  <a:close/>
                  <a:moveTo>
                    <a:pt x="259" y="492"/>
                  </a:moveTo>
                  <a:cubicBezTo>
                    <a:pt x="271" y="492"/>
                    <a:pt x="282" y="480"/>
                    <a:pt x="282" y="469"/>
                  </a:cubicBezTo>
                  <a:cubicBezTo>
                    <a:pt x="282" y="458"/>
                    <a:pt x="273" y="446"/>
                    <a:pt x="259" y="446"/>
                  </a:cubicBezTo>
                  <a:cubicBezTo>
                    <a:pt x="248" y="446"/>
                    <a:pt x="237" y="458"/>
                    <a:pt x="237" y="469"/>
                  </a:cubicBezTo>
                  <a:cubicBezTo>
                    <a:pt x="237" y="480"/>
                    <a:pt x="245" y="492"/>
                    <a:pt x="259" y="492"/>
                  </a:cubicBezTo>
                  <a:close/>
                  <a:moveTo>
                    <a:pt x="654" y="398"/>
                  </a:moveTo>
                  <a:cubicBezTo>
                    <a:pt x="694" y="398"/>
                    <a:pt x="725" y="430"/>
                    <a:pt x="725" y="469"/>
                  </a:cubicBezTo>
                  <a:cubicBezTo>
                    <a:pt x="725" y="509"/>
                    <a:pt x="693" y="540"/>
                    <a:pt x="654" y="540"/>
                  </a:cubicBezTo>
                  <a:cubicBezTo>
                    <a:pt x="614" y="540"/>
                    <a:pt x="584" y="509"/>
                    <a:pt x="584" y="469"/>
                  </a:cubicBezTo>
                  <a:cubicBezTo>
                    <a:pt x="584" y="430"/>
                    <a:pt x="615" y="398"/>
                    <a:pt x="654" y="398"/>
                  </a:cubicBezTo>
                  <a:close/>
                  <a:moveTo>
                    <a:pt x="654" y="492"/>
                  </a:moveTo>
                  <a:cubicBezTo>
                    <a:pt x="666" y="492"/>
                    <a:pt x="677" y="483"/>
                    <a:pt x="677" y="469"/>
                  </a:cubicBezTo>
                  <a:cubicBezTo>
                    <a:pt x="677" y="458"/>
                    <a:pt x="669" y="446"/>
                    <a:pt x="654" y="446"/>
                  </a:cubicBezTo>
                  <a:cubicBezTo>
                    <a:pt x="643" y="446"/>
                    <a:pt x="632" y="458"/>
                    <a:pt x="632" y="469"/>
                  </a:cubicBezTo>
                  <a:cubicBezTo>
                    <a:pt x="632" y="480"/>
                    <a:pt x="640" y="492"/>
                    <a:pt x="654" y="4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2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629415" y="2646919"/>
            <a:ext cx="1392729" cy="1392729"/>
            <a:chOff x="19258608" y="4813404"/>
            <a:chExt cx="2785820" cy="2785820"/>
          </a:xfrm>
        </p:grpSpPr>
        <p:sp>
          <p:nvSpPr>
            <p:cNvPr id="18" name="Oval 23"/>
            <p:cNvSpPr/>
            <p:nvPr/>
          </p:nvSpPr>
          <p:spPr>
            <a:xfrm>
              <a:off x="19258608" y="4813404"/>
              <a:ext cx="2785820" cy="278582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12">
                <a:solidFill>
                  <a:prstClr val="white"/>
                </a:solidFill>
              </a:endParaRPr>
            </a:p>
          </p:txBody>
        </p:sp>
        <p:sp>
          <p:nvSpPr>
            <p:cNvPr id="19" name="Freeform 267"/>
            <p:cNvSpPr>
              <a:spLocks noChangeAspect="1" noChangeArrowheads="1"/>
            </p:cNvSpPr>
            <p:nvPr/>
          </p:nvSpPr>
          <p:spPr bwMode="auto">
            <a:xfrm>
              <a:off x="20057157" y="5605347"/>
              <a:ext cx="1188720" cy="1201933"/>
            </a:xfrm>
            <a:custGeom>
              <a:avLst/>
              <a:gdLst>
                <a:gd name="T0" fmla="*/ 672 w 794"/>
                <a:gd name="T1" fmla="*/ 183 h 804"/>
                <a:gd name="T2" fmla="*/ 697 w 794"/>
                <a:gd name="T3" fmla="*/ 160 h 804"/>
                <a:gd name="T4" fmla="*/ 660 w 794"/>
                <a:gd name="T5" fmla="*/ 110 h 804"/>
                <a:gd name="T6" fmla="*/ 660 w 794"/>
                <a:gd name="T7" fmla="*/ 74 h 804"/>
                <a:gd name="T8" fmla="*/ 539 w 794"/>
                <a:gd name="T9" fmla="*/ 127 h 804"/>
                <a:gd name="T10" fmla="*/ 793 w 794"/>
                <a:gd name="T11" fmla="*/ 127 h 804"/>
                <a:gd name="T12" fmla="*/ 610 w 794"/>
                <a:gd name="T13" fmla="*/ 96 h 804"/>
                <a:gd name="T14" fmla="*/ 660 w 794"/>
                <a:gd name="T15" fmla="*/ 180 h 804"/>
                <a:gd name="T16" fmla="*/ 607 w 794"/>
                <a:gd name="T17" fmla="*/ 163 h 804"/>
                <a:gd name="T18" fmla="*/ 660 w 794"/>
                <a:gd name="T19" fmla="*/ 216 h 804"/>
                <a:gd name="T20" fmla="*/ 672 w 794"/>
                <a:gd name="T21" fmla="*/ 216 h 804"/>
                <a:gd name="T22" fmla="*/ 723 w 794"/>
                <a:gd name="T23" fmla="*/ 157 h 804"/>
                <a:gd name="T24" fmla="*/ 672 w 794"/>
                <a:gd name="T25" fmla="*/ 74 h 804"/>
                <a:gd name="T26" fmla="*/ 723 w 794"/>
                <a:gd name="T27" fmla="*/ 82 h 804"/>
                <a:gd name="T28" fmla="*/ 672 w 794"/>
                <a:gd name="T29" fmla="*/ 40 h 804"/>
                <a:gd name="T30" fmla="*/ 660 w 794"/>
                <a:gd name="T31" fmla="*/ 40 h 804"/>
                <a:gd name="T32" fmla="*/ 610 w 794"/>
                <a:gd name="T33" fmla="*/ 96 h 804"/>
                <a:gd name="T34" fmla="*/ 192 w 794"/>
                <a:gd name="T35" fmla="*/ 600 h 804"/>
                <a:gd name="T36" fmla="*/ 155 w 794"/>
                <a:gd name="T37" fmla="*/ 801 h 804"/>
                <a:gd name="T38" fmla="*/ 9 w 794"/>
                <a:gd name="T39" fmla="*/ 764 h 804"/>
                <a:gd name="T40" fmla="*/ 45 w 794"/>
                <a:gd name="T41" fmla="*/ 564 h 804"/>
                <a:gd name="T42" fmla="*/ 438 w 794"/>
                <a:gd name="T43" fmla="*/ 437 h 804"/>
                <a:gd name="T44" fmla="*/ 474 w 794"/>
                <a:gd name="T45" fmla="*/ 764 h 804"/>
                <a:gd name="T46" fmla="*/ 327 w 794"/>
                <a:gd name="T47" fmla="*/ 801 h 804"/>
                <a:gd name="T48" fmla="*/ 291 w 794"/>
                <a:gd name="T49" fmla="*/ 473 h 804"/>
                <a:gd name="T50" fmla="*/ 438 w 794"/>
                <a:gd name="T51" fmla="*/ 437 h 804"/>
                <a:gd name="T52" fmla="*/ 756 w 794"/>
                <a:gd name="T53" fmla="*/ 329 h 804"/>
                <a:gd name="T54" fmla="*/ 720 w 794"/>
                <a:gd name="T55" fmla="*/ 803 h 804"/>
                <a:gd name="T56" fmla="*/ 573 w 794"/>
                <a:gd name="T57" fmla="*/ 767 h 804"/>
                <a:gd name="T58" fmla="*/ 610 w 794"/>
                <a:gd name="T59" fmla="*/ 293 h 804"/>
                <a:gd name="T60" fmla="*/ 502 w 794"/>
                <a:gd name="T61" fmla="*/ 188 h 804"/>
                <a:gd name="T62" fmla="*/ 517 w 794"/>
                <a:gd name="T63" fmla="*/ 208 h 804"/>
                <a:gd name="T64" fmla="*/ 466 w 794"/>
                <a:gd name="T65" fmla="*/ 304 h 804"/>
                <a:gd name="T66" fmla="*/ 449 w 794"/>
                <a:gd name="T67" fmla="*/ 295 h 804"/>
                <a:gd name="T68" fmla="*/ 28 w 794"/>
                <a:gd name="T69" fmla="*/ 468 h 804"/>
                <a:gd name="T70" fmla="*/ 3 w 794"/>
                <a:gd name="T71" fmla="*/ 462 h 804"/>
                <a:gd name="T72" fmla="*/ 412 w 794"/>
                <a:gd name="T73" fmla="*/ 231 h 804"/>
                <a:gd name="T74" fmla="*/ 395 w 794"/>
                <a:gd name="T75" fmla="*/ 174 h 804"/>
                <a:gd name="T76" fmla="*/ 502 w 794"/>
                <a:gd name="T77" fmla="*/ 188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94" h="804">
                  <a:moveTo>
                    <a:pt x="697" y="160"/>
                  </a:moveTo>
                  <a:cubicBezTo>
                    <a:pt x="697" y="174"/>
                    <a:pt x="683" y="180"/>
                    <a:pt x="672" y="183"/>
                  </a:cubicBezTo>
                  <a:lnTo>
                    <a:pt x="672" y="140"/>
                  </a:lnTo>
                  <a:cubicBezTo>
                    <a:pt x="683" y="140"/>
                    <a:pt x="697" y="146"/>
                    <a:pt x="697" y="160"/>
                  </a:cubicBezTo>
                  <a:close/>
                  <a:moveTo>
                    <a:pt x="660" y="74"/>
                  </a:moveTo>
                  <a:lnTo>
                    <a:pt x="660" y="110"/>
                  </a:lnTo>
                  <a:cubicBezTo>
                    <a:pt x="646" y="107"/>
                    <a:pt x="638" y="102"/>
                    <a:pt x="638" y="90"/>
                  </a:cubicBezTo>
                  <a:cubicBezTo>
                    <a:pt x="638" y="82"/>
                    <a:pt x="646" y="74"/>
                    <a:pt x="660" y="74"/>
                  </a:cubicBezTo>
                  <a:close/>
                  <a:moveTo>
                    <a:pt x="666" y="253"/>
                  </a:moveTo>
                  <a:cubicBezTo>
                    <a:pt x="596" y="253"/>
                    <a:pt x="539" y="197"/>
                    <a:pt x="539" y="127"/>
                  </a:cubicBezTo>
                  <a:cubicBezTo>
                    <a:pt x="539" y="56"/>
                    <a:pt x="595" y="0"/>
                    <a:pt x="666" y="0"/>
                  </a:cubicBezTo>
                  <a:cubicBezTo>
                    <a:pt x="736" y="0"/>
                    <a:pt x="793" y="56"/>
                    <a:pt x="793" y="127"/>
                  </a:cubicBezTo>
                  <a:cubicBezTo>
                    <a:pt x="793" y="197"/>
                    <a:pt x="737" y="253"/>
                    <a:pt x="666" y="253"/>
                  </a:cubicBezTo>
                  <a:close/>
                  <a:moveTo>
                    <a:pt x="610" y="96"/>
                  </a:moveTo>
                  <a:cubicBezTo>
                    <a:pt x="610" y="119"/>
                    <a:pt x="629" y="132"/>
                    <a:pt x="660" y="137"/>
                  </a:cubicBezTo>
                  <a:lnTo>
                    <a:pt x="660" y="180"/>
                  </a:lnTo>
                  <a:cubicBezTo>
                    <a:pt x="627" y="177"/>
                    <a:pt x="644" y="149"/>
                    <a:pt x="621" y="149"/>
                  </a:cubicBezTo>
                  <a:cubicBezTo>
                    <a:pt x="612" y="149"/>
                    <a:pt x="607" y="154"/>
                    <a:pt x="607" y="163"/>
                  </a:cubicBezTo>
                  <a:cubicBezTo>
                    <a:pt x="607" y="180"/>
                    <a:pt x="624" y="202"/>
                    <a:pt x="660" y="202"/>
                  </a:cubicBezTo>
                  <a:lnTo>
                    <a:pt x="660" y="216"/>
                  </a:lnTo>
                  <a:cubicBezTo>
                    <a:pt x="660" y="222"/>
                    <a:pt x="663" y="225"/>
                    <a:pt x="666" y="225"/>
                  </a:cubicBezTo>
                  <a:cubicBezTo>
                    <a:pt x="669" y="225"/>
                    <a:pt x="672" y="219"/>
                    <a:pt x="672" y="216"/>
                  </a:cubicBezTo>
                  <a:lnTo>
                    <a:pt x="672" y="202"/>
                  </a:lnTo>
                  <a:cubicBezTo>
                    <a:pt x="703" y="200"/>
                    <a:pt x="723" y="185"/>
                    <a:pt x="723" y="157"/>
                  </a:cubicBezTo>
                  <a:cubicBezTo>
                    <a:pt x="723" y="127"/>
                    <a:pt x="700" y="119"/>
                    <a:pt x="672" y="113"/>
                  </a:cubicBezTo>
                  <a:lnTo>
                    <a:pt x="672" y="74"/>
                  </a:lnTo>
                  <a:cubicBezTo>
                    <a:pt x="694" y="74"/>
                    <a:pt x="694" y="96"/>
                    <a:pt x="708" y="96"/>
                  </a:cubicBezTo>
                  <a:cubicBezTo>
                    <a:pt x="717" y="96"/>
                    <a:pt x="723" y="90"/>
                    <a:pt x="723" y="82"/>
                  </a:cubicBezTo>
                  <a:cubicBezTo>
                    <a:pt x="723" y="62"/>
                    <a:pt x="689" y="51"/>
                    <a:pt x="672" y="51"/>
                  </a:cubicBezTo>
                  <a:lnTo>
                    <a:pt x="672" y="40"/>
                  </a:lnTo>
                  <a:cubicBezTo>
                    <a:pt x="672" y="34"/>
                    <a:pt x="669" y="31"/>
                    <a:pt x="666" y="31"/>
                  </a:cubicBezTo>
                  <a:cubicBezTo>
                    <a:pt x="663" y="31"/>
                    <a:pt x="660" y="37"/>
                    <a:pt x="660" y="40"/>
                  </a:cubicBezTo>
                  <a:lnTo>
                    <a:pt x="660" y="51"/>
                  </a:lnTo>
                  <a:cubicBezTo>
                    <a:pt x="632" y="54"/>
                    <a:pt x="610" y="68"/>
                    <a:pt x="610" y="96"/>
                  </a:cubicBezTo>
                  <a:close/>
                  <a:moveTo>
                    <a:pt x="155" y="564"/>
                  </a:moveTo>
                  <a:cubicBezTo>
                    <a:pt x="175" y="564"/>
                    <a:pt x="192" y="581"/>
                    <a:pt x="192" y="600"/>
                  </a:cubicBezTo>
                  <a:lnTo>
                    <a:pt x="192" y="764"/>
                  </a:lnTo>
                  <a:cubicBezTo>
                    <a:pt x="192" y="784"/>
                    <a:pt x="175" y="801"/>
                    <a:pt x="155" y="801"/>
                  </a:cubicBezTo>
                  <a:lnTo>
                    <a:pt x="45" y="801"/>
                  </a:lnTo>
                  <a:cubicBezTo>
                    <a:pt x="25" y="801"/>
                    <a:pt x="9" y="784"/>
                    <a:pt x="9" y="764"/>
                  </a:cubicBezTo>
                  <a:lnTo>
                    <a:pt x="9" y="600"/>
                  </a:lnTo>
                  <a:cubicBezTo>
                    <a:pt x="9" y="581"/>
                    <a:pt x="25" y="564"/>
                    <a:pt x="45" y="564"/>
                  </a:cubicBezTo>
                  <a:lnTo>
                    <a:pt x="155" y="564"/>
                  </a:lnTo>
                  <a:close/>
                  <a:moveTo>
                    <a:pt x="438" y="437"/>
                  </a:moveTo>
                  <a:cubicBezTo>
                    <a:pt x="457" y="437"/>
                    <a:pt x="474" y="454"/>
                    <a:pt x="474" y="473"/>
                  </a:cubicBezTo>
                  <a:lnTo>
                    <a:pt x="474" y="764"/>
                  </a:lnTo>
                  <a:cubicBezTo>
                    <a:pt x="474" y="784"/>
                    <a:pt x="457" y="801"/>
                    <a:pt x="438" y="801"/>
                  </a:cubicBezTo>
                  <a:lnTo>
                    <a:pt x="327" y="801"/>
                  </a:lnTo>
                  <a:cubicBezTo>
                    <a:pt x="308" y="801"/>
                    <a:pt x="291" y="784"/>
                    <a:pt x="291" y="764"/>
                  </a:cubicBezTo>
                  <a:lnTo>
                    <a:pt x="291" y="473"/>
                  </a:lnTo>
                  <a:cubicBezTo>
                    <a:pt x="291" y="454"/>
                    <a:pt x="308" y="437"/>
                    <a:pt x="327" y="437"/>
                  </a:cubicBezTo>
                  <a:lnTo>
                    <a:pt x="438" y="437"/>
                  </a:lnTo>
                  <a:close/>
                  <a:moveTo>
                    <a:pt x="720" y="293"/>
                  </a:moveTo>
                  <a:cubicBezTo>
                    <a:pt x="739" y="293"/>
                    <a:pt x="756" y="307"/>
                    <a:pt x="756" y="329"/>
                  </a:cubicBezTo>
                  <a:lnTo>
                    <a:pt x="756" y="767"/>
                  </a:lnTo>
                  <a:cubicBezTo>
                    <a:pt x="756" y="787"/>
                    <a:pt x="739" y="803"/>
                    <a:pt x="720" y="803"/>
                  </a:cubicBezTo>
                  <a:lnTo>
                    <a:pt x="610" y="803"/>
                  </a:lnTo>
                  <a:cubicBezTo>
                    <a:pt x="590" y="803"/>
                    <a:pt x="573" y="787"/>
                    <a:pt x="573" y="767"/>
                  </a:cubicBezTo>
                  <a:lnTo>
                    <a:pt x="573" y="329"/>
                  </a:lnTo>
                  <a:cubicBezTo>
                    <a:pt x="573" y="310"/>
                    <a:pt x="590" y="293"/>
                    <a:pt x="610" y="293"/>
                  </a:cubicBezTo>
                  <a:lnTo>
                    <a:pt x="720" y="293"/>
                  </a:lnTo>
                  <a:close/>
                  <a:moveTo>
                    <a:pt x="502" y="188"/>
                  </a:moveTo>
                  <a:cubicBezTo>
                    <a:pt x="508" y="188"/>
                    <a:pt x="511" y="191"/>
                    <a:pt x="517" y="194"/>
                  </a:cubicBezTo>
                  <a:cubicBezTo>
                    <a:pt x="519" y="197"/>
                    <a:pt x="519" y="202"/>
                    <a:pt x="517" y="208"/>
                  </a:cubicBezTo>
                  <a:lnTo>
                    <a:pt x="483" y="293"/>
                  </a:lnTo>
                  <a:cubicBezTo>
                    <a:pt x="480" y="298"/>
                    <a:pt x="471" y="304"/>
                    <a:pt x="466" y="304"/>
                  </a:cubicBezTo>
                  <a:lnTo>
                    <a:pt x="466" y="304"/>
                  </a:lnTo>
                  <a:cubicBezTo>
                    <a:pt x="457" y="304"/>
                    <a:pt x="452" y="301"/>
                    <a:pt x="449" y="295"/>
                  </a:cubicBezTo>
                  <a:lnTo>
                    <a:pt x="429" y="262"/>
                  </a:lnTo>
                  <a:lnTo>
                    <a:pt x="28" y="468"/>
                  </a:lnTo>
                  <a:cubicBezTo>
                    <a:pt x="25" y="470"/>
                    <a:pt x="23" y="470"/>
                    <a:pt x="20" y="470"/>
                  </a:cubicBezTo>
                  <a:cubicBezTo>
                    <a:pt x="11" y="470"/>
                    <a:pt x="6" y="468"/>
                    <a:pt x="3" y="462"/>
                  </a:cubicBezTo>
                  <a:cubicBezTo>
                    <a:pt x="0" y="454"/>
                    <a:pt x="3" y="442"/>
                    <a:pt x="11" y="437"/>
                  </a:cubicBezTo>
                  <a:lnTo>
                    <a:pt x="412" y="231"/>
                  </a:lnTo>
                  <a:lnTo>
                    <a:pt x="392" y="194"/>
                  </a:lnTo>
                  <a:cubicBezTo>
                    <a:pt x="390" y="188"/>
                    <a:pt x="390" y="180"/>
                    <a:pt x="395" y="174"/>
                  </a:cubicBezTo>
                  <a:cubicBezTo>
                    <a:pt x="398" y="168"/>
                    <a:pt x="406" y="166"/>
                    <a:pt x="412" y="168"/>
                  </a:cubicBezTo>
                  <a:lnTo>
                    <a:pt x="502" y="1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2"/>
            </a:p>
          </p:txBody>
        </p:sp>
      </p:grpSp>
      <p:grpSp>
        <p:nvGrpSpPr>
          <p:cNvPr id="20" name="Group 12"/>
          <p:cNvGrpSpPr/>
          <p:nvPr/>
        </p:nvGrpSpPr>
        <p:grpSpPr>
          <a:xfrm>
            <a:off x="3284759" y="2646919"/>
            <a:ext cx="1392729" cy="1392729"/>
            <a:chOff x="6567643" y="4813404"/>
            <a:chExt cx="2785820" cy="2785820"/>
          </a:xfrm>
        </p:grpSpPr>
        <p:sp>
          <p:nvSpPr>
            <p:cNvPr id="21" name="Oval 11"/>
            <p:cNvSpPr/>
            <p:nvPr/>
          </p:nvSpPr>
          <p:spPr>
            <a:xfrm>
              <a:off x="6567643" y="4813404"/>
              <a:ext cx="2785820" cy="278582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12">
                <a:solidFill>
                  <a:prstClr val="white"/>
                </a:solidFill>
              </a:endParaRPr>
            </a:p>
          </p:txBody>
        </p:sp>
        <p:sp>
          <p:nvSpPr>
            <p:cNvPr id="22" name="Freeform 2"/>
            <p:cNvSpPr>
              <a:spLocks noChangeArrowheads="1"/>
            </p:cNvSpPr>
            <p:nvPr/>
          </p:nvSpPr>
          <p:spPr bwMode="auto">
            <a:xfrm>
              <a:off x="7255502" y="5505247"/>
              <a:ext cx="1410104" cy="1402134"/>
            </a:xfrm>
            <a:custGeom>
              <a:avLst/>
              <a:gdLst>
                <a:gd name="T0" fmla="*/ 550 w 780"/>
                <a:gd name="T1" fmla="*/ 319 h 777"/>
                <a:gd name="T2" fmla="*/ 641 w 780"/>
                <a:gd name="T3" fmla="*/ 232 h 777"/>
                <a:gd name="T4" fmla="*/ 700 w 780"/>
                <a:gd name="T5" fmla="*/ 426 h 777"/>
                <a:gd name="T6" fmla="*/ 350 w 780"/>
                <a:gd name="T7" fmla="*/ 776 h 777"/>
                <a:gd name="T8" fmla="*/ 0 w 780"/>
                <a:gd name="T9" fmla="*/ 426 h 777"/>
                <a:gd name="T10" fmla="*/ 350 w 780"/>
                <a:gd name="T11" fmla="*/ 77 h 777"/>
                <a:gd name="T12" fmla="*/ 550 w 780"/>
                <a:gd name="T13" fmla="*/ 141 h 777"/>
                <a:gd name="T14" fmla="*/ 463 w 780"/>
                <a:gd name="T15" fmla="*/ 229 h 777"/>
                <a:gd name="T16" fmla="*/ 353 w 780"/>
                <a:gd name="T17" fmla="*/ 201 h 777"/>
                <a:gd name="T18" fmla="*/ 127 w 780"/>
                <a:gd name="T19" fmla="*/ 426 h 777"/>
                <a:gd name="T20" fmla="*/ 353 w 780"/>
                <a:gd name="T21" fmla="*/ 652 h 777"/>
                <a:gd name="T22" fmla="*/ 579 w 780"/>
                <a:gd name="T23" fmla="*/ 426 h 777"/>
                <a:gd name="T24" fmla="*/ 550 w 780"/>
                <a:gd name="T25" fmla="*/ 319 h 777"/>
                <a:gd name="T26" fmla="*/ 675 w 780"/>
                <a:gd name="T27" fmla="*/ 105 h 777"/>
                <a:gd name="T28" fmla="*/ 779 w 780"/>
                <a:gd name="T29" fmla="*/ 105 h 777"/>
                <a:gd name="T30" fmla="*/ 711 w 780"/>
                <a:gd name="T31" fmla="*/ 173 h 777"/>
                <a:gd name="T32" fmla="*/ 643 w 780"/>
                <a:gd name="T33" fmla="*/ 173 h 777"/>
                <a:gd name="T34" fmla="*/ 452 w 780"/>
                <a:gd name="T35" fmla="*/ 367 h 777"/>
                <a:gd name="T36" fmla="*/ 466 w 780"/>
                <a:gd name="T37" fmla="*/ 424 h 777"/>
                <a:gd name="T38" fmla="*/ 350 w 780"/>
                <a:gd name="T39" fmla="*/ 539 h 777"/>
                <a:gd name="T40" fmla="*/ 234 w 780"/>
                <a:gd name="T41" fmla="*/ 424 h 777"/>
                <a:gd name="T42" fmla="*/ 350 w 780"/>
                <a:gd name="T43" fmla="*/ 308 h 777"/>
                <a:gd name="T44" fmla="*/ 415 w 780"/>
                <a:gd name="T45" fmla="*/ 328 h 777"/>
                <a:gd name="T46" fmla="*/ 607 w 780"/>
                <a:gd name="T47" fmla="*/ 136 h 777"/>
                <a:gd name="T48" fmla="*/ 607 w 780"/>
                <a:gd name="T49" fmla="*/ 68 h 777"/>
                <a:gd name="T50" fmla="*/ 675 w 780"/>
                <a:gd name="T51" fmla="*/ 0 h 777"/>
                <a:gd name="T52" fmla="*/ 675 w 780"/>
                <a:gd name="T53" fmla="*/ 105 h 7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80" h="777">
                  <a:moveTo>
                    <a:pt x="550" y="319"/>
                  </a:moveTo>
                  <a:lnTo>
                    <a:pt x="641" y="232"/>
                  </a:lnTo>
                  <a:cubicBezTo>
                    <a:pt x="677" y="285"/>
                    <a:pt x="700" y="353"/>
                    <a:pt x="700" y="426"/>
                  </a:cubicBezTo>
                  <a:cubicBezTo>
                    <a:pt x="700" y="618"/>
                    <a:pt x="542" y="776"/>
                    <a:pt x="350" y="776"/>
                  </a:cubicBezTo>
                  <a:cubicBezTo>
                    <a:pt x="158" y="776"/>
                    <a:pt x="0" y="618"/>
                    <a:pt x="0" y="426"/>
                  </a:cubicBezTo>
                  <a:cubicBezTo>
                    <a:pt x="0" y="235"/>
                    <a:pt x="158" y="77"/>
                    <a:pt x="350" y="77"/>
                  </a:cubicBezTo>
                  <a:cubicBezTo>
                    <a:pt x="423" y="77"/>
                    <a:pt x="494" y="102"/>
                    <a:pt x="550" y="141"/>
                  </a:cubicBezTo>
                  <a:lnTo>
                    <a:pt x="463" y="229"/>
                  </a:lnTo>
                  <a:cubicBezTo>
                    <a:pt x="432" y="212"/>
                    <a:pt x="392" y="201"/>
                    <a:pt x="353" y="201"/>
                  </a:cubicBezTo>
                  <a:cubicBezTo>
                    <a:pt x="229" y="201"/>
                    <a:pt x="127" y="302"/>
                    <a:pt x="127" y="426"/>
                  </a:cubicBezTo>
                  <a:cubicBezTo>
                    <a:pt x="127" y="551"/>
                    <a:pt x="229" y="652"/>
                    <a:pt x="353" y="652"/>
                  </a:cubicBezTo>
                  <a:cubicBezTo>
                    <a:pt x="477" y="652"/>
                    <a:pt x="579" y="551"/>
                    <a:pt x="579" y="426"/>
                  </a:cubicBezTo>
                  <a:cubicBezTo>
                    <a:pt x="579" y="387"/>
                    <a:pt x="567" y="350"/>
                    <a:pt x="550" y="319"/>
                  </a:cubicBezTo>
                  <a:close/>
                  <a:moveTo>
                    <a:pt x="675" y="105"/>
                  </a:moveTo>
                  <a:lnTo>
                    <a:pt x="779" y="105"/>
                  </a:lnTo>
                  <a:lnTo>
                    <a:pt x="711" y="173"/>
                  </a:lnTo>
                  <a:lnTo>
                    <a:pt x="643" y="173"/>
                  </a:lnTo>
                  <a:lnTo>
                    <a:pt x="452" y="367"/>
                  </a:lnTo>
                  <a:cubicBezTo>
                    <a:pt x="460" y="384"/>
                    <a:pt x="466" y="404"/>
                    <a:pt x="466" y="424"/>
                  </a:cubicBezTo>
                  <a:cubicBezTo>
                    <a:pt x="466" y="489"/>
                    <a:pt x="415" y="539"/>
                    <a:pt x="350" y="539"/>
                  </a:cubicBezTo>
                  <a:cubicBezTo>
                    <a:pt x="285" y="539"/>
                    <a:pt x="234" y="489"/>
                    <a:pt x="234" y="424"/>
                  </a:cubicBezTo>
                  <a:cubicBezTo>
                    <a:pt x="234" y="359"/>
                    <a:pt x="288" y="308"/>
                    <a:pt x="350" y="308"/>
                  </a:cubicBezTo>
                  <a:cubicBezTo>
                    <a:pt x="375" y="308"/>
                    <a:pt x="398" y="316"/>
                    <a:pt x="415" y="328"/>
                  </a:cubicBezTo>
                  <a:lnTo>
                    <a:pt x="607" y="136"/>
                  </a:lnTo>
                  <a:lnTo>
                    <a:pt x="607" y="68"/>
                  </a:lnTo>
                  <a:lnTo>
                    <a:pt x="675" y="0"/>
                  </a:lnTo>
                  <a:lnTo>
                    <a:pt x="675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2"/>
            </a:p>
          </p:txBody>
        </p:sp>
      </p:grpSp>
      <p:grpSp>
        <p:nvGrpSpPr>
          <p:cNvPr id="23" name="Group 10"/>
          <p:cNvGrpSpPr/>
          <p:nvPr/>
        </p:nvGrpSpPr>
        <p:grpSpPr>
          <a:xfrm>
            <a:off x="1169875" y="2646919"/>
            <a:ext cx="1392729" cy="1392729"/>
            <a:chOff x="2337325" y="4813404"/>
            <a:chExt cx="2785820" cy="2785820"/>
          </a:xfrm>
        </p:grpSpPr>
        <p:sp>
          <p:nvSpPr>
            <p:cNvPr id="24" name="Oval 20"/>
            <p:cNvSpPr/>
            <p:nvPr/>
          </p:nvSpPr>
          <p:spPr>
            <a:xfrm>
              <a:off x="2337325" y="4813404"/>
              <a:ext cx="2785820" cy="27858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12">
                <a:solidFill>
                  <a:prstClr val="white"/>
                </a:solidFill>
              </a:endParaRPr>
            </a:p>
          </p:txBody>
        </p:sp>
        <p:sp>
          <p:nvSpPr>
            <p:cNvPr id="25" name="Freeform 307"/>
            <p:cNvSpPr>
              <a:spLocks noChangeArrowheads="1"/>
            </p:cNvSpPr>
            <p:nvPr/>
          </p:nvSpPr>
          <p:spPr bwMode="auto">
            <a:xfrm>
              <a:off x="2984179" y="5737552"/>
              <a:ext cx="1492114" cy="937524"/>
            </a:xfrm>
            <a:custGeom>
              <a:avLst/>
              <a:gdLst>
                <a:gd name="T0" fmla="*/ 346 w 996"/>
                <a:gd name="T1" fmla="*/ 0 h 624"/>
                <a:gd name="T2" fmla="*/ 397 w 996"/>
                <a:gd name="T3" fmla="*/ 124 h 624"/>
                <a:gd name="T4" fmla="*/ 365 w 996"/>
                <a:gd name="T5" fmla="*/ 217 h 624"/>
                <a:gd name="T6" fmla="*/ 357 w 996"/>
                <a:gd name="T7" fmla="*/ 155 h 624"/>
                <a:gd name="T8" fmla="*/ 346 w 996"/>
                <a:gd name="T9" fmla="*/ 76 h 624"/>
                <a:gd name="T10" fmla="*/ 332 w 996"/>
                <a:gd name="T11" fmla="*/ 189 h 624"/>
                <a:gd name="T12" fmla="*/ 318 w 996"/>
                <a:gd name="T13" fmla="*/ 302 h 624"/>
                <a:gd name="T14" fmla="*/ 276 w 996"/>
                <a:gd name="T15" fmla="*/ 369 h 624"/>
                <a:gd name="T16" fmla="*/ 234 w 996"/>
                <a:gd name="T17" fmla="*/ 316 h 624"/>
                <a:gd name="T18" fmla="*/ 220 w 996"/>
                <a:gd name="T19" fmla="*/ 228 h 624"/>
                <a:gd name="T20" fmla="*/ 206 w 996"/>
                <a:gd name="T21" fmla="*/ 141 h 624"/>
                <a:gd name="T22" fmla="*/ 194 w 996"/>
                <a:gd name="T23" fmla="*/ 194 h 624"/>
                <a:gd name="T24" fmla="*/ 180 w 996"/>
                <a:gd name="T25" fmla="*/ 257 h 624"/>
                <a:gd name="T26" fmla="*/ 141 w 996"/>
                <a:gd name="T27" fmla="*/ 299 h 624"/>
                <a:gd name="T28" fmla="*/ 90 w 996"/>
                <a:gd name="T29" fmla="*/ 234 h 624"/>
                <a:gd name="T30" fmla="*/ 79 w 996"/>
                <a:gd name="T31" fmla="*/ 203 h 624"/>
                <a:gd name="T32" fmla="*/ 0 w 996"/>
                <a:gd name="T33" fmla="*/ 203 h 624"/>
                <a:gd name="T34" fmla="*/ 0 w 996"/>
                <a:gd name="T35" fmla="*/ 161 h 624"/>
                <a:gd name="T36" fmla="*/ 84 w 996"/>
                <a:gd name="T37" fmla="*/ 161 h 624"/>
                <a:gd name="T38" fmla="*/ 132 w 996"/>
                <a:gd name="T39" fmla="*/ 220 h 624"/>
                <a:gd name="T40" fmla="*/ 141 w 996"/>
                <a:gd name="T41" fmla="*/ 245 h 624"/>
                <a:gd name="T42" fmla="*/ 155 w 996"/>
                <a:gd name="T43" fmla="*/ 183 h 624"/>
                <a:gd name="T44" fmla="*/ 169 w 996"/>
                <a:gd name="T45" fmla="*/ 121 h 624"/>
                <a:gd name="T46" fmla="*/ 208 w 996"/>
                <a:gd name="T47" fmla="*/ 79 h 624"/>
                <a:gd name="T48" fmla="*/ 251 w 996"/>
                <a:gd name="T49" fmla="*/ 132 h 624"/>
                <a:gd name="T50" fmla="*/ 265 w 996"/>
                <a:gd name="T51" fmla="*/ 220 h 624"/>
                <a:gd name="T52" fmla="*/ 276 w 996"/>
                <a:gd name="T53" fmla="*/ 296 h 624"/>
                <a:gd name="T54" fmla="*/ 289 w 996"/>
                <a:gd name="T55" fmla="*/ 180 h 624"/>
                <a:gd name="T56" fmla="*/ 303 w 996"/>
                <a:gd name="T57" fmla="*/ 67 h 624"/>
                <a:gd name="T58" fmla="*/ 346 w 996"/>
                <a:gd name="T59" fmla="*/ 0 h 624"/>
                <a:gd name="T60" fmla="*/ 574 w 996"/>
                <a:gd name="T61" fmla="*/ 220 h 624"/>
                <a:gd name="T62" fmla="*/ 619 w 996"/>
                <a:gd name="T63" fmla="*/ 177 h 624"/>
                <a:gd name="T64" fmla="*/ 696 w 996"/>
                <a:gd name="T65" fmla="*/ 177 h 624"/>
                <a:gd name="T66" fmla="*/ 696 w 996"/>
                <a:gd name="T67" fmla="*/ 220 h 624"/>
                <a:gd name="T68" fmla="*/ 619 w 996"/>
                <a:gd name="T69" fmla="*/ 220 h 624"/>
                <a:gd name="T70" fmla="*/ 608 w 996"/>
                <a:gd name="T71" fmla="*/ 242 h 624"/>
                <a:gd name="T72" fmla="*/ 597 w 996"/>
                <a:gd name="T73" fmla="*/ 290 h 624"/>
                <a:gd name="T74" fmla="*/ 588 w 996"/>
                <a:gd name="T75" fmla="*/ 330 h 624"/>
                <a:gd name="T76" fmla="*/ 557 w 996"/>
                <a:gd name="T77" fmla="*/ 361 h 624"/>
                <a:gd name="T78" fmla="*/ 501 w 996"/>
                <a:gd name="T79" fmla="*/ 240 h 624"/>
                <a:gd name="T80" fmla="*/ 498 w 996"/>
                <a:gd name="T81" fmla="*/ 225 h 624"/>
                <a:gd name="T82" fmla="*/ 529 w 996"/>
                <a:gd name="T83" fmla="*/ 163 h 624"/>
                <a:gd name="T84" fmla="*/ 543 w 996"/>
                <a:gd name="T85" fmla="*/ 231 h 624"/>
                <a:gd name="T86" fmla="*/ 555 w 996"/>
                <a:gd name="T87" fmla="*/ 293 h 624"/>
                <a:gd name="T88" fmla="*/ 557 w 996"/>
                <a:gd name="T89" fmla="*/ 282 h 624"/>
                <a:gd name="T90" fmla="*/ 574 w 996"/>
                <a:gd name="T91" fmla="*/ 220 h 624"/>
                <a:gd name="T92" fmla="*/ 975 w 996"/>
                <a:gd name="T93" fmla="*/ 522 h 624"/>
                <a:gd name="T94" fmla="*/ 978 w 996"/>
                <a:gd name="T95" fmla="*/ 601 h 624"/>
                <a:gd name="T96" fmla="*/ 896 w 996"/>
                <a:gd name="T97" fmla="*/ 601 h 624"/>
                <a:gd name="T98" fmla="*/ 749 w 996"/>
                <a:gd name="T99" fmla="*/ 454 h 624"/>
                <a:gd name="T100" fmla="*/ 732 w 996"/>
                <a:gd name="T101" fmla="*/ 415 h 624"/>
                <a:gd name="T102" fmla="*/ 464 w 996"/>
                <a:gd name="T103" fmla="*/ 389 h 624"/>
                <a:gd name="T104" fmla="*/ 464 w 996"/>
                <a:gd name="T105" fmla="*/ 90 h 624"/>
                <a:gd name="T106" fmla="*/ 763 w 996"/>
                <a:gd name="T107" fmla="*/ 90 h 624"/>
                <a:gd name="T108" fmla="*/ 789 w 996"/>
                <a:gd name="T109" fmla="*/ 358 h 624"/>
                <a:gd name="T110" fmla="*/ 828 w 996"/>
                <a:gd name="T111" fmla="*/ 375 h 624"/>
                <a:gd name="T112" fmla="*/ 975 w 996"/>
                <a:gd name="T113" fmla="*/ 522 h 624"/>
                <a:gd name="T114" fmla="*/ 715 w 996"/>
                <a:gd name="T115" fmla="*/ 344 h 624"/>
                <a:gd name="T116" fmla="*/ 715 w 996"/>
                <a:gd name="T117" fmla="*/ 138 h 624"/>
                <a:gd name="T118" fmla="*/ 509 w 996"/>
                <a:gd name="T119" fmla="*/ 138 h 624"/>
                <a:gd name="T120" fmla="*/ 509 w 996"/>
                <a:gd name="T121" fmla="*/ 344 h 624"/>
                <a:gd name="T122" fmla="*/ 715 w 996"/>
                <a:gd name="T123" fmla="*/ 34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96" h="624">
                  <a:moveTo>
                    <a:pt x="346" y="0"/>
                  </a:moveTo>
                  <a:cubicBezTo>
                    <a:pt x="380" y="0"/>
                    <a:pt x="388" y="45"/>
                    <a:pt x="397" y="124"/>
                  </a:cubicBezTo>
                  <a:cubicBezTo>
                    <a:pt x="380" y="152"/>
                    <a:pt x="368" y="183"/>
                    <a:pt x="365" y="217"/>
                  </a:cubicBezTo>
                  <a:cubicBezTo>
                    <a:pt x="363" y="200"/>
                    <a:pt x="360" y="177"/>
                    <a:pt x="357" y="155"/>
                  </a:cubicBezTo>
                  <a:cubicBezTo>
                    <a:pt x="354" y="130"/>
                    <a:pt x="351" y="98"/>
                    <a:pt x="346" y="76"/>
                  </a:cubicBezTo>
                  <a:cubicBezTo>
                    <a:pt x="340" y="107"/>
                    <a:pt x="334" y="155"/>
                    <a:pt x="332" y="189"/>
                  </a:cubicBezTo>
                  <a:cubicBezTo>
                    <a:pt x="329" y="228"/>
                    <a:pt x="323" y="271"/>
                    <a:pt x="318" y="302"/>
                  </a:cubicBezTo>
                  <a:cubicBezTo>
                    <a:pt x="312" y="336"/>
                    <a:pt x="303" y="369"/>
                    <a:pt x="276" y="369"/>
                  </a:cubicBezTo>
                  <a:cubicBezTo>
                    <a:pt x="248" y="369"/>
                    <a:pt x="237" y="333"/>
                    <a:pt x="234" y="316"/>
                  </a:cubicBezTo>
                  <a:cubicBezTo>
                    <a:pt x="228" y="290"/>
                    <a:pt x="225" y="259"/>
                    <a:pt x="220" y="228"/>
                  </a:cubicBezTo>
                  <a:cubicBezTo>
                    <a:pt x="217" y="200"/>
                    <a:pt x="211" y="163"/>
                    <a:pt x="206" y="141"/>
                  </a:cubicBezTo>
                  <a:cubicBezTo>
                    <a:pt x="203" y="158"/>
                    <a:pt x="197" y="180"/>
                    <a:pt x="194" y="194"/>
                  </a:cubicBezTo>
                  <a:cubicBezTo>
                    <a:pt x="192" y="217"/>
                    <a:pt x="186" y="240"/>
                    <a:pt x="180" y="257"/>
                  </a:cubicBezTo>
                  <a:cubicBezTo>
                    <a:pt x="177" y="268"/>
                    <a:pt x="169" y="299"/>
                    <a:pt x="141" y="299"/>
                  </a:cubicBezTo>
                  <a:cubicBezTo>
                    <a:pt x="110" y="299"/>
                    <a:pt x="98" y="265"/>
                    <a:pt x="90" y="234"/>
                  </a:cubicBezTo>
                  <a:cubicBezTo>
                    <a:pt x="87" y="223"/>
                    <a:pt x="81" y="209"/>
                    <a:pt x="79" y="203"/>
                  </a:cubicBezTo>
                  <a:lnTo>
                    <a:pt x="0" y="203"/>
                  </a:lnTo>
                  <a:lnTo>
                    <a:pt x="0" y="161"/>
                  </a:lnTo>
                  <a:lnTo>
                    <a:pt x="84" y="161"/>
                  </a:lnTo>
                  <a:cubicBezTo>
                    <a:pt x="112" y="161"/>
                    <a:pt x="124" y="192"/>
                    <a:pt x="132" y="220"/>
                  </a:cubicBezTo>
                  <a:cubicBezTo>
                    <a:pt x="132" y="225"/>
                    <a:pt x="138" y="237"/>
                    <a:pt x="141" y="245"/>
                  </a:cubicBezTo>
                  <a:cubicBezTo>
                    <a:pt x="146" y="228"/>
                    <a:pt x="152" y="203"/>
                    <a:pt x="155" y="183"/>
                  </a:cubicBezTo>
                  <a:cubicBezTo>
                    <a:pt x="158" y="161"/>
                    <a:pt x="163" y="138"/>
                    <a:pt x="169" y="121"/>
                  </a:cubicBezTo>
                  <a:cubicBezTo>
                    <a:pt x="172" y="110"/>
                    <a:pt x="179" y="79"/>
                    <a:pt x="208" y="79"/>
                  </a:cubicBezTo>
                  <a:cubicBezTo>
                    <a:pt x="236" y="79"/>
                    <a:pt x="248" y="115"/>
                    <a:pt x="251" y="132"/>
                  </a:cubicBezTo>
                  <a:cubicBezTo>
                    <a:pt x="256" y="158"/>
                    <a:pt x="259" y="189"/>
                    <a:pt x="265" y="220"/>
                  </a:cubicBezTo>
                  <a:cubicBezTo>
                    <a:pt x="268" y="242"/>
                    <a:pt x="271" y="273"/>
                    <a:pt x="276" y="296"/>
                  </a:cubicBezTo>
                  <a:cubicBezTo>
                    <a:pt x="281" y="262"/>
                    <a:pt x="286" y="217"/>
                    <a:pt x="289" y="180"/>
                  </a:cubicBezTo>
                  <a:cubicBezTo>
                    <a:pt x="292" y="141"/>
                    <a:pt x="298" y="98"/>
                    <a:pt x="303" y="67"/>
                  </a:cubicBezTo>
                  <a:cubicBezTo>
                    <a:pt x="309" y="34"/>
                    <a:pt x="318" y="0"/>
                    <a:pt x="346" y="0"/>
                  </a:cubicBezTo>
                  <a:close/>
                  <a:moveTo>
                    <a:pt x="574" y="220"/>
                  </a:moveTo>
                  <a:cubicBezTo>
                    <a:pt x="586" y="192"/>
                    <a:pt x="603" y="177"/>
                    <a:pt x="619" y="177"/>
                  </a:cubicBezTo>
                  <a:lnTo>
                    <a:pt x="696" y="177"/>
                  </a:lnTo>
                  <a:lnTo>
                    <a:pt x="696" y="220"/>
                  </a:lnTo>
                  <a:lnTo>
                    <a:pt x="619" y="220"/>
                  </a:lnTo>
                  <a:cubicBezTo>
                    <a:pt x="617" y="223"/>
                    <a:pt x="614" y="228"/>
                    <a:pt x="608" y="242"/>
                  </a:cubicBezTo>
                  <a:cubicBezTo>
                    <a:pt x="603" y="257"/>
                    <a:pt x="600" y="273"/>
                    <a:pt x="597" y="290"/>
                  </a:cubicBezTo>
                  <a:cubicBezTo>
                    <a:pt x="594" y="304"/>
                    <a:pt x="591" y="319"/>
                    <a:pt x="588" y="330"/>
                  </a:cubicBezTo>
                  <a:cubicBezTo>
                    <a:pt x="586" y="338"/>
                    <a:pt x="580" y="361"/>
                    <a:pt x="557" y="361"/>
                  </a:cubicBezTo>
                  <a:cubicBezTo>
                    <a:pt x="524" y="361"/>
                    <a:pt x="515" y="310"/>
                    <a:pt x="501" y="240"/>
                  </a:cubicBezTo>
                  <a:cubicBezTo>
                    <a:pt x="501" y="237"/>
                    <a:pt x="498" y="231"/>
                    <a:pt x="498" y="225"/>
                  </a:cubicBezTo>
                  <a:cubicBezTo>
                    <a:pt x="501" y="203"/>
                    <a:pt x="512" y="180"/>
                    <a:pt x="529" y="163"/>
                  </a:cubicBezTo>
                  <a:cubicBezTo>
                    <a:pt x="535" y="180"/>
                    <a:pt x="538" y="206"/>
                    <a:pt x="543" y="231"/>
                  </a:cubicBezTo>
                  <a:cubicBezTo>
                    <a:pt x="546" y="251"/>
                    <a:pt x="549" y="273"/>
                    <a:pt x="555" y="293"/>
                  </a:cubicBezTo>
                  <a:cubicBezTo>
                    <a:pt x="557" y="288"/>
                    <a:pt x="557" y="285"/>
                    <a:pt x="557" y="282"/>
                  </a:cubicBezTo>
                  <a:cubicBezTo>
                    <a:pt x="563" y="262"/>
                    <a:pt x="566" y="240"/>
                    <a:pt x="574" y="220"/>
                  </a:cubicBezTo>
                  <a:close/>
                  <a:moveTo>
                    <a:pt x="975" y="522"/>
                  </a:moveTo>
                  <a:cubicBezTo>
                    <a:pt x="995" y="544"/>
                    <a:pt x="995" y="581"/>
                    <a:pt x="978" y="601"/>
                  </a:cubicBezTo>
                  <a:cubicBezTo>
                    <a:pt x="955" y="623"/>
                    <a:pt x="919" y="623"/>
                    <a:pt x="896" y="601"/>
                  </a:cubicBezTo>
                  <a:lnTo>
                    <a:pt x="749" y="454"/>
                  </a:lnTo>
                  <a:cubicBezTo>
                    <a:pt x="738" y="443"/>
                    <a:pt x="732" y="429"/>
                    <a:pt x="732" y="415"/>
                  </a:cubicBezTo>
                  <a:cubicBezTo>
                    <a:pt x="651" y="471"/>
                    <a:pt x="538" y="463"/>
                    <a:pt x="464" y="389"/>
                  </a:cubicBezTo>
                  <a:cubicBezTo>
                    <a:pt x="382" y="307"/>
                    <a:pt x="382" y="172"/>
                    <a:pt x="464" y="90"/>
                  </a:cubicBezTo>
                  <a:cubicBezTo>
                    <a:pt x="546" y="8"/>
                    <a:pt x="682" y="8"/>
                    <a:pt x="763" y="90"/>
                  </a:cubicBezTo>
                  <a:cubicBezTo>
                    <a:pt x="834" y="163"/>
                    <a:pt x="845" y="276"/>
                    <a:pt x="789" y="358"/>
                  </a:cubicBezTo>
                  <a:cubicBezTo>
                    <a:pt x="803" y="358"/>
                    <a:pt x="817" y="364"/>
                    <a:pt x="828" y="375"/>
                  </a:cubicBezTo>
                  <a:lnTo>
                    <a:pt x="975" y="522"/>
                  </a:lnTo>
                  <a:close/>
                  <a:moveTo>
                    <a:pt x="715" y="344"/>
                  </a:moveTo>
                  <a:cubicBezTo>
                    <a:pt x="772" y="288"/>
                    <a:pt x="772" y="194"/>
                    <a:pt x="715" y="138"/>
                  </a:cubicBezTo>
                  <a:cubicBezTo>
                    <a:pt x="659" y="82"/>
                    <a:pt x="566" y="82"/>
                    <a:pt x="509" y="138"/>
                  </a:cubicBezTo>
                  <a:cubicBezTo>
                    <a:pt x="453" y="194"/>
                    <a:pt x="453" y="288"/>
                    <a:pt x="509" y="344"/>
                  </a:cubicBezTo>
                  <a:cubicBezTo>
                    <a:pt x="566" y="400"/>
                    <a:pt x="659" y="400"/>
                    <a:pt x="715" y="3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2"/>
            </a:p>
          </p:txBody>
        </p:sp>
      </p:grpSp>
    </p:spTree>
    <p:extLst>
      <p:ext uri="{BB962C8B-B14F-4D97-AF65-F5344CB8AC3E}">
        <p14:creationId xmlns:p14="http://schemas.microsoft.com/office/powerpoint/2010/main" val="404348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498" y="1338063"/>
            <a:ext cx="8520756" cy="4038271"/>
          </a:xfrm>
          <a:prstGeom prst="rect">
            <a:avLst/>
          </a:prstGeom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" y="0"/>
            <a:ext cx="12188952" cy="68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3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4" name="Oval 76"/>
          <p:cNvSpPr/>
          <p:nvPr/>
        </p:nvSpPr>
        <p:spPr>
          <a:xfrm>
            <a:off x="3242030" y="2765070"/>
            <a:ext cx="1077764" cy="107986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i-FI" sz="900"/>
          </a:p>
        </p:txBody>
      </p:sp>
      <p:sp>
        <p:nvSpPr>
          <p:cNvPr id="6" name="Oval 79"/>
          <p:cNvSpPr/>
          <p:nvPr/>
        </p:nvSpPr>
        <p:spPr>
          <a:xfrm>
            <a:off x="5282505" y="1724613"/>
            <a:ext cx="1439813" cy="143981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i-FI" sz="900"/>
          </a:p>
        </p:txBody>
      </p:sp>
      <p:sp>
        <p:nvSpPr>
          <p:cNvPr id="7" name="Oval 82"/>
          <p:cNvSpPr/>
          <p:nvPr/>
        </p:nvSpPr>
        <p:spPr>
          <a:xfrm>
            <a:off x="7684325" y="2765070"/>
            <a:ext cx="1077764" cy="107986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i-FI" sz="900"/>
          </a:p>
        </p:txBody>
      </p:sp>
      <p:sp>
        <p:nvSpPr>
          <p:cNvPr id="9" name="Oval 50"/>
          <p:cNvSpPr/>
          <p:nvPr/>
        </p:nvSpPr>
        <p:spPr>
          <a:xfrm>
            <a:off x="840210" y="1724613"/>
            <a:ext cx="1439813" cy="1439813"/>
          </a:xfrm>
          <a:prstGeom prst="ellipse">
            <a:avLst/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i-FI" sz="900"/>
          </a:p>
        </p:txBody>
      </p:sp>
      <p:sp>
        <p:nvSpPr>
          <p:cNvPr id="10" name="Oval 85"/>
          <p:cNvSpPr/>
          <p:nvPr/>
        </p:nvSpPr>
        <p:spPr>
          <a:xfrm>
            <a:off x="9724799" y="1724613"/>
            <a:ext cx="1439813" cy="143981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fi-FI" sz="900"/>
          </a:p>
        </p:txBody>
      </p:sp>
      <p:cxnSp>
        <p:nvCxnSpPr>
          <p:cNvPr id="11" name="Straight Connector 59"/>
          <p:cNvCxnSpPr>
            <a:stCxn id="9" idx="4"/>
            <a:endCxn id="12" idx="0"/>
          </p:cNvCxnSpPr>
          <p:nvPr/>
        </p:nvCxnSpPr>
        <p:spPr>
          <a:xfrm flipH="1">
            <a:off x="1558716" y="3164425"/>
            <a:ext cx="1401" cy="10555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48"/>
          <p:cNvSpPr/>
          <p:nvPr/>
        </p:nvSpPr>
        <p:spPr>
          <a:xfrm>
            <a:off x="1229402" y="4219938"/>
            <a:ext cx="658628" cy="65879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512" b="1">
                <a:solidFill>
                  <a:schemeClr val="bg1"/>
                </a:solidFill>
                <a:ea typeface="Lato" charset="0"/>
                <a:cs typeface="Lato" charset="0"/>
              </a:rPr>
              <a:t>01</a:t>
            </a:r>
          </a:p>
        </p:txBody>
      </p:sp>
      <p:cxnSp>
        <p:nvCxnSpPr>
          <p:cNvPr id="13" name="Straight Connector 106"/>
          <p:cNvCxnSpPr>
            <a:stCxn id="4" idx="4"/>
            <a:endCxn id="14" idx="0"/>
          </p:cNvCxnSpPr>
          <p:nvPr/>
        </p:nvCxnSpPr>
        <p:spPr>
          <a:xfrm flipH="1">
            <a:off x="3779337" y="3844924"/>
            <a:ext cx="1570" cy="37501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07"/>
          <p:cNvSpPr/>
          <p:nvPr/>
        </p:nvSpPr>
        <p:spPr>
          <a:xfrm>
            <a:off x="3450029" y="4219938"/>
            <a:ext cx="658628" cy="65879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512" b="1">
                <a:solidFill>
                  <a:schemeClr val="bg1"/>
                </a:solidFill>
                <a:ea typeface="Lato" charset="0"/>
                <a:cs typeface="Lato" charset="0"/>
              </a:rPr>
              <a:t>02</a:t>
            </a:r>
          </a:p>
        </p:txBody>
      </p:sp>
      <p:cxnSp>
        <p:nvCxnSpPr>
          <p:cNvPr id="15" name="Straight Connector 111"/>
          <p:cNvCxnSpPr>
            <a:stCxn id="6" idx="4"/>
            <a:endCxn id="16" idx="0"/>
          </p:cNvCxnSpPr>
          <p:nvPr/>
        </p:nvCxnSpPr>
        <p:spPr>
          <a:xfrm flipH="1">
            <a:off x="5998565" y="3164425"/>
            <a:ext cx="3842" cy="10555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12"/>
          <p:cNvSpPr/>
          <p:nvPr/>
        </p:nvSpPr>
        <p:spPr>
          <a:xfrm>
            <a:off x="5669256" y="4219938"/>
            <a:ext cx="658628" cy="65879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512" b="1">
                <a:solidFill>
                  <a:schemeClr val="bg1"/>
                </a:solidFill>
                <a:ea typeface="Lato" charset="0"/>
                <a:cs typeface="Lato" charset="0"/>
              </a:rPr>
              <a:t>03</a:t>
            </a:r>
          </a:p>
        </p:txBody>
      </p:sp>
      <p:cxnSp>
        <p:nvCxnSpPr>
          <p:cNvPr id="17" name="Straight Connector 118"/>
          <p:cNvCxnSpPr>
            <a:stCxn id="7" idx="4"/>
            <a:endCxn id="18" idx="0"/>
          </p:cNvCxnSpPr>
          <p:nvPr/>
        </p:nvCxnSpPr>
        <p:spPr>
          <a:xfrm flipH="1">
            <a:off x="8222678" y="3844924"/>
            <a:ext cx="529" cy="37501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19"/>
          <p:cNvSpPr/>
          <p:nvPr/>
        </p:nvSpPr>
        <p:spPr>
          <a:xfrm>
            <a:off x="7893364" y="4219938"/>
            <a:ext cx="658628" cy="658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512" b="1">
                <a:solidFill>
                  <a:schemeClr val="bg1"/>
                </a:solidFill>
                <a:ea typeface="Lato" charset="0"/>
                <a:cs typeface="Lato" charset="0"/>
              </a:rPr>
              <a:t>04</a:t>
            </a:r>
          </a:p>
        </p:txBody>
      </p:sp>
      <p:cxnSp>
        <p:nvCxnSpPr>
          <p:cNvPr id="19" name="Straight Connector 123"/>
          <p:cNvCxnSpPr>
            <a:stCxn id="10" idx="4"/>
            <a:endCxn id="20" idx="0"/>
          </p:cNvCxnSpPr>
          <p:nvPr/>
        </p:nvCxnSpPr>
        <p:spPr>
          <a:xfrm flipH="1">
            <a:off x="10443305" y="3164425"/>
            <a:ext cx="1401" cy="105552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24"/>
          <p:cNvSpPr/>
          <p:nvPr/>
        </p:nvSpPr>
        <p:spPr>
          <a:xfrm>
            <a:off x="10113991" y="4219938"/>
            <a:ext cx="658628" cy="65879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512" b="1">
                <a:solidFill>
                  <a:schemeClr val="bg1"/>
                </a:solidFill>
                <a:ea typeface="Lato" charset="0"/>
                <a:cs typeface="Lato" charset="0"/>
              </a:rPr>
              <a:t>05</a:t>
            </a:r>
          </a:p>
        </p:txBody>
      </p:sp>
      <p:sp>
        <p:nvSpPr>
          <p:cNvPr id="21" name="Freeform 131"/>
          <p:cNvSpPr>
            <a:spLocks noChangeArrowheads="1"/>
          </p:cNvSpPr>
          <p:nvPr/>
        </p:nvSpPr>
        <p:spPr bwMode="auto">
          <a:xfrm>
            <a:off x="5546663" y="2020911"/>
            <a:ext cx="911486" cy="847216"/>
          </a:xfrm>
          <a:custGeom>
            <a:avLst/>
            <a:gdLst>
              <a:gd name="T0" fmla="*/ 649 w 689"/>
              <a:gd name="T1" fmla="*/ 471 h 639"/>
              <a:gd name="T2" fmla="*/ 652 w 689"/>
              <a:gd name="T3" fmla="*/ 609 h 639"/>
              <a:gd name="T4" fmla="*/ 581 w 689"/>
              <a:gd name="T5" fmla="*/ 638 h 639"/>
              <a:gd name="T6" fmla="*/ 510 w 689"/>
              <a:gd name="T7" fmla="*/ 609 h 639"/>
              <a:gd name="T8" fmla="*/ 510 w 689"/>
              <a:gd name="T9" fmla="*/ 609 h 639"/>
              <a:gd name="T10" fmla="*/ 104 w 689"/>
              <a:gd name="T11" fmla="*/ 203 h 639"/>
              <a:gd name="T12" fmla="*/ 90 w 689"/>
              <a:gd name="T13" fmla="*/ 217 h 639"/>
              <a:gd name="T14" fmla="*/ 67 w 689"/>
              <a:gd name="T15" fmla="*/ 217 h 639"/>
              <a:gd name="T16" fmla="*/ 45 w 689"/>
              <a:gd name="T17" fmla="*/ 194 h 639"/>
              <a:gd name="T18" fmla="*/ 45 w 689"/>
              <a:gd name="T19" fmla="*/ 172 h 639"/>
              <a:gd name="T20" fmla="*/ 127 w 689"/>
              <a:gd name="T21" fmla="*/ 90 h 639"/>
              <a:gd name="T22" fmla="*/ 197 w 689"/>
              <a:gd name="T23" fmla="*/ 19 h 639"/>
              <a:gd name="T24" fmla="*/ 197 w 689"/>
              <a:gd name="T25" fmla="*/ 19 h 639"/>
              <a:gd name="T26" fmla="*/ 211 w 689"/>
              <a:gd name="T27" fmla="*/ 5 h 639"/>
              <a:gd name="T28" fmla="*/ 234 w 689"/>
              <a:gd name="T29" fmla="*/ 5 h 639"/>
              <a:gd name="T30" fmla="*/ 256 w 689"/>
              <a:gd name="T31" fmla="*/ 28 h 639"/>
              <a:gd name="T32" fmla="*/ 256 w 689"/>
              <a:gd name="T33" fmla="*/ 51 h 639"/>
              <a:gd name="T34" fmla="*/ 242 w 689"/>
              <a:gd name="T35" fmla="*/ 65 h 639"/>
              <a:gd name="T36" fmla="*/ 649 w 689"/>
              <a:gd name="T37" fmla="*/ 471 h 639"/>
              <a:gd name="T38" fmla="*/ 200 w 689"/>
              <a:gd name="T39" fmla="*/ 107 h 639"/>
              <a:gd name="T40" fmla="*/ 149 w 689"/>
              <a:gd name="T41" fmla="*/ 161 h 639"/>
              <a:gd name="T42" fmla="*/ 259 w 689"/>
              <a:gd name="T43" fmla="*/ 271 h 639"/>
              <a:gd name="T44" fmla="*/ 364 w 689"/>
              <a:gd name="T45" fmla="*/ 271 h 639"/>
              <a:gd name="T46" fmla="*/ 200 w 689"/>
              <a:gd name="T47" fmla="*/ 107 h 639"/>
              <a:gd name="T48" fmla="*/ 76 w 689"/>
              <a:gd name="T49" fmla="*/ 336 h 639"/>
              <a:gd name="T50" fmla="*/ 152 w 689"/>
              <a:gd name="T51" fmla="*/ 468 h 639"/>
              <a:gd name="T52" fmla="*/ 76 w 689"/>
              <a:gd name="T53" fmla="*/ 544 h 639"/>
              <a:gd name="T54" fmla="*/ 0 w 689"/>
              <a:gd name="T55" fmla="*/ 468 h 639"/>
              <a:gd name="T56" fmla="*/ 76 w 689"/>
              <a:gd name="T57" fmla="*/ 33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9" h="639">
                <a:moveTo>
                  <a:pt x="649" y="471"/>
                </a:moveTo>
                <a:cubicBezTo>
                  <a:pt x="688" y="511"/>
                  <a:pt x="688" y="573"/>
                  <a:pt x="652" y="609"/>
                </a:cubicBezTo>
                <a:cubicBezTo>
                  <a:pt x="632" y="629"/>
                  <a:pt x="606" y="638"/>
                  <a:pt x="581" y="638"/>
                </a:cubicBezTo>
                <a:cubicBezTo>
                  <a:pt x="556" y="638"/>
                  <a:pt x="530" y="629"/>
                  <a:pt x="510" y="609"/>
                </a:cubicBezTo>
                <a:lnTo>
                  <a:pt x="510" y="609"/>
                </a:lnTo>
                <a:lnTo>
                  <a:pt x="104" y="203"/>
                </a:lnTo>
                <a:lnTo>
                  <a:pt x="90" y="217"/>
                </a:lnTo>
                <a:cubicBezTo>
                  <a:pt x="84" y="223"/>
                  <a:pt x="73" y="223"/>
                  <a:pt x="67" y="217"/>
                </a:cubicBezTo>
                <a:lnTo>
                  <a:pt x="45" y="194"/>
                </a:lnTo>
                <a:cubicBezTo>
                  <a:pt x="39" y="189"/>
                  <a:pt x="39" y="178"/>
                  <a:pt x="45" y="172"/>
                </a:cubicBezTo>
                <a:lnTo>
                  <a:pt x="127" y="90"/>
                </a:lnTo>
                <a:lnTo>
                  <a:pt x="197" y="19"/>
                </a:lnTo>
                <a:lnTo>
                  <a:pt x="197" y="19"/>
                </a:lnTo>
                <a:lnTo>
                  <a:pt x="211" y="5"/>
                </a:lnTo>
                <a:cubicBezTo>
                  <a:pt x="217" y="0"/>
                  <a:pt x="228" y="0"/>
                  <a:pt x="234" y="5"/>
                </a:cubicBezTo>
                <a:lnTo>
                  <a:pt x="256" y="28"/>
                </a:lnTo>
                <a:cubicBezTo>
                  <a:pt x="262" y="34"/>
                  <a:pt x="262" y="45"/>
                  <a:pt x="256" y="51"/>
                </a:cubicBezTo>
                <a:lnTo>
                  <a:pt x="242" y="65"/>
                </a:lnTo>
                <a:lnTo>
                  <a:pt x="649" y="471"/>
                </a:lnTo>
                <a:close/>
                <a:moveTo>
                  <a:pt x="200" y="107"/>
                </a:moveTo>
                <a:lnTo>
                  <a:pt x="149" y="161"/>
                </a:lnTo>
                <a:lnTo>
                  <a:pt x="259" y="271"/>
                </a:lnTo>
                <a:lnTo>
                  <a:pt x="364" y="271"/>
                </a:lnTo>
                <a:lnTo>
                  <a:pt x="200" y="107"/>
                </a:lnTo>
                <a:close/>
                <a:moveTo>
                  <a:pt x="76" y="336"/>
                </a:moveTo>
                <a:cubicBezTo>
                  <a:pt x="101" y="380"/>
                  <a:pt x="152" y="406"/>
                  <a:pt x="152" y="468"/>
                </a:cubicBezTo>
                <a:cubicBezTo>
                  <a:pt x="152" y="511"/>
                  <a:pt x="118" y="544"/>
                  <a:pt x="76" y="544"/>
                </a:cubicBezTo>
                <a:cubicBezTo>
                  <a:pt x="34" y="544"/>
                  <a:pt x="0" y="511"/>
                  <a:pt x="0" y="468"/>
                </a:cubicBezTo>
                <a:cubicBezTo>
                  <a:pt x="0" y="400"/>
                  <a:pt x="51" y="380"/>
                  <a:pt x="76" y="3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/>
          </a:p>
        </p:txBody>
      </p:sp>
      <p:sp>
        <p:nvSpPr>
          <p:cNvPr id="22" name="Freeform 123"/>
          <p:cNvSpPr>
            <a:spLocks noChangeArrowheads="1"/>
          </p:cNvSpPr>
          <p:nvPr/>
        </p:nvSpPr>
        <p:spPr bwMode="auto">
          <a:xfrm>
            <a:off x="1089904" y="2022417"/>
            <a:ext cx="940425" cy="844192"/>
          </a:xfrm>
          <a:custGeom>
            <a:avLst/>
            <a:gdLst>
              <a:gd name="T0" fmla="*/ 342 w 947"/>
              <a:gd name="T1" fmla="*/ 463 h 850"/>
              <a:gd name="T2" fmla="*/ 370 w 947"/>
              <a:gd name="T3" fmla="*/ 499 h 850"/>
              <a:gd name="T4" fmla="*/ 333 w 947"/>
              <a:gd name="T5" fmla="*/ 528 h 850"/>
              <a:gd name="T6" fmla="*/ 328 w 947"/>
              <a:gd name="T7" fmla="*/ 528 h 850"/>
              <a:gd name="T8" fmla="*/ 144 w 947"/>
              <a:gd name="T9" fmla="*/ 372 h 850"/>
              <a:gd name="T10" fmla="*/ 172 w 947"/>
              <a:gd name="T11" fmla="*/ 333 h 850"/>
              <a:gd name="T12" fmla="*/ 218 w 947"/>
              <a:gd name="T13" fmla="*/ 358 h 850"/>
              <a:gd name="T14" fmla="*/ 342 w 947"/>
              <a:gd name="T15" fmla="*/ 463 h 850"/>
              <a:gd name="T16" fmla="*/ 776 w 947"/>
              <a:gd name="T17" fmla="*/ 556 h 850"/>
              <a:gd name="T18" fmla="*/ 923 w 947"/>
              <a:gd name="T19" fmla="*/ 686 h 850"/>
              <a:gd name="T20" fmla="*/ 923 w 947"/>
              <a:gd name="T21" fmla="*/ 762 h 850"/>
              <a:gd name="T22" fmla="*/ 847 w 947"/>
              <a:gd name="T23" fmla="*/ 830 h 850"/>
              <a:gd name="T24" fmla="*/ 762 w 947"/>
              <a:gd name="T25" fmla="*/ 830 h 850"/>
              <a:gd name="T26" fmla="*/ 618 w 947"/>
              <a:gd name="T27" fmla="*/ 700 h 850"/>
              <a:gd name="T28" fmla="*/ 601 w 947"/>
              <a:gd name="T29" fmla="*/ 663 h 850"/>
              <a:gd name="T30" fmla="*/ 618 w 947"/>
              <a:gd name="T31" fmla="*/ 626 h 850"/>
              <a:gd name="T32" fmla="*/ 579 w 947"/>
              <a:gd name="T33" fmla="*/ 593 h 850"/>
              <a:gd name="T34" fmla="*/ 364 w 947"/>
              <a:gd name="T35" fmla="*/ 655 h 850"/>
              <a:gd name="T36" fmla="*/ 108 w 947"/>
              <a:gd name="T37" fmla="*/ 559 h 850"/>
              <a:gd name="T38" fmla="*/ 0 w 947"/>
              <a:gd name="T39" fmla="*/ 327 h 850"/>
              <a:gd name="T40" fmla="*/ 108 w 947"/>
              <a:gd name="T41" fmla="*/ 96 h 850"/>
              <a:gd name="T42" fmla="*/ 364 w 947"/>
              <a:gd name="T43" fmla="*/ 0 h 850"/>
              <a:gd name="T44" fmla="*/ 624 w 947"/>
              <a:gd name="T45" fmla="*/ 96 h 850"/>
              <a:gd name="T46" fmla="*/ 661 w 947"/>
              <a:gd name="T47" fmla="*/ 522 h 850"/>
              <a:gd name="T48" fmla="*/ 697 w 947"/>
              <a:gd name="T49" fmla="*/ 556 h 850"/>
              <a:gd name="T50" fmla="*/ 737 w 947"/>
              <a:gd name="T51" fmla="*/ 542 h 850"/>
              <a:gd name="T52" fmla="*/ 776 w 947"/>
              <a:gd name="T53" fmla="*/ 556 h 850"/>
              <a:gd name="T54" fmla="*/ 364 w 947"/>
              <a:gd name="T55" fmla="*/ 556 h 850"/>
              <a:gd name="T56" fmla="*/ 542 w 947"/>
              <a:gd name="T57" fmla="*/ 488 h 850"/>
              <a:gd name="T58" fmla="*/ 542 w 947"/>
              <a:gd name="T59" fmla="*/ 166 h 850"/>
              <a:gd name="T60" fmla="*/ 364 w 947"/>
              <a:gd name="T61" fmla="*/ 99 h 850"/>
              <a:gd name="T62" fmla="*/ 184 w 947"/>
              <a:gd name="T63" fmla="*/ 166 h 850"/>
              <a:gd name="T64" fmla="*/ 110 w 947"/>
              <a:gd name="T65" fmla="*/ 327 h 850"/>
              <a:gd name="T66" fmla="*/ 184 w 947"/>
              <a:gd name="T67" fmla="*/ 488 h 850"/>
              <a:gd name="T68" fmla="*/ 364 w 947"/>
              <a:gd name="T69" fmla="*/ 556 h 850"/>
              <a:gd name="T70" fmla="*/ 189 w 947"/>
              <a:gd name="T71" fmla="*/ 231 h 850"/>
              <a:gd name="T72" fmla="*/ 226 w 947"/>
              <a:gd name="T73" fmla="*/ 265 h 850"/>
              <a:gd name="T74" fmla="*/ 189 w 947"/>
              <a:gd name="T75" fmla="*/ 299 h 850"/>
              <a:gd name="T76" fmla="*/ 153 w 947"/>
              <a:gd name="T77" fmla="*/ 265 h 850"/>
              <a:gd name="T78" fmla="*/ 189 w 947"/>
              <a:gd name="T79" fmla="*/ 231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47" h="850">
                <a:moveTo>
                  <a:pt x="342" y="463"/>
                </a:moveTo>
                <a:cubicBezTo>
                  <a:pt x="362" y="468"/>
                  <a:pt x="376" y="485"/>
                  <a:pt x="370" y="499"/>
                </a:cubicBezTo>
                <a:cubicBezTo>
                  <a:pt x="367" y="516"/>
                  <a:pt x="350" y="528"/>
                  <a:pt x="333" y="528"/>
                </a:cubicBezTo>
                <a:lnTo>
                  <a:pt x="328" y="528"/>
                </a:lnTo>
                <a:cubicBezTo>
                  <a:pt x="181" y="505"/>
                  <a:pt x="144" y="378"/>
                  <a:pt x="144" y="372"/>
                </a:cubicBezTo>
                <a:cubicBezTo>
                  <a:pt x="139" y="356"/>
                  <a:pt x="153" y="339"/>
                  <a:pt x="172" y="333"/>
                </a:cubicBezTo>
                <a:cubicBezTo>
                  <a:pt x="192" y="330"/>
                  <a:pt x="212" y="341"/>
                  <a:pt x="218" y="358"/>
                </a:cubicBezTo>
                <a:cubicBezTo>
                  <a:pt x="220" y="361"/>
                  <a:pt x="243" y="446"/>
                  <a:pt x="342" y="463"/>
                </a:cubicBezTo>
                <a:close/>
                <a:moveTo>
                  <a:pt x="776" y="556"/>
                </a:moveTo>
                <a:lnTo>
                  <a:pt x="923" y="686"/>
                </a:lnTo>
                <a:cubicBezTo>
                  <a:pt x="946" y="705"/>
                  <a:pt x="946" y="739"/>
                  <a:pt x="923" y="762"/>
                </a:cubicBezTo>
                <a:lnTo>
                  <a:pt x="847" y="830"/>
                </a:lnTo>
                <a:cubicBezTo>
                  <a:pt x="824" y="849"/>
                  <a:pt x="785" y="849"/>
                  <a:pt x="762" y="830"/>
                </a:cubicBezTo>
                <a:lnTo>
                  <a:pt x="618" y="700"/>
                </a:lnTo>
                <a:cubicBezTo>
                  <a:pt x="607" y="691"/>
                  <a:pt x="601" y="677"/>
                  <a:pt x="601" y="663"/>
                </a:cubicBezTo>
                <a:cubicBezTo>
                  <a:pt x="601" y="649"/>
                  <a:pt x="607" y="635"/>
                  <a:pt x="618" y="626"/>
                </a:cubicBezTo>
                <a:lnTo>
                  <a:pt x="579" y="593"/>
                </a:lnTo>
                <a:cubicBezTo>
                  <a:pt x="517" y="632"/>
                  <a:pt x="443" y="655"/>
                  <a:pt x="364" y="655"/>
                </a:cubicBezTo>
                <a:cubicBezTo>
                  <a:pt x="268" y="655"/>
                  <a:pt x="175" y="621"/>
                  <a:pt x="108" y="559"/>
                </a:cubicBezTo>
                <a:cubicBezTo>
                  <a:pt x="37" y="497"/>
                  <a:pt x="0" y="415"/>
                  <a:pt x="0" y="327"/>
                </a:cubicBezTo>
                <a:cubicBezTo>
                  <a:pt x="0" y="240"/>
                  <a:pt x="37" y="158"/>
                  <a:pt x="108" y="96"/>
                </a:cubicBezTo>
                <a:cubicBezTo>
                  <a:pt x="175" y="34"/>
                  <a:pt x="266" y="0"/>
                  <a:pt x="364" y="0"/>
                </a:cubicBezTo>
                <a:cubicBezTo>
                  <a:pt x="463" y="0"/>
                  <a:pt x="553" y="34"/>
                  <a:pt x="624" y="96"/>
                </a:cubicBezTo>
                <a:cubicBezTo>
                  <a:pt x="754" y="212"/>
                  <a:pt x="765" y="392"/>
                  <a:pt x="661" y="522"/>
                </a:cubicBezTo>
                <a:lnTo>
                  <a:pt x="697" y="556"/>
                </a:lnTo>
                <a:cubicBezTo>
                  <a:pt x="709" y="547"/>
                  <a:pt x="723" y="542"/>
                  <a:pt x="737" y="542"/>
                </a:cubicBezTo>
                <a:cubicBezTo>
                  <a:pt x="751" y="542"/>
                  <a:pt x="768" y="547"/>
                  <a:pt x="776" y="556"/>
                </a:cubicBezTo>
                <a:close/>
                <a:moveTo>
                  <a:pt x="364" y="556"/>
                </a:moveTo>
                <a:cubicBezTo>
                  <a:pt x="429" y="556"/>
                  <a:pt x="494" y="531"/>
                  <a:pt x="542" y="488"/>
                </a:cubicBezTo>
                <a:cubicBezTo>
                  <a:pt x="641" y="398"/>
                  <a:pt x="641" y="254"/>
                  <a:pt x="542" y="166"/>
                </a:cubicBezTo>
                <a:cubicBezTo>
                  <a:pt x="497" y="121"/>
                  <a:pt x="432" y="99"/>
                  <a:pt x="364" y="99"/>
                </a:cubicBezTo>
                <a:cubicBezTo>
                  <a:pt x="297" y="99"/>
                  <a:pt x="232" y="124"/>
                  <a:pt x="184" y="166"/>
                </a:cubicBezTo>
                <a:cubicBezTo>
                  <a:pt x="136" y="209"/>
                  <a:pt x="110" y="268"/>
                  <a:pt x="110" y="327"/>
                </a:cubicBezTo>
                <a:cubicBezTo>
                  <a:pt x="110" y="389"/>
                  <a:pt x="139" y="446"/>
                  <a:pt x="184" y="488"/>
                </a:cubicBezTo>
                <a:cubicBezTo>
                  <a:pt x="235" y="533"/>
                  <a:pt x="297" y="556"/>
                  <a:pt x="364" y="556"/>
                </a:cubicBezTo>
                <a:close/>
                <a:moveTo>
                  <a:pt x="189" y="231"/>
                </a:moveTo>
                <a:cubicBezTo>
                  <a:pt x="209" y="231"/>
                  <a:pt x="226" y="245"/>
                  <a:pt x="226" y="265"/>
                </a:cubicBezTo>
                <a:cubicBezTo>
                  <a:pt x="226" y="285"/>
                  <a:pt x="209" y="299"/>
                  <a:pt x="189" y="299"/>
                </a:cubicBezTo>
                <a:cubicBezTo>
                  <a:pt x="170" y="299"/>
                  <a:pt x="153" y="285"/>
                  <a:pt x="153" y="265"/>
                </a:cubicBezTo>
                <a:cubicBezTo>
                  <a:pt x="153" y="248"/>
                  <a:pt x="170" y="231"/>
                  <a:pt x="189" y="2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/>
          </a:p>
        </p:txBody>
      </p:sp>
      <p:sp>
        <p:nvSpPr>
          <p:cNvPr id="23" name="Freeform 222"/>
          <p:cNvSpPr>
            <a:spLocks noChangeArrowheads="1"/>
          </p:cNvSpPr>
          <p:nvPr/>
        </p:nvSpPr>
        <p:spPr bwMode="auto">
          <a:xfrm>
            <a:off x="9993928" y="2132265"/>
            <a:ext cx="901543" cy="624508"/>
          </a:xfrm>
          <a:custGeom>
            <a:avLst/>
            <a:gdLst>
              <a:gd name="T0" fmla="*/ 0 w 845"/>
              <a:gd name="T1" fmla="*/ 393 h 588"/>
              <a:gd name="T2" fmla="*/ 37 w 845"/>
              <a:gd name="T3" fmla="*/ 0 h 588"/>
              <a:gd name="T4" fmla="*/ 463 w 845"/>
              <a:gd name="T5" fmla="*/ 37 h 588"/>
              <a:gd name="T6" fmla="*/ 451 w 845"/>
              <a:gd name="T7" fmla="*/ 404 h 588"/>
              <a:gd name="T8" fmla="*/ 101 w 845"/>
              <a:gd name="T9" fmla="*/ 167 h 588"/>
              <a:gd name="T10" fmla="*/ 116 w 845"/>
              <a:gd name="T11" fmla="*/ 269 h 588"/>
              <a:gd name="T12" fmla="*/ 231 w 845"/>
              <a:gd name="T13" fmla="*/ 311 h 588"/>
              <a:gd name="T14" fmla="*/ 358 w 845"/>
              <a:gd name="T15" fmla="*/ 221 h 588"/>
              <a:gd name="T16" fmla="*/ 257 w 845"/>
              <a:gd name="T17" fmla="*/ 99 h 588"/>
              <a:gd name="T18" fmla="*/ 231 w 845"/>
              <a:gd name="T19" fmla="*/ 153 h 588"/>
              <a:gd name="T20" fmla="*/ 101 w 845"/>
              <a:gd name="T21" fmla="*/ 167 h 588"/>
              <a:gd name="T22" fmla="*/ 11 w 845"/>
              <a:gd name="T23" fmla="*/ 500 h 588"/>
              <a:gd name="T24" fmla="*/ 0 w 845"/>
              <a:gd name="T25" fmla="*/ 452 h 588"/>
              <a:gd name="T26" fmla="*/ 189 w 845"/>
              <a:gd name="T27" fmla="*/ 441 h 588"/>
              <a:gd name="T28" fmla="*/ 832 w 845"/>
              <a:gd name="T29" fmla="*/ 441 h 588"/>
              <a:gd name="T30" fmla="*/ 844 w 845"/>
              <a:gd name="T31" fmla="*/ 489 h 588"/>
              <a:gd name="T32" fmla="*/ 736 w 845"/>
              <a:gd name="T33" fmla="*/ 500 h 588"/>
              <a:gd name="T34" fmla="*/ 545 w 845"/>
              <a:gd name="T35" fmla="*/ 500 h 588"/>
              <a:gd name="T36" fmla="*/ 316 w 845"/>
              <a:gd name="T37" fmla="*/ 441 h 588"/>
              <a:gd name="T38" fmla="*/ 499 w 845"/>
              <a:gd name="T39" fmla="*/ 99 h 588"/>
              <a:gd name="T40" fmla="*/ 635 w 845"/>
              <a:gd name="T41" fmla="*/ 77 h 588"/>
              <a:gd name="T42" fmla="*/ 787 w 845"/>
              <a:gd name="T43" fmla="*/ 226 h 588"/>
              <a:gd name="T44" fmla="*/ 804 w 845"/>
              <a:gd name="T45" fmla="*/ 441 h 588"/>
              <a:gd name="T46" fmla="*/ 714 w 845"/>
              <a:gd name="T47" fmla="*/ 246 h 588"/>
              <a:gd name="T48" fmla="*/ 663 w 845"/>
              <a:gd name="T49" fmla="*/ 147 h 588"/>
              <a:gd name="T50" fmla="*/ 564 w 845"/>
              <a:gd name="T51" fmla="*/ 142 h 588"/>
              <a:gd name="T52" fmla="*/ 553 w 845"/>
              <a:gd name="T53" fmla="*/ 235 h 588"/>
              <a:gd name="T54" fmla="*/ 714 w 845"/>
              <a:gd name="T55" fmla="*/ 246 h 588"/>
              <a:gd name="T56" fmla="*/ 324 w 845"/>
              <a:gd name="T57" fmla="*/ 514 h 588"/>
              <a:gd name="T58" fmla="*/ 178 w 845"/>
              <a:gd name="T59" fmla="*/ 514 h 588"/>
              <a:gd name="T60" fmla="*/ 251 w 845"/>
              <a:gd name="T61" fmla="*/ 551 h 588"/>
              <a:gd name="T62" fmla="*/ 251 w 845"/>
              <a:gd name="T63" fmla="*/ 477 h 588"/>
              <a:gd name="T64" fmla="*/ 251 w 845"/>
              <a:gd name="T65" fmla="*/ 551 h 588"/>
              <a:gd name="T66" fmla="*/ 711 w 845"/>
              <a:gd name="T67" fmla="*/ 514 h 588"/>
              <a:gd name="T68" fmla="*/ 564 w 845"/>
              <a:gd name="T69" fmla="*/ 514 h 588"/>
              <a:gd name="T70" fmla="*/ 638 w 845"/>
              <a:gd name="T71" fmla="*/ 551 h 588"/>
              <a:gd name="T72" fmla="*/ 638 w 845"/>
              <a:gd name="T73" fmla="*/ 477 h 588"/>
              <a:gd name="T74" fmla="*/ 638 w 845"/>
              <a:gd name="T75" fmla="*/ 551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45" h="588">
                <a:moveTo>
                  <a:pt x="14" y="404"/>
                </a:moveTo>
                <a:cubicBezTo>
                  <a:pt x="8" y="404"/>
                  <a:pt x="3" y="401"/>
                  <a:pt x="0" y="393"/>
                </a:cubicBezTo>
                <a:lnTo>
                  <a:pt x="0" y="37"/>
                </a:lnTo>
                <a:cubicBezTo>
                  <a:pt x="0" y="17"/>
                  <a:pt x="17" y="0"/>
                  <a:pt x="37" y="0"/>
                </a:cubicBezTo>
                <a:lnTo>
                  <a:pt x="426" y="0"/>
                </a:lnTo>
                <a:cubicBezTo>
                  <a:pt x="446" y="0"/>
                  <a:pt x="463" y="17"/>
                  <a:pt x="463" y="37"/>
                </a:cubicBezTo>
                <a:lnTo>
                  <a:pt x="463" y="393"/>
                </a:lnTo>
                <a:cubicBezTo>
                  <a:pt x="463" y="398"/>
                  <a:pt x="457" y="404"/>
                  <a:pt x="451" y="404"/>
                </a:cubicBezTo>
                <a:lnTo>
                  <a:pt x="14" y="404"/>
                </a:lnTo>
                <a:close/>
                <a:moveTo>
                  <a:pt x="101" y="167"/>
                </a:moveTo>
                <a:lnTo>
                  <a:pt x="101" y="254"/>
                </a:lnTo>
                <a:cubicBezTo>
                  <a:pt x="101" y="263"/>
                  <a:pt x="107" y="269"/>
                  <a:pt x="116" y="269"/>
                </a:cubicBezTo>
                <a:lnTo>
                  <a:pt x="231" y="269"/>
                </a:lnTo>
                <a:lnTo>
                  <a:pt x="231" y="311"/>
                </a:lnTo>
                <a:cubicBezTo>
                  <a:pt x="231" y="325"/>
                  <a:pt x="248" y="331"/>
                  <a:pt x="257" y="322"/>
                </a:cubicBezTo>
                <a:lnTo>
                  <a:pt x="358" y="221"/>
                </a:lnTo>
                <a:cubicBezTo>
                  <a:pt x="364" y="215"/>
                  <a:pt x="364" y="206"/>
                  <a:pt x="358" y="201"/>
                </a:cubicBezTo>
                <a:lnTo>
                  <a:pt x="257" y="99"/>
                </a:lnTo>
                <a:cubicBezTo>
                  <a:pt x="248" y="91"/>
                  <a:pt x="231" y="96"/>
                  <a:pt x="231" y="111"/>
                </a:cubicBezTo>
                <a:lnTo>
                  <a:pt x="231" y="153"/>
                </a:lnTo>
                <a:lnTo>
                  <a:pt x="116" y="153"/>
                </a:lnTo>
                <a:cubicBezTo>
                  <a:pt x="107" y="153"/>
                  <a:pt x="101" y="159"/>
                  <a:pt x="101" y="167"/>
                </a:cubicBezTo>
                <a:close/>
                <a:moveTo>
                  <a:pt x="155" y="500"/>
                </a:moveTo>
                <a:lnTo>
                  <a:pt x="11" y="500"/>
                </a:lnTo>
                <a:cubicBezTo>
                  <a:pt x="5" y="500"/>
                  <a:pt x="0" y="494"/>
                  <a:pt x="0" y="489"/>
                </a:cubicBezTo>
                <a:lnTo>
                  <a:pt x="0" y="452"/>
                </a:lnTo>
                <a:cubicBezTo>
                  <a:pt x="0" y="446"/>
                  <a:pt x="5" y="441"/>
                  <a:pt x="11" y="441"/>
                </a:cubicBezTo>
                <a:lnTo>
                  <a:pt x="189" y="441"/>
                </a:lnTo>
                <a:cubicBezTo>
                  <a:pt x="169" y="455"/>
                  <a:pt x="158" y="477"/>
                  <a:pt x="155" y="500"/>
                </a:cubicBezTo>
                <a:close/>
                <a:moveTo>
                  <a:pt x="832" y="441"/>
                </a:moveTo>
                <a:cubicBezTo>
                  <a:pt x="838" y="441"/>
                  <a:pt x="844" y="446"/>
                  <a:pt x="844" y="452"/>
                </a:cubicBezTo>
                <a:lnTo>
                  <a:pt x="844" y="489"/>
                </a:lnTo>
                <a:cubicBezTo>
                  <a:pt x="844" y="494"/>
                  <a:pt x="838" y="500"/>
                  <a:pt x="832" y="500"/>
                </a:cubicBezTo>
                <a:lnTo>
                  <a:pt x="736" y="500"/>
                </a:lnTo>
                <a:cubicBezTo>
                  <a:pt x="731" y="452"/>
                  <a:pt x="688" y="415"/>
                  <a:pt x="640" y="415"/>
                </a:cubicBezTo>
                <a:cubicBezTo>
                  <a:pt x="593" y="415"/>
                  <a:pt x="550" y="452"/>
                  <a:pt x="545" y="500"/>
                </a:cubicBezTo>
                <a:lnTo>
                  <a:pt x="350" y="500"/>
                </a:lnTo>
                <a:cubicBezTo>
                  <a:pt x="344" y="477"/>
                  <a:pt x="333" y="455"/>
                  <a:pt x="316" y="441"/>
                </a:cubicBezTo>
                <a:lnTo>
                  <a:pt x="499" y="441"/>
                </a:lnTo>
                <a:lnTo>
                  <a:pt x="499" y="99"/>
                </a:lnTo>
                <a:cubicBezTo>
                  <a:pt x="499" y="88"/>
                  <a:pt x="508" y="77"/>
                  <a:pt x="522" y="77"/>
                </a:cubicBezTo>
                <a:lnTo>
                  <a:pt x="635" y="77"/>
                </a:lnTo>
                <a:cubicBezTo>
                  <a:pt x="666" y="77"/>
                  <a:pt x="697" y="94"/>
                  <a:pt x="714" y="119"/>
                </a:cubicBezTo>
                <a:lnTo>
                  <a:pt x="787" y="226"/>
                </a:lnTo>
                <a:cubicBezTo>
                  <a:pt x="799" y="243"/>
                  <a:pt x="804" y="260"/>
                  <a:pt x="804" y="280"/>
                </a:cubicBezTo>
                <a:lnTo>
                  <a:pt x="804" y="441"/>
                </a:lnTo>
                <a:lnTo>
                  <a:pt x="832" y="441"/>
                </a:lnTo>
                <a:close/>
                <a:moveTo>
                  <a:pt x="714" y="246"/>
                </a:moveTo>
                <a:cubicBezTo>
                  <a:pt x="722" y="246"/>
                  <a:pt x="728" y="238"/>
                  <a:pt x="722" y="229"/>
                </a:cubicBezTo>
                <a:lnTo>
                  <a:pt x="663" y="147"/>
                </a:lnTo>
                <a:cubicBezTo>
                  <a:pt x="663" y="144"/>
                  <a:pt x="657" y="142"/>
                  <a:pt x="655" y="142"/>
                </a:cubicBezTo>
                <a:lnTo>
                  <a:pt x="564" y="142"/>
                </a:lnTo>
                <a:cubicBezTo>
                  <a:pt x="559" y="142"/>
                  <a:pt x="553" y="147"/>
                  <a:pt x="553" y="153"/>
                </a:cubicBezTo>
                <a:lnTo>
                  <a:pt x="553" y="235"/>
                </a:lnTo>
                <a:cubicBezTo>
                  <a:pt x="553" y="240"/>
                  <a:pt x="559" y="246"/>
                  <a:pt x="564" y="246"/>
                </a:cubicBezTo>
                <a:lnTo>
                  <a:pt x="714" y="246"/>
                </a:lnTo>
                <a:close/>
                <a:moveTo>
                  <a:pt x="251" y="441"/>
                </a:moveTo>
                <a:cubicBezTo>
                  <a:pt x="291" y="441"/>
                  <a:pt x="324" y="475"/>
                  <a:pt x="324" y="514"/>
                </a:cubicBezTo>
                <a:cubicBezTo>
                  <a:pt x="324" y="554"/>
                  <a:pt x="293" y="587"/>
                  <a:pt x="251" y="587"/>
                </a:cubicBezTo>
                <a:cubicBezTo>
                  <a:pt x="212" y="587"/>
                  <a:pt x="178" y="554"/>
                  <a:pt x="178" y="514"/>
                </a:cubicBezTo>
                <a:cubicBezTo>
                  <a:pt x="178" y="475"/>
                  <a:pt x="212" y="441"/>
                  <a:pt x="251" y="441"/>
                </a:cubicBezTo>
                <a:close/>
                <a:moveTo>
                  <a:pt x="251" y="551"/>
                </a:moveTo>
                <a:cubicBezTo>
                  <a:pt x="271" y="551"/>
                  <a:pt x="288" y="537"/>
                  <a:pt x="288" y="514"/>
                </a:cubicBezTo>
                <a:cubicBezTo>
                  <a:pt x="288" y="494"/>
                  <a:pt x="271" y="477"/>
                  <a:pt x="251" y="477"/>
                </a:cubicBezTo>
                <a:cubicBezTo>
                  <a:pt x="231" y="477"/>
                  <a:pt x="214" y="494"/>
                  <a:pt x="214" y="514"/>
                </a:cubicBezTo>
                <a:cubicBezTo>
                  <a:pt x="214" y="534"/>
                  <a:pt x="231" y="551"/>
                  <a:pt x="251" y="551"/>
                </a:cubicBezTo>
                <a:close/>
                <a:moveTo>
                  <a:pt x="638" y="441"/>
                </a:moveTo>
                <a:cubicBezTo>
                  <a:pt x="680" y="441"/>
                  <a:pt x="714" y="475"/>
                  <a:pt x="711" y="514"/>
                </a:cubicBezTo>
                <a:cubicBezTo>
                  <a:pt x="711" y="554"/>
                  <a:pt x="677" y="587"/>
                  <a:pt x="638" y="587"/>
                </a:cubicBezTo>
                <a:cubicBezTo>
                  <a:pt x="598" y="587"/>
                  <a:pt x="564" y="554"/>
                  <a:pt x="564" y="514"/>
                </a:cubicBezTo>
                <a:cubicBezTo>
                  <a:pt x="564" y="475"/>
                  <a:pt x="595" y="441"/>
                  <a:pt x="638" y="441"/>
                </a:cubicBezTo>
                <a:close/>
                <a:moveTo>
                  <a:pt x="638" y="551"/>
                </a:moveTo>
                <a:cubicBezTo>
                  <a:pt x="660" y="551"/>
                  <a:pt x="674" y="537"/>
                  <a:pt x="674" y="514"/>
                </a:cubicBezTo>
                <a:cubicBezTo>
                  <a:pt x="674" y="494"/>
                  <a:pt x="658" y="477"/>
                  <a:pt x="638" y="477"/>
                </a:cubicBezTo>
                <a:cubicBezTo>
                  <a:pt x="619" y="477"/>
                  <a:pt x="601" y="494"/>
                  <a:pt x="601" y="514"/>
                </a:cubicBezTo>
                <a:cubicBezTo>
                  <a:pt x="601" y="534"/>
                  <a:pt x="618" y="551"/>
                  <a:pt x="638" y="5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/>
          </a:p>
        </p:txBody>
      </p:sp>
      <p:sp>
        <p:nvSpPr>
          <p:cNvPr id="24" name="Freeform 274"/>
          <p:cNvSpPr>
            <a:spLocks noChangeArrowheads="1"/>
          </p:cNvSpPr>
          <p:nvPr/>
        </p:nvSpPr>
        <p:spPr bwMode="auto">
          <a:xfrm>
            <a:off x="7955539" y="3024271"/>
            <a:ext cx="535336" cy="561450"/>
          </a:xfrm>
          <a:custGeom>
            <a:avLst/>
            <a:gdLst>
              <a:gd name="T0" fmla="*/ 280 w 724"/>
              <a:gd name="T1" fmla="*/ 163 h 760"/>
              <a:gd name="T2" fmla="*/ 333 w 724"/>
              <a:gd name="T3" fmla="*/ 130 h 760"/>
              <a:gd name="T4" fmla="*/ 415 w 724"/>
              <a:gd name="T5" fmla="*/ 62 h 760"/>
              <a:gd name="T6" fmla="*/ 539 w 724"/>
              <a:gd name="T7" fmla="*/ 8 h 760"/>
              <a:gd name="T8" fmla="*/ 571 w 724"/>
              <a:gd name="T9" fmla="*/ 68 h 760"/>
              <a:gd name="T10" fmla="*/ 579 w 724"/>
              <a:gd name="T11" fmla="*/ 62 h 760"/>
              <a:gd name="T12" fmla="*/ 596 w 724"/>
              <a:gd name="T13" fmla="*/ 20 h 760"/>
              <a:gd name="T14" fmla="*/ 596 w 724"/>
              <a:gd name="T15" fmla="*/ 166 h 760"/>
              <a:gd name="T16" fmla="*/ 497 w 724"/>
              <a:gd name="T17" fmla="*/ 203 h 760"/>
              <a:gd name="T18" fmla="*/ 438 w 724"/>
              <a:gd name="T19" fmla="*/ 141 h 760"/>
              <a:gd name="T20" fmla="*/ 424 w 724"/>
              <a:gd name="T21" fmla="*/ 138 h 760"/>
              <a:gd name="T22" fmla="*/ 401 w 724"/>
              <a:gd name="T23" fmla="*/ 203 h 760"/>
              <a:gd name="T24" fmla="*/ 314 w 724"/>
              <a:gd name="T25" fmla="*/ 197 h 760"/>
              <a:gd name="T26" fmla="*/ 723 w 724"/>
              <a:gd name="T27" fmla="*/ 736 h 760"/>
              <a:gd name="T28" fmla="*/ 23 w 724"/>
              <a:gd name="T29" fmla="*/ 759 h 760"/>
              <a:gd name="T30" fmla="*/ 23 w 724"/>
              <a:gd name="T31" fmla="*/ 714 h 760"/>
              <a:gd name="T32" fmla="*/ 153 w 724"/>
              <a:gd name="T33" fmla="*/ 347 h 760"/>
              <a:gd name="T34" fmla="*/ 297 w 724"/>
              <a:gd name="T35" fmla="*/ 336 h 760"/>
              <a:gd name="T36" fmla="*/ 156 w 724"/>
              <a:gd name="T37" fmla="*/ 324 h 760"/>
              <a:gd name="T38" fmla="*/ 150 w 724"/>
              <a:gd name="T39" fmla="*/ 324 h 760"/>
              <a:gd name="T40" fmla="*/ 136 w 724"/>
              <a:gd name="T41" fmla="*/ 254 h 760"/>
              <a:gd name="T42" fmla="*/ 421 w 724"/>
              <a:gd name="T43" fmla="*/ 240 h 760"/>
              <a:gd name="T44" fmla="*/ 435 w 724"/>
              <a:gd name="T45" fmla="*/ 310 h 760"/>
              <a:gd name="T46" fmla="*/ 415 w 724"/>
              <a:gd name="T47" fmla="*/ 324 h 760"/>
              <a:gd name="T48" fmla="*/ 556 w 724"/>
              <a:gd name="T49" fmla="*/ 717 h 760"/>
              <a:gd name="T50" fmla="*/ 500 w 724"/>
              <a:gd name="T51" fmla="*/ 623 h 760"/>
              <a:gd name="T52" fmla="*/ 511 w 724"/>
              <a:gd name="T53" fmla="*/ 567 h 760"/>
              <a:gd name="T54" fmla="*/ 466 w 724"/>
              <a:gd name="T55" fmla="*/ 519 h 760"/>
              <a:gd name="T56" fmla="*/ 511 w 724"/>
              <a:gd name="T57" fmla="*/ 463 h 760"/>
              <a:gd name="T58" fmla="*/ 449 w 724"/>
              <a:gd name="T59" fmla="*/ 417 h 760"/>
              <a:gd name="T60" fmla="*/ 664 w 724"/>
              <a:gd name="T61" fmla="*/ 714 h 760"/>
              <a:gd name="T62" fmla="*/ 559 w 724"/>
              <a:gd name="T63" fmla="*/ 460 h 760"/>
              <a:gd name="T64" fmla="*/ 616 w 724"/>
              <a:gd name="T65" fmla="*/ 516 h 760"/>
              <a:gd name="T66" fmla="*/ 559 w 724"/>
              <a:gd name="T67" fmla="*/ 460 h 760"/>
              <a:gd name="T68" fmla="*/ 559 w 724"/>
              <a:gd name="T69" fmla="*/ 621 h 760"/>
              <a:gd name="T70" fmla="*/ 616 w 724"/>
              <a:gd name="T71" fmla="*/ 564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24" h="760">
                <a:moveTo>
                  <a:pt x="314" y="197"/>
                </a:moveTo>
                <a:cubicBezTo>
                  <a:pt x="294" y="197"/>
                  <a:pt x="277" y="180"/>
                  <a:pt x="280" y="163"/>
                </a:cubicBezTo>
                <a:cubicBezTo>
                  <a:pt x="280" y="144"/>
                  <a:pt x="297" y="127"/>
                  <a:pt x="317" y="127"/>
                </a:cubicBezTo>
                <a:cubicBezTo>
                  <a:pt x="322" y="127"/>
                  <a:pt x="328" y="127"/>
                  <a:pt x="333" y="130"/>
                </a:cubicBezTo>
                <a:cubicBezTo>
                  <a:pt x="336" y="93"/>
                  <a:pt x="365" y="62"/>
                  <a:pt x="404" y="62"/>
                </a:cubicBezTo>
                <a:lnTo>
                  <a:pt x="415" y="62"/>
                </a:lnTo>
                <a:cubicBezTo>
                  <a:pt x="427" y="25"/>
                  <a:pt x="460" y="0"/>
                  <a:pt x="500" y="0"/>
                </a:cubicBezTo>
                <a:cubicBezTo>
                  <a:pt x="514" y="0"/>
                  <a:pt x="528" y="3"/>
                  <a:pt x="539" y="8"/>
                </a:cubicBezTo>
                <a:cubicBezTo>
                  <a:pt x="559" y="22"/>
                  <a:pt x="571" y="42"/>
                  <a:pt x="565" y="59"/>
                </a:cubicBezTo>
                <a:cubicBezTo>
                  <a:pt x="565" y="62"/>
                  <a:pt x="569" y="68"/>
                  <a:pt x="571" y="68"/>
                </a:cubicBezTo>
                <a:lnTo>
                  <a:pt x="573" y="68"/>
                </a:lnTo>
                <a:cubicBezTo>
                  <a:pt x="576" y="68"/>
                  <a:pt x="579" y="65"/>
                  <a:pt x="579" y="62"/>
                </a:cubicBezTo>
                <a:cubicBezTo>
                  <a:pt x="582" y="48"/>
                  <a:pt x="579" y="34"/>
                  <a:pt x="573" y="22"/>
                </a:cubicBezTo>
                <a:cubicBezTo>
                  <a:pt x="582" y="20"/>
                  <a:pt x="587" y="20"/>
                  <a:pt x="596" y="20"/>
                </a:cubicBezTo>
                <a:cubicBezTo>
                  <a:pt x="638" y="20"/>
                  <a:pt x="669" y="53"/>
                  <a:pt x="669" y="93"/>
                </a:cubicBezTo>
                <a:cubicBezTo>
                  <a:pt x="669" y="135"/>
                  <a:pt x="635" y="166"/>
                  <a:pt x="596" y="166"/>
                </a:cubicBezTo>
                <a:cubicBezTo>
                  <a:pt x="585" y="166"/>
                  <a:pt x="573" y="163"/>
                  <a:pt x="565" y="158"/>
                </a:cubicBezTo>
                <a:cubicBezTo>
                  <a:pt x="554" y="183"/>
                  <a:pt x="528" y="203"/>
                  <a:pt x="497" y="203"/>
                </a:cubicBezTo>
                <a:cubicBezTo>
                  <a:pt x="483" y="203"/>
                  <a:pt x="469" y="200"/>
                  <a:pt x="458" y="192"/>
                </a:cubicBezTo>
                <a:cubicBezTo>
                  <a:pt x="441" y="178"/>
                  <a:pt x="432" y="158"/>
                  <a:pt x="438" y="141"/>
                </a:cubicBezTo>
                <a:cubicBezTo>
                  <a:pt x="438" y="138"/>
                  <a:pt x="435" y="132"/>
                  <a:pt x="432" y="132"/>
                </a:cubicBezTo>
                <a:cubicBezTo>
                  <a:pt x="429" y="132"/>
                  <a:pt x="424" y="135"/>
                  <a:pt x="424" y="138"/>
                </a:cubicBezTo>
                <a:cubicBezTo>
                  <a:pt x="418" y="155"/>
                  <a:pt x="424" y="175"/>
                  <a:pt x="438" y="192"/>
                </a:cubicBezTo>
                <a:cubicBezTo>
                  <a:pt x="427" y="200"/>
                  <a:pt x="415" y="203"/>
                  <a:pt x="401" y="203"/>
                </a:cubicBezTo>
                <a:cubicBezTo>
                  <a:pt x="379" y="203"/>
                  <a:pt x="359" y="195"/>
                  <a:pt x="345" y="178"/>
                </a:cubicBezTo>
                <a:cubicBezTo>
                  <a:pt x="339" y="189"/>
                  <a:pt x="328" y="197"/>
                  <a:pt x="314" y="197"/>
                </a:cubicBezTo>
                <a:close/>
                <a:moveTo>
                  <a:pt x="698" y="714"/>
                </a:moveTo>
                <a:cubicBezTo>
                  <a:pt x="709" y="714"/>
                  <a:pt x="720" y="722"/>
                  <a:pt x="723" y="736"/>
                </a:cubicBezTo>
                <a:cubicBezTo>
                  <a:pt x="723" y="750"/>
                  <a:pt x="712" y="759"/>
                  <a:pt x="700" y="759"/>
                </a:cubicBezTo>
                <a:lnTo>
                  <a:pt x="23" y="759"/>
                </a:lnTo>
                <a:cubicBezTo>
                  <a:pt x="9" y="759"/>
                  <a:pt x="0" y="748"/>
                  <a:pt x="0" y="736"/>
                </a:cubicBezTo>
                <a:cubicBezTo>
                  <a:pt x="0" y="722"/>
                  <a:pt x="12" y="714"/>
                  <a:pt x="23" y="714"/>
                </a:cubicBezTo>
                <a:lnTo>
                  <a:pt x="63" y="714"/>
                </a:lnTo>
                <a:cubicBezTo>
                  <a:pt x="130" y="618"/>
                  <a:pt x="147" y="454"/>
                  <a:pt x="153" y="347"/>
                </a:cubicBezTo>
                <a:lnTo>
                  <a:pt x="286" y="347"/>
                </a:lnTo>
                <a:cubicBezTo>
                  <a:pt x="291" y="347"/>
                  <a:pt x="297" y="342"/>
                  <a:pt x="297" y="336"/>
                </a:cubicBezTo>
                <a:cubicBezTo>
                  <a:pt x="297" y="331"/>
                  <a:pt x="291" y="324"/>
                  <a:pt x="286" y="324"/>
                </a:cubicBezTo>
                <a:lnTo>
                  <a:pt x="156" y="324"/>
                </a:lnTo>
                <a:lnTo>
                  <a:pt x="156" y="324"/>
                </a:lnTo>
                <a:lnTo>
                  <a:pt x="150" y="324"/>
                </a:lnTo>
                <a:cubicBezTo>
                  <a:pt x="142" y="324"/>
                  <a:pt x="136" y="319"/>
                  <a:pt x="136" y="310"/>
                </a:cubicBezTo>
                <a:lnTo>
                  <a:pt x="136" y="254"/>
                </a:lnTo>
                <a:cubicBezTo>
                  <a:pt x="136" y="245"/>
                  <a:pt x="142" y="240"/>
                  <a:pt x="150" y="240"/>
                </a:cubicBezTo>
                <a:lnTo>
                  <a:pt x="421" y="240"/>
                </a:lnTo>
                <a:cubicBezTo>
                  <a:pt x="429" y="240"/>
                  <a:pt x="435" y="245"/>
                  <a:pt x="435" y="254"/>
                </a:cubicBezTo>
                <a:lnTo>
                  <a:pt x="435" y="310"/>
                </a:lnTo>
                <a:cubicBezTo>
                  <a:pt x="435" y="319"/>
                  <a:pt x="429" y="324"/>
                  <a:pt x="421" y="324"/>
                </a:cubicBezTo>
                <a:lnTo>
                  <a:pt x="415" y="324"/>
                </a:lnTo>
                <a:cubicBezTo>
                  <a:pt x="418" y="429"/>
                  <a:pt x="438" y="609"/>
                  <a:pt x="520" y="717"/>
                </a:cubicBezTo>
                <a:lnTo>
                  <a:pt x="556" y="717"/>
                </a:lnTo>
                <a:lnTo>
                  <a:pt x="551" y="711"/>
                </a:lnTo>
                <a:cubicBezTo>
                  <a:pt x="531" y="686"/>
                  <a:pt x="514" y="655"/>
                  <a:pt x="500" y="623"/>
                </a:cubicBezTo>
                <a:lnTo>
                  <a:pt x="511" y="623"/>
                </a:lnTo>
                <a:lnTo>
                  <a:pt x="511" y="567"/>
                </a:lnTo>
                <a:lnTo>
                  <a:pt x="477" y="567"/>
                </a:lnTo>
                <a:cubicBezTo>
                  <a:pt x="475" y="550"/>
                  <a:pt x="469" y="536"/>
                  <a:pt x="466" y="519"/>
                </a:cubicBezTo>
                <a:lnTo>
                  <a:pt x="511" y="519"/>
                </a:lnTo>
                <a:lnTo>
                  <a:pt x="511" y="463"/>
                </a:lnTo>
                <a:lnTo>
                  <a:pt x="455" y="463"/>
                </a:lnTo>
                <a:cubicBezTo>
                  <a:pt x="452" y="446"/>
                  <a:pt x="452" y="432"/>
                  <a:pt x="449" y="417"/>
                </a:cubicBezTo>
                <a:lnTo>
                  <a:pt x="664" y="417"/>
                </a:lnTo>
                <a:lnTo>
                  <a:pt x="664" y="714"/>
                </a:lnTo>
                <a:lnTo>
                  <a:pt x="698" y="714"/>
                </a:lnTo>
                <a:close/>
                <a:moveTo>
                  <a:pt x="559" y="460"/>
                </a:moveTo>
                <a:lnTo>
                  <a:pt x="559" y="516"/>
                </a:lnTo>
                <a:lnTo>
                  <a:pt x="616" y="516"/>
                </a:lnTo>
                <a:lnTo>
                  <a:pt x="616" y="460"/>
                </a:lnTo>
                <a:lnTo>
                  <a:pt x="559" y="460"/>
                </a:lnTo>
                <a:close/>
                <a:moveTo>
                  <a:pt x="559" y="564"/>
                </a:moveTo>
                <a:lnTo>
                  <a:pt x="559" y="621"/>
                </a:lnTo>
                <a:lnTo>
                  <a:pt x="616" y="621"/>
                </a:lnTo>
                <a:lnTo>
                  <a:pt x="616" y="564"/>
                </a:lnTo>
                <a:lnTo>
                  <a:pt x="559" y="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/>
          </a:p>
        </p:txBody>
      </p:sp>
      <p:sp>
        <p:nvSpPr>
          <p:cNvPr id="25" name="Freeform 2"/>
          <p:cNvSpPr>
            <a:spLocks noChangeArrowheads="1"/>
          </p:cNvSpPr>
          <p:nvPr/>
        </p:nvSpPr>
        <p:spPr bwMode="auto">
          <a:xfrm>
            <a:off x="3509503" y="3035126"/>
            <a:ext cx="542817" cy="539749"/>
          </a:xfrm>
          <a:custGeom>
            <a:avLst/>
            <a:gdLst>
              <a:gd name="T0" fmla="*/ 550 w 780"/>
              <a:gd name="T1" fmla="*/ 319 h 777"/>
              <a:gd name="T2" fmla="*/ 641 w 780"/>
              <a:gd name="T3" fmla="*/ 232 h 777"/>
              <a:gd name="T4" fmla="*/ 700 w 780"/>
              <a:gd name="T5" fmla="*/ 426 h 777"/>
              <a:gd name="T6" fmla="*/ 350 w 780"/>
              <a:gd name="T7" fmla="*/ 776 h 777"/>
              <a:gd name="T8" fmla="*/ 0 w 780"/>
              <a:gd name="T9" fmla="*/ 426 h 777"/>
              <a:gd name="T10" fmla="*/ 350 w 780"/>
              <a:gd name="T11" fmla="*/ 77 h 777"/>
              <a:gd name="T12" fmla="*/ 550 w 780"/>
              <a:gd name="T13" fmla="*/ 141 h 777"/>
              <a:gd name="T14" fmla="*/ 463 w 780"/>
              <a:gd name="T15" fmla="*/ 229 h 777"/>
              <a:gd name="T16" fmla="*/ 353 w 780"/>
              <a:gd name="T17" fmla="*/ 201 h 777"/>
              <a:gd name="T18" fmla="*/ 127 w 780"/>
              <a:gd name="T19" fmla="*/ 426 h 777"/>
              <a:gd name="T20" fmla="*/ 353 w 780"/>
              <a:gd name="T21" fmla="*/ 652 h 777"/>
              <a:gd name="T22" fmla="*/ 579 w 780"/>
              <a:gd name="T23" fmla="*/ 426 h 777"/>
              <a:gd name="T24" fmla="*/ 550 w 780"/>
              <a:gd name="T25" fmla="*/ 319 h 777"/>
              <a:gd name="T26" fmla="*/ 675 w 780"/>
              <a:gd name="T27" fmla="*/ 105 h 777"/>
              <a:gd name="T28" fmla="*/ 779 w 780"/>
              <a:gd name="T29" fmla="*/ 105 h 777"/>
              <a:gd name="T30" fmla="*/ 711 w 780"/>
              <a:gd name="T31" fmla="*/ 173 h 777"/>
              <a:gd name="T32" fmla="*/ 643 w 780"/>
              <a:gd name="T33" fmla="*/ 173 h 777"/>
              <a:gd name="T34" fmla="*/ 452 w 780"/>
              <a:gd name="T35" fmla="*/ 367 h 777"/>
              <a:gd name="T36" fmla="*/ 466 w 780"/>
              <a:gd name="T37" fmla="*/ 424 h 777"/>
              <a:gd name="T38" fmla="*/ 350 w 780"/>
              <a:gd name="T39" fmla="*/ 539 h 777"/>
              <a:gd name="T40" fmla="*/ 234 w 780"/>
              <a:gd name="T41" fmla="*/ 424 h 777"/>
              <a:gd name="T42" fmla="*/ 350 w 780"/>
              <a:gd name="T43" fmla="*/ 308 h 777"/>
              <a:gd name="T44" fmla="*/ 415 w 780"/>
              <a:gd name="T45" fmla="*/ 328 h 777"/>
              <a:gd name="T46" fmla="*/ 607 w 780"/>
              <a:gd name="T47" fmla="*/ 136 h 777"/>
              <a:gd name="T48" fmla="*/ 607 w 780"/>
              <a:gd name="T49" fmla="*/ 68 h 777"/>
              <a:gd name="T50" fmla="*/ 675 w 780"/>
              <a:gd name="T51" fmla="*/ 0 h 777"/>
              <a:gd name="T52" fmla="*/ 675 w 780"/>
              <a:gd name="T53" fmla="*/ 105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780" h="777">
                <a:moveTo>
                  <a:pt x="550" y="319"/>
                </a:moveTo>
                <a:lnTo>
                  <a:pt x="641" y="232"/>
                </a:lnTo>
                <a:cubicBezTo>
                  <a:pt x="677" y="285"/>
                  <a:pt x="700" y="353"/>
                  <a:pt x="700" y="426"/>
                </a:cubicBezTo>
                <a:cubicBezTo>
                  <a:pt x="700" y="618"/>
                  <a:pt x="542" y="776"/>
                  <a:pt x="350" y="776"/>
                </a:cubicBezTo>
                <a:cubicBezTo>
                  <a:pt x="158" y="776"/>
                  <a:pt x="0" y="618"/>
                  <a:pt x="0" y="426"/>
                </a:cubicBezTo>
                <a:cubicBezTo>
                  <a:pt x="0" y="235"/>
                  <a:pt x="158" y="77"/>
                  <a:pt x="350" y="77"/>
                </a:cubicBezTo>
                <a:cubicBezTo>
                  <a:pt x="423" y="77"/>
                  <a:pt x="494" y="102"/>
                  <a:pt x="550" y="141"/>
                </a:cubicBezTo>
                <a:lnTo>
                  <a:pt x="463" y="229"/>
                </a:lnTo>
                <a:cubicBezTo>
                  <a:pt x="432" y="212"/>
                  <a:pt x="392" y="201"/>
                  <a:pt x="353" y="201"/>
                </a:cubicBezTo>
                <a:cubicBezTo>
                  <a:pt x="229" y="201"/>
                  <a:pt x="127" y="302"/>
                  <a:pt x="127" y="426"/>
                </a:cubicBezTo>
                <a:cubicBezTo>
                  <a:pt x="127" y="551"/>
                  <a:pt x="229" y="652"/>
                  <a:pt x="353" y="652"/>
                </a:cubicBezTo>
                <a:cubicBezTo>
                  <a:pt x="477" y="652"/>
                  <a:pt x="579" y="551"/>
                  <a:pt x="579" y="426"/>
                </a:cubicBezTo>
                <a:cubicBezTo>
                  <a:pt x="579" y="387"/>
                  <a:pt x="567" y="350"/>
                  <a:pt x="550" y="319"/>
                </a:cubicBezTo>
                <a:close/>
                <a:moveTo>
                  <a:pt x="675" y="105"/>
                </a:moveTo>
                <a:lnTo>
                  <a:pt x="779" y="105"/>
                </a:lnTo>
                <a:lnTo>
                  <a:pt x="711" y="173"/>
                </a:lnTo>
                <a:lnTo>
                  <a:pt x="643" y="173"/>
                </a:lnTo>
                <a:lnTo>
                  <a:pt x="452" y="367"/>
                </a:lnTo>
                <a:cubicBezTo>
                  <a:pt x="460" y="384"/>
                  <a:pt x="466" y="404"/>
                  <a:pt x="466" y="424"/>
                </a:cubicBezTo>
                <a:cubicBezTo>
                  <a:pt x="466" y="489"/>
                  <a:pt x="415" y="539"/>
                  <a:pt x="350" y="539"/>
                </a:cubicBezTo>
                <a:cubicBezTo>
                  <a:pt x="285" y="539"/>
                  <a:pt x="234" y="489"/>
                  <a:pt x="234" y="424"/>
                </a:cubicBezTo>
                <a:cubicBezTo>
                  <a:pt x="234" y="359"/>
                  <a:pt x="288" y="308"/>
                  <a:pt x="350" y="308"/>
                </a:cubicBezTo>
                <a:cubicBezTo>
                  <a:pt x="375" y="308"/>
                  <a:pt x="398" y="316"/>
                  <a:pt x="415" y="328"/>
                </a:cubicBezTo>
                <a:lnTo>
                  <a:pt x="607" y="136"/>
                </a:lnTo>
                <a:lnTo>
                  <a:pt x="607" y="68"/>
                </a:lnTo>
                <a:lnTo>
                  <a:pt x="675" y="0"/>
                </a:lnTo>
                <a:lnTo>
                  <a:pt x="675" y="10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/>
          </a:p>
        </p:txBody>
      </p:sp>
    </p:spTree>
    <p:extLst>
      <p:ext uri="{BB962C8B-B14F-4D97-AF65-F5344CB8AC3E}">
        <p14:creationId xmlns:p14="http://schemas.microsoft.com/office/powerpoint/2010/main" val="241168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4" name="Parallelogram 31"/>
          <p:cNvSpPr/>
          <p:nvPr/>
        </p:nvSpPr>
        <p:spPr>
          <a:xfrm flipH="1">
            <a:off x="2188747" y="2565773"/>
            <a:ext cx="2729595" cy="1726454"/>
          </a:xfrm>
          <a:prstGeom prst="parallelogram">
            <a:avLst>
              <a:gd name="adj" fmla="val 7370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14" tIns="22858" rIns="45714" bIns="228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999" dirty="0">
                <a:solidFill>
                  <a:schemeClr val="accent2"/>
                </a:solidFill>
                <a:ea typeface="Bebas Neue" charset="0"/>
                <a:cs typeface="Bebas Neue" charset="0"/>
              </a:rPr>
              <a:t> </a:t>
            </a:r>
            <a:endParaRPr lang="id-ID" sz="3999" dirty="0">
              <a:solidFill>
                <a:schemeClr val="accent2"/>
              </a:solidFill>
              <a:ea typeface="Bebas Neue" charset="0"/>
              <a:cs typeface="Bebas Neue" charset="0"/>
            </a:endParaRPr>
          </a:p>
        </p:txBody>
      </p:sp>
      <p:sp>
        <p:nvSpPr>
          <p:cNvPr id="6" name="Parallelogram 35"/>
          <p:cNvSpPr/>
          <p:nvPr/>
        </p:nvSpPr>
        <p:spPr>
          <a:xfrm flipH="1">
            <a:off x="4730413" y="2565773"/>
            <a:ext cx="2729595" cy="1726454"/>
          </a:xfrm>
          <a:prstGeom prst="parallelogram">
            <a:avLst>
              <a:gd name="adj" fmla="val 7370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14" tIns="22858" rIns="45714" bIns="228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999" dirty="0">
                <a:solidFill>
                  <a:schemeClr val="accent2"/>
                </a:solidFill>
                <a:ea typeface="Bebas Neue" charset="0"/>
                <a:cs typeface="Bebas Neue" charset="0"/>
              </a:rPr>
              <a:t> </a:t>
            </a:r>
            <a:endParaRPr lang="id-ID" sz="3999" dirty="0">
              <a:solidFill>
                <a:schemeClr val="accent2"/>
              </a:solidFill>
              <a:ea typeface="Bebas Neue" charset="0"/>
              <a:cs typeface="Bebas Neue" charset="0"/>
            </a:endParaRPr>
          </a:p>
        </p:txBody>
      </p:sp>
      <p:sp>
        <p:nvSpPr>
          <p:cNvPr id="7" name="Parallelogram 38"/>
          <p:cNvSpPr/>
          <p:nvPr/>
        </p:nvSpPr>
        <p:spPr>
          <a:xfrm flipH="1">
            <a:off x="7264651" y="2565773"/>
            <a:ext cx="2729595" cy="1726454"/>
          </a:xfrm>
          <a:prstGeom prst="parallelogram">
            <a:avLst>
              <a:gd name="adj" fmla="val 73708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14" tIns="22858" rIns="45714" bIns="228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999" dirty="0">
                <a:solidFill>
                  <a:schemeClr val="accent2"/>
                </a:solidFill>
                <a:ea typeface="Bebas Neue" charset="0"/>
                <a:cs typeface="Bebas Neue" charset="0"/>
              </a:rPr>
              <a:t> </a:t>
            </a:r>
            <a:endParaRPr lang="id-ID" sz="3999" dirty="0">
              <a:solidFill>
                <a:schemeClr val="accent2"/>
              </a:solidFill>
              <a:ea typeface="Bebas Neue" charset="0"/>
              <a:cs typeface="Bebas Neue" charset="0"/>
            </a:endParaRPr>
          </a:p>
        </p:txBody>
      </p:sp>
      <p:sp>
        <p:nvSpPr>
          <p:cNvPr id="9" name="Parallelogram 12"/>
          <p:cNvSpPr/>
          <p:nvPr/>
        </p:nvSpPr>
        <p:spPr>
          <a:xfrm>
            <a:off x="922419" y="2565773"/>
            <a:ext cx="2729595" cy="1726454"/>
          </a:xfrm>
          <a:prstGeom prst="parallelogram">
            <a:avLst>
              <a:gd name="adj" fmla="val 7370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14" tIns="22858" rIns="45714" bIns="228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3999">
              <a:solidFill>
                <a:schemeClr val="accent2"/>
              </a:solidFill>
              <a:ea typeface="Bebas Neue" charset="0"/>
              <a:cs typeface="Bebas Neue" charset="0"/>
            </a:endParaRPr>
          </a:p>
        </p:txBody>
      </p:sp>
      <p:sp>
        <p:nvSpPr>
          <p:cNvPr id="10" name="Parallelogram 34"/>
          <p:cNvSpPr/>
          <p:nvPr/>
        </p:nvSpPr>
        <p:spPr>
          <a:xfrm>
            <a:off x="3464083" y="2565773"/>
            <a:ext cx="2729595" cy="1726454"/>
          </a:xfrm>
          <a:prstGeom prst="parallelogram">
            <a:avLst>
              <a:gd name="adj" fmla="val 7370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14" tIns="22858" rIns="45714" bIns="228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3999">
              <a:solidFill>
                <a:schemeClr val="accent2"/>
              </a:solidFill>
              <a:ea typeface="Bebas Neue" charset="0"/>
              <a:cs typeface="Bebas Neue" charset="0"/>
            </a:endParaRPr>
          </a:p>
        </p:txBody>
      </p:sp>
      <p:sp>
        <p:nvSpPr>
          <p:cNvPr id="11" name="Parallelogram 37"/>
          <p:cNvSpPr/>
          <p:nvPr/>
        </p:nvSpPr>
        <p:spPr>
          <a:xfrm>
            <a:off x="5998321" y="2565773"/>
            <a:ext cx="2729595" cy="1726454"/>
          </a:xfrm>
          <a:prstGeom prst="parallelogram">
            <a:avLst>
              <a:gd name="adj" fmla="val 7370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14" tIns="22858" rIns="45714" bIns="228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3999">
              <a:solidFill>
                <a:schemeClr val="accent2"/>
              </a:solidFill>
              <a:ea typeface="Bebas Neue" charset="0"/>
              <a:cs typeface="Bebas Neue" charset="0"/>
            </a:endParaRPr>
          </a:p>
        </p:txBody>
      </p:sp>
      <p:sp>
        <p:nvSpPr>
          <p:cNvPr id="12" name="Parallelogram 40"/>
          <p:cNvSpPr/>
          <p:nvPr/>
        </p:nvSpPr>
        <p:spPr>
          <a:xfrm>
            <a:off x="8539987" y="2565773"/>
            <a:ext cx="2729595" cy="1726454"/>
          </a:xfrm>
          <a:prstGeom prst="parallelogram">
            <a:avLst>
              <a:gd name="adj" fmla="val 7370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45714" tIns="22858" rIns="45714" bIns="2285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d-ID" sz="3999">
              <a:solidFill>
                <a:schemeClr val="accent2"/>
              </a:solidFill>
              <a:ea typeface="Bebas Neue" charset="0"/>
              <a:cs typeface="Bebas Neue" charset="0"/>
            </a:endParaRPr>
          </a:p>
        </p:txBody>
      </p:sp>
      <p:sp>
        <p:nvSpPr>
          <p:cNvPr id="13" name="Freeform 131"/>
          <p:cNvSpPr>
            <a:spLocks noChangeArrowheads="1"/>
          </p:cNvSpPr>
          <p:nvPr/>
        </p:nvSpPr>
        <p:spPr bwMode="auto">
          <a:xfrm>
            <a:off x="4170191" y="3606385"/>
            <a:ext cx="565483" cy="525610"/>
          </a:xfrm>
          <a:custGeom>
            <a:avLst/>
            <a:gdLst>
              <a:gd name="T0" fmla="*/ 649 w 689"/>
              <a:gd name="T1" fmla="*/ 471 h 639"/>
              <a:gd name="T2" fmla="*/ 652 w 689"/>
              <a:gd name="T3" fmla="*/ 609 h 639"/>
              <a:gd name="T4" fmla="*/ 581 w 689"/>
              <a:gd name="T5" fmla="*/ 638 h 639"/>
              <a:gd name="T6" fmla="*/ 510 w 689"/>
              <a:gd name="T7" fmla="*/ 609 h 639"/>
              <a:gd name="T8" fmla="*/ 510 w 689"/>
              <a:gd name="T9" fmla="*/ 609 h 639"/>
              <a:gd name="T10" fmla="*/ 104 w 689"/>
              <a:gd name="T11" fmla="*/ 203 h 639"/>
              <a:gd name="T12" fmla="*/ 90 w 689"/>
              <a:gd name="T13" fmla="*/ 217 h 639"/>
              <a:gd name="T14" fmla="*/ 67 w 689"/>
              <a:gd name="T15" fmla="*/ 217 h 639"/>
              <a:gd name="T16" fmla="*/ 45 w 689"/>
              <a:gd name="T17" fmla="*/ 194 h 639"/>
              <a:gd name="T18" fmla="*/ 45 w 689"/>
              <a:gd name="T19" fmla="*/ 172 h 639"/>
              <a:gd name="T20" fmla="*/ 127 w 689"/>
              <a:gd name="T21" fmla="*/ 90 h 639"/>
              <a:gd name="T22" fmla="*/ 197 w 689"/>
              <a:gd name="T23" fmla="*/ 19 h 639"/>
              <a:gd name="T24" fmla="*/ 197 w 689"/>
              <a:gd name="T25" fmla="*/ 19 h 639"/>
              <a:gd name="T26" fmla="*/ 211 w 689"/>
              <a:gd name="T27" fmla="*/ 5 h 639"/>
              <a:gd name="T28" fmla="*/ 234 w 689"/>
              <a:gd name="T29" fmla="*/ 5 h 639"/>
              <a:gd name="T30" fmla="*/ 256 w 689"/>
              <a:gd name="T31" fmla="*/ 28 h 639"/>
              <a:gd name="T32" fmla="*/ 256 w 689"/>
              <a:gd name="T33" fmla="*/ 51 h 639"/>
              <a:gd name="T34" fmla="*/ 242 w 689"/>
              <a:gd name="T35" fmla="*/ 65 h 639"/>
              <a:gd name="T36" fmla="*/ 649 w 689"/>
              <a:gd name="T37" fmla="*/ 471 h 639"/>
              <a:gd name="T38" fmla="*/ 200 w 689"/>
              <a:gd name="T39" fmla="*/ 107 h 639"/>
              <a:gd name="T40" fmla="*/ 149 w 689"/>
              <a:gd name="T41" fmla="*/ 161 h 639"/>
              <a:gd name="T42" fmla="*/ 259 w 689"/>
              <a:gd name="T43" fmla="*/ 271 h 639"/>
              <a:gd name="T44" fmla="*/ 364 w 689"/>
              <a:gd name="T45" fmla="*/ 271 h 639"/>
              <a:gd name="T46" fmla="*/ 200 w 689"/>
              <a:gd name="T47" fmla="*/ 107 h 639"/>
              <a:gd name="T48" fmla="*/ 76 w 689"/>
              <a:gd name="T49" fmla="*/ 336 h 639"/>
              <a:gd name="T50" fmla="*/ 152 w 689"/>
              <a:gd name="T51" fmla="*/ 468 h 639"/>
              <a:gd name="T52" fmla="*/ 76 w 689"/>
              <a:gd name="T53" fmla="*/ 544 h 639"/>
              <a:gd name="T54" fmla="*/ 0 w 689"/>
              <a:gd name="T55" fmla="*/ 468 h 639"/>
              <a:gd name="T56" fmla="*/ 76 w 689"/>
              <a:gd name="T57" fmla="*/ 336 h 6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89" h="639">
                <a:moveTo>
                  <a:pt x="649" y="471"/>
                </a:moveTo>
                <a:cubicBezTo>
                  <a:pt x="688" y="511"/>
                  <a:pt x="688" y="573"/>
                  <a:pt x="652" y="609"/>
                </a:cubicBezTo>
                <a:cubicBezTo>
                  <a:pt x="632" y="629"/>
                  <a:pt x="606" y="638"/>
                  <a:pt x="581" y="638"/>
                </a:cubicBezTo>
                <a:cubicBezTo>
                  <a:pt x="556" y="638"/>
                  <a:pt x="530" y="629"/>
                  <a:pt x="510" y="609"/>
                </a:cubicBezTo>
                <a:lnTo>
                  <a:pt x="510" y="609"/>
                </a:lnTo>
                <a:lnTo>
                  <a:pt x="104" y="203"/>
                </a:lnTo>
                <a:lnTo>
                  <a:pt x="90" y="217"/>
                </a:lnTo>
                <a:cubicBezTo>
                  <a:pt x="84" y="223"/>
                  <a:pt x="73" y="223"/>
                  <a:pt x="67" y="217"/>
                </a:cubicBezTo>
                <a:lnTo>
                  <a:pt x="45" y="194"/>
                </a:lnTo>
                <a:cubicBezTo>
                  <a:pt x="39" y="189"/>
                  <a:pt x="39" y="178"/>
                  <a:pt x="45" y="172"/>
                </a:cubicBezTo>
                <a:lnTo>
                  <a:pt x="127" y="90"/>
                </a:lnTo>
                <a:lnTo>
                  <a:pt x="197" y="19"/>
                </a:lnTo>
                <a:lnTo>
                  <a:pt x="197" y="19"/>
                </a:lnTo>
                <a:lnTo>
                  <a:pt x="211" y="5"/>
                </a:lnTo>
                <a:cubicBezTo>
                  <a:pt x="217" y="0"/>
                  <a:pt x="228" y="0"/>
                  <a:pt x="234" y="5"/>
                </a:cubicBezTo>
                <a:lnTo>
                  <a:pt x="256" y="28"/>
                </a:lnTo>
                <a:cubicBezTo>
                  <a:pt x="262" y="34"/>
                  <a:pt x="262" y="45"/>
                  <a:pt x="256" y="51"/>
                </a:cubicBezTo>
                <a:lnTo>
                  <a:pt x="242" y="65"/>
                </a:lnTo>
                <a:lnTo>
                  <a:pt x="649" y="471"/>
                </a:lnTo>
                <a:close/>
                <a:moveTo>
                  <a:pt x="200" y="107"/>
                </a:moveTo>
                <a:lnTo>
                  <a:pt x="149" y="161"/>
                </a:lnTo>
                <a:lnTo>
                  <a:pt x="259" y="271"/>
                </a:lnTo>
                <a:lnTo>
                  <a:pt x="364" y="271"/>
                </a:lnTo>
                <a:lnTo>
                  <a:pt x="200" y="107"/>
                </a:lnTo>
                <a:close/>
                <a:moveTo>
                  <a:pt x="76" y="336"/>
                </a:moveTo>
                <a:cubicBezTo>
                  <a:pt x="101" y="380"/>
                  <a:pt x="152" y="406"/>
                  <a:pt x="152" y="468"/>
                </a:cubicBezTo>
                <a:cubicBezTo>
                  <a:pt x="152" y="511"/>
                  <a:pt x="118" y="544"/>
                  <a:pt x="76" y="544"/>
                </a:cubicBezTo>
                <a:cubicBezTo>
                  <a:pt x="34" y="544"/>
                  <a:pt x="0" y="511"/>
                  <a:pt x="0" y="468"/>
                </a:cubicBezTo>
                <a:cubicBezTo>
                  <a:pt x="0" y="400"/>
                  <a:pt x="51" y="380"/>
                  <a:pt x="76" y="3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/>
          </a:p>
        </p:txBody>
      </p:sp>
      <p:sp>
        <p:nvSpPr>
          <p:cNvPr id="14" name="Freeform 123"/>
          <p:cNvSpPr>
            <a:spLocks noChangeArrowheads="1"/>
          </p:cNvSpPr>
          <p:nvPr/>
        </p:nvSpPr>
        <p:spPr bwMode="auto">
          <a:xfrm>
            <a:off x="1685183" y="3603444"/>
            <a:ext cx="592076" cy="531490"/>
          </a:xfrm>
          <a:custGeom>
            <a:avLst/>
            <a:gdLst>
              <a:gd name="T0" fmla="*/ 342 w 947"/>
              <a:gd name="T1" fmla="*/ 463 h 850"/>
              <a:gd name="T2" fmla="*/ 370 w 947"/>
              <a:gd name="T3" fmla="*/ 499 h 850"/>
              <a:gd name="T4" fmla="*/ 333 w 947"/>
              <a:gd name="T5" fmla="*/ 528 h 850"/>
              <a:gd name="T6" fmla="*/ 328 w 947"/>
              <a:gd name="T7" fmla="*/ 528 h 850"/>
              <a:gd name="T8" fmla="*/ 144 w 947"/>
              <a:gd name="T9" fmla="*/ 372 h 850"/>
              <a:gd name="T10" fmla="*/ 172 w 947"/>
              <a:gd name="T11" fmla="*/ 333 h 850"/>
              <a:gd name="T12" fmla="*/ 218 w 947"/>
              <a:gd name="T13" fmla="*/ 358 h 850"/>
              <a:gd name="T14" fmla="*/ 342 w 947"/>
              <a:gd name="T15" fmla="*/ 463 h 850"/>
              <a:gd name="T16" fmla="*/ 776 w 947"/>
              <a:gd name="T17" fmla="*/ 556 h 850"/>
              <a:gd name="T18" fmla="*/ 923 w 947"/>
              <a:gd name="T19" fmla="*/ 686 h 850"/>
              <a:gd name="T20" fmla="*/ 923 w 947"/>
              <a:gd name="T21" fmla="*/ 762 h 850"/>
              <a:gd name="T22" fmla="*/ 847 w 947"/>
              <a:gd name="T23" fmla="*/ 830 h 850"/>
              <a:gd name="T24" fmla="*/ 762 w 947"/>
              <a:gd name="T25" fmla="*/ 830 h 850"/>
              <a:gd name="T26" fmla="*/ 618 w 947"/>
              <a:gd name="T27" fmla="*/ 700 h 850"/>
              <a:gd name="T28" fmla="*/ 601 w 947"/>
              <a:gd name="T29" fmla="*/ 663 h 850"/>
              <a:gd name="T30" fmla="*/ 618 w 947"/>
              <a:gd name="T31" fmla="*/ 626 h 850"/>
              <a:gd name="T32" fmla="*/ 579 w 947"/>
              <a:gd name="T33" fmla="*/ 593 h 850"/>
              <a:gd name="T34" fmla="*/ 364 w 947"/>
              <a:gd name="T35" fmla="*/ 655 h 850"/>
              <a:gd name="T36" fmla="*/ 108 w 947"/>
              <a:gd name="T37" fmla="*/ 559 h 850"/>
              <a:gd name="T38" fmla="*/ 0 w 947"/>
              <a:gd name="T39" fmla="*/ 327 h 850"/>
              <a:gd name="T40" fmla="*/ 108 w 947"/>
              <a:gd name="T41" fmla="*/ 96 h 850"/>
              <a:gd name="T42" fmla="*/ 364 w 947"/>
              <a:gd name="T43" fmla="*/ 0 h 850"/>
              <a:gd name="T44" fmla="*/ 624 w 947"/>
              <a:gd name="T45" fmla="*/ 96 h 850"/>
              <a:gd name="T46" fmla="*/ 661 w 947"/>
              <a:gd name="T47" fmla="*/ 522 h 850"/>
              <a:gd name="T48" fmla="*/ 697 w 947"/>
              <a:gd name="T49" fmla="*/ 556 h 850"/>
              <a:gd name="T50" fmla="*/ 737 w 947"/>
              <a:gd name="T51" fmla="*/ 542 h 850"/>
              <a:gd name="T52" fmla="*/ 776 w 947"/>
              <a:gd name="T53" fmla="*/ 556 h 850"/>
              <a:gd name="T54" fmla="*/ 364 w 947"/>
              <a:gd name="T55" fmla="*/ 556 h 850"/>
              <a:gd name="T56" fmla="*/ 542 w 947"/>
              <a:gd name="T57" fmla="*/ 488 h 850"/>
              <a:gd name="T58" fmla="*/ 542 w 947"/>
              <a:gd name="T59" fmla="*/ 166 h 850"/>
              <a:gd name="T60" fmla="*/ 364 w 947"/>
              <a:gd name="T61" fmla="*/ 99 h 850"/>
              <a:gd name="T62" fmla="*/ 184 w 947"/>
              <a:gd name="T63" fmla="*/ 166 h 850"/>
              <a:gd name="T64" fmla="*/ 110 w 947"/>
              <a:gd name="T65" fmla="*/ 327 h 850"/>
              <a:gd name="T66" fmla="*/ 184 w 947"/>
              <a:gd name="T67" fmla="*/ 488 h 850"/>
              <a:gd name="T68" fmla="*/ 364 w 947"/>
              <a:gd name="T69" fmla="*/ 556 h 850"/>
              <a:gd name="T70" fmla="*/ 189 w 947"/>
              <a:gd name="T71" fmla="*/ 231 h 850"/>
              <a:gd name="T72" fmla="*/ 226 w 947"/>
              <a:gd name="T73" fmla="*/ 265 h 850"/>
              <a:gd name="T74" fmla="*/ 189 w 947"/>
              <a:gd name="T75" fmla="*/ 299 h 850"/>
              <a:gd name="T76" fmla="*/ 153 w 947"/>
              <a:gd name="T77" fmla="*/ 265 h 850"/>
              <a:gd name="T78" fmla="*/ 189 w 947"/>
              <a:gd name="T79" fmla="*/ 231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47" h="850">
                <a:moveTo>
                  <a:pt x="342" y="463"/>
                </a:moveTo>
                <a:cubicBezTo>
                  <a:pt x="362" y="468"/>
                  <a:pt x="376" y="485"/>
                  <a:pt x="370" y="499"/>
                </a:cubicBezTo>
                <a:cubicBezTo>
                  <a:pt x="367" y="516"/>
                  <a:pt x="350" y="528"/>
                  <a:pt x="333" y="528"/>
                </a:cubicBezTo>
                <a:lnTo>
                  <a:pt x="328" y="528"/>
                </a:lnTo>
                <a:cubicBezTo>
                  <a:pt x="181" y="505"/>
                  <a:pt x="144" y="378"/>
                  <a:pt x="144" y="372"/>
                </a:cubicBezTo>
                <a:cubicBezTo>
                  <a:pt x="139" y="356"/>
                  <a:pt x="153" y="339"/>
                  <a:pt x="172" y="333"/>
                </a:cubicBezTo>
                <a:cubicBezTo>
                  <a:pt x="192" y="330"/>
                  <a:pt x="212" y="341"/>
                  <a:pt x="218" y="358"/>
                </a:cubicBezTo>
                <a:cubicBezTo>
                  <a:pt x="220" y="361"/>
                  <a:pt x="243" y="446"/>
                  <a:pt x="342" y="463"/>
                </a:cubicBezTo>
                <a:close/>
                <a:moveTo>
                  <a:pt x="776" y="556"/>
                </a:moveTo>
                <a:lnTo>
                  <a:pt x="923" y="686"/>
                </a:lnTo>
                <a:cubicBezTo>
                  <a:pt x="946" y="705"/>
                  <a:pt x="946" y="739"/>
                  <a:pt x="923" y="762"/>
                </a:cubicBezTo>
                <a:lnTo>
                  <a:pt x="847" y="830"/>
                </a:lnTo>
                <a:cubicBezTo>
                  <a:pt x="824" y="849"/>
                  <a:pt x="785" y="849"/>
                  <a:pt x="762" y="830"/>
                </a:cubicBezTo>
                <a:lnTo>
                  <a:pt x="618" y="700"/>
                </a:lnTo>
                <a:cubicBezTo>
                  <a:pt x="607" y="691"/>
                  <a:pt x="601" y="677"/>
                  <a:pt x="601" y="663"/>
                </a:cubicBezTo>
                <a:cubicBezTo>
                  <a:pt x="601" y="649"/>
                  <a:pt x="607" y="635"/>
                  <a:pt x="618" y="626"/>
                </a:cubicBezTo>
                <a:lnTo>
                  <a:pt x="579" y="593"/>
                </a:lnTo>
                <a:cubicBezTo>
                  <a:pt x="517" y="632"/>
                  <a:pt x="443" y="655"/>
                  <a:pt x="364" y="655"/>
                </a:cubicBezTo>
                <a:cubicBezTo>
                  <a:pt x="268" y="655"/>
                  <a:pt x="175" y="621"/>
                  <a:pt x="108" y="559"/>
                </a:cubicBezTo>
                <a:cubicBezTo>
                  <a:pt x="37" y="497"/>
                  <a:pt x="0" y="415"/>
                  <a:pt x="0" y="327"/>
                </a:cubicBezTo>
                <a:cubicBezTo>
                  <a:pt x="0" y="240"/>
                  <a:pt x="37" y="158"/>
                  <a:pt x="108" y="96"/>
                </a:cubicBezTo>
                <a:cubicBezTo>
                  <a:pt x="175" y="34"/>
                  <a:pt x="266" y="0"/>
                  <a:pt x="364" y="0"/>
                </a:cubicBezTo>
                <a:cubicBezTo>
                  <a:pt x="463" y="0"/>
                  <a:pt x="553" y="34"/>
                  <a:pt x="624" y="96"/>
                </a:cubicBezTo>
                <a:cubicBezTo>
                  <a:pt x="754" y="212"/>
                  <a:pt x="765" y="392"/>
                  <a:pt x="661" y="522"/>
                </a:cubicBezTo>
                <a:lnTo>
                  <a:pt x="697" y="556"/>
                </a:lnTo>
                <a:cubicBezTo>
                  <a:pt x="709" y="547"/>
                  <a:pt x="723" y="542"/>
                  <a:pt x="737" y="542"/>
                </a:cubicBezTo>
                <a:cubicBezTo>
                  <a:pt x="751" y="542"/>
                  <a:pt x="768" y="547"/>
                  <a:pt x="776" y="556"/>
                </a:cubicBezTo>
                <a:close/>
                <a:moveTo>
                  <a:pt x="364" y="556"/>
                </a:moveTo>
                <a:cubicBezTo>
                  <a:pt x="429" y="556"/>
                  <a:pt x="494" y="531"/>
                  <a:pt x="542" y="488"/>
                </a:cubicBezTo>
                <a:cubicBezTo>
                  <a:pt x="641" y="398"/>
                  <a:pt x="641" y="254"/>
                  <a:pt x="542" y="166"/>
                </a:cubicBezTo>
                <a:cubicBezTo>
                  <a:pt x="497" y="121"/>
                  <a:pt x="432" y="99"/>
                  <a:pt x="364" y="99"/>
                </a:cubicBezTo>
                <a:cubicBezTo>
                  <a:pt x="297" y="99"/>
                  <a:pt x="232" y="124"/>
                  <a:pt x="184" y="166"/>
                </a:cubicBezTo>
                <a:cubicBezTo>
                  <a:pt x="136" y="209"/>
                  <a:pt x="110" y="268"/>
                  <a:pt x="110" y="327"/>
                </a:cubicBezTo>
                <a:cubicBezTo>
                  <a:pt x="110" y="389"/>
                  <a:pt x="139" y="446"/>
                  <a:pt x="184" y="488"/>
                </a:cubicBezTo>
                <a:cubicBezTo>
                  <a:pt x="235" y="533"/>
                  <a:pt x="297" y="556"/>
                  <a:pt x="364" y="556"/>
                </a:cubicBezTo>
                <a:close/>
                <a:moveTo>
                  <a:pt x="189" y="231"/>
                </a:moveTo>
                <a:cubicBezTo>
                  <a:pt x="209" y="231"/>
                  <a:pt x="226" y="245"/>
                  <a:pt x="226" y="265"/>
                </a:cubicBezTo>
                <a:cubicBezTo>
                  <a:pt x="226" y="285"/>
                  <a:pt x="209" y="299"/>
                  <a:pt x="189" y="299"/>
                </a:cubicBezTo>
                <a:cubicBezTo>
                  <a:pt x="170" y="299"/>
                  <a:pt x="153" y="285"/>
                  <a:pt x="153" y="265"/>
                </a:cubicBezTo>
                <a:cubicBezTo>
                  <a:pt x="153" y="248"/>
                  <a:pt x="170" y="231"/>
                  <a:pt x="189" y="2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/>
          </a:p>
        </p:txBody>
      </p:sp>
      <p:sp>
        <p:nvSpPr>
          <p:cNvPr id="15" name="Freeform 274"/>
          <p:cNvSpPr>
            <a:spLocks noChangeArrowheads="1"/>
          </p:cNvSpPr>
          <p:nvPr/>
        </p:nvSpPr>
        <p:spPr bwMode="auto">
          <a:xfrm>
            <a:off x="6668070" y="3588465"/>
            <a:ext cx="535336" cy="561450"/>
          </a:xfrm>
          <a:custGeom>
            <a:avLst/>
            <a:gdLst>
              <a:gd name="T0" fmla="*/ 280 w 724"/>
              <a:gd name="T1" fmla="*/ 163 h 760"/>
              <a:gd name="T2" fmla="*/ 333 w 724"/>
              <a:gd name="T3" fmla="*/ 130 h 760"/>
              <a:gd name="T4" fmla="*/ 415 w 724"/>
              <a:gd name="T5" fmla="*/ 62 h 760"/>
              <a:gd name="T6" fmla="*/ 539 w 724"/>
              <a:gd name="T7" fmla="*/ 8 h 760"/>
              <a:gd name="T8" fmla="*/ 571 w 724"/>
              <a:gd name="T9" fmla="*/ 68 h 760"/>
              <a:gd name="T10" fmla="*/ 579 w 724"/>
              <a:gd name="T11" fmla="*/ 62 h 760"/>
              <a:gd name="T12" fmla="*/ 596 w 724"/>
              <a:gd name="T13" fmla="*/ 20 h 760"/>
              <a:gd name="T14" fmla="*/ 596 w 724"/>
              <a:gd name="T15" fmla="*/ 166 h 760"/>
              <a:gd name="T16" fmla="*/ 497 w 724"/>
              <a:gd name="T17" fmla="*/ 203 h 760"/>
              <a:gd name="T18" fmla="*/ 438 w 724"/>
              <a:gd name="T19" fmla="*/ 141 h 760"/>
              <a:gd name="T20" fmla="*/ 424 w 724"/>
              <a:gd name="T21" fmla="*/ 138 h 760"/>
              <a:gd name="T22" fmla="*/ 401 w 724"/>
              <a:gd name="T23" fmla="*/ 203 h 760"/>
              <a:gd name="T24" fmla="*/ 314 w 724"/>
              <a:gd name="T25" fmla="*/ 197 h 760"/>
              <a:gd name="T26" fmla="*/ 723 w 724"/>
              <a:gd name="T27" fmla="*/ 736 h 760"/>
              <a:gd name="T28" fmla="*/ 23 w 724"/>
              <a:gd name="T29" fmla="*/ 759 h 760"/>
              <a:gd name="T30" fmla="*/ 23 w 724"/>
              <a:gd name="T31" fmla="*/ 714 h 760"/>
              <a:gd name="T32" fmla="*/ 153 w 724"/>
              <a:gd name="T33" fmla="*/ 347 h 760"/>
              <a:gd name="T34" fmla="*/ 297 w 724"/>
              <a:gd name="T35" fmla="*/ 336 h 760"/>
              <a:gd name="T36" fmla="*/ 156 w 724"/>
              <a:gd name="T37" fmla="*/ 324 h 760"/>
              <a:gd name="T38" fmla="*/ 150 w 724"/>
              <a:gd name="T39" fmla="*/ 324 h 760"/>
              <a:gd name="T40" fmla="*/ 136 w 724"/>
              <a:gd name="T41" fmla="*/ 254 h 760"/>
              <a:gd name="T42" fmla="*/ 421 w 724"/>
              <a:gd name="T43" fmla="*/ 240 h 760"/>
              <a:gd name="T44" fmla="*/ 435 w 724"/>
              <a:gd name="T45" fmla="*/ 310 h 760"/>
              <a:gd name="T46" fmla="*/ 415 w 724"/>
              <a:gd name="T47" fmla="*/ 324 h 760"/>
              <a:gd name="T48" fmla="*/ 556 w 724"/>
              <a:gd name="T49" fmla="*/ 717 h 760"/>
              <a:gd name="T50" fmla="*/ 500 w 724"/>
              <a:gd name="T51" fmla="*/ 623 h 760"/>
              <a:gd name="T52" fmla="*/ 511 w 724"/>
              <a:gd name="T53" fmla="*/ 567 h 760"/>
              <a:gd name="T54" fmla="*/ 466 w 724"/>
              <a:gd name="T55" fmla="*/ 519 h 760"/>
              <a:gd name="T56" fmla="*/ 511 w 724"/>
              <a:gd name="T57" fmla="*/ 463 h 760"/>
              <a:gd name="T58" fmla="*/ 449 w 724"/>
              <a:gd name="T59" fmla="*/ 417 h 760"/>
              <a:gd name="T60" fmla="*/ 664 w 724"/>
              <a:gd name="T61" fmla="*/ 714 h 760"/>
              <a:gd name="T62" fmla="*/ 559 w 724"/>
              <a:gd name="T63" fmla="*/ 460 h 760"/>
              <a:gd name="T64" fmla="*/ 616 w 724"/>
              <a:gd name="T65" fmla="*/ 516 h 760"/>
              <a:gd name="T66" fmla="*/ 559 w 724"/>
              <a:gd name="T67" fmla="*/ 460 h 760"/>
              <a:gd name="T68" fmla="*/ 559 w 724"/>
              <a:gd name="T69" fmla="*/ 621 h 760"/>
              <a:gd name="T70" fmla="*/ 616 w 724"/>
              <a:gd name="T71" fmla="*/ 564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24" h="760">
                <a:moveTo>
                  <a:pt x="314" y="197"/>
                </a:moveTo>
                <a:cubicBezTo>
                  <a:pt x="294" y="197"/>
                  <a:pt x="277" y="180"/>
                  <a:pt x="280" y="163"/>
                </a:cubicBezTo>
                <a:cubicBezTo>
                  <a:pt x="280" y="144"/>
                  <a:pt x="297" y="127"/>
                  <a:pt x="317" y="127"/>
                </a:cubicBezTo>
                <a:cubicBezTo>
                  <a:pt x="322" y="127"/>
                  <a:pt x="328" y="127"/>
                  <a:pt x="333" y="130"/>
                </a:cubicBezTo>
                <a:cubicBezTo>
                  <a:pt x="336" y="93"/>
                  <a:pt x="365" y="62"/>
                  <a:pt x="404" y="62"/>
                </a:cubicBezTo>
                <a:lnTo>
                  <a:pt x="415" y="62"/>
                </a:lnTo>
                <a:cubicBezTo>
                  <a:pt x="427" y="25"/>
                  <a:pt x="460" y="0"/>
                  <a:pt x="500" y="0"/>
                </a:cubicBezTo>
                <a:cubicBezTo>
                  <a:pt x="514" y="0"/>
                  <a:pt x="528" y="3"/>
                  <a:pt x="539" y="8"/>
                </a:cubicBezTo>
                <a:cubicBezTo>
                  <a:pt x="559" y="22"/>
                  <a:pt x="571" y="42"/>
                  <a:pt x="565" y="59"/>
                </a:cubicBezTo>
                <a:cubicBezTo>
                  <a:pt x="565" y="62"/>
                  <a:pt x="569" y="68"/>
                  <a:pt x="571" y="68"/>
                </a:cubicBezTo>
                <a:lnTo>
                  <a:pt x="573" y="68"/>
                </a:lnTo>
                <a:cubicBezTo>
                  <a:pt x="576" y="68"/>
                  <a:pt x="579" y="65"/>
                  <a:pt x="579" y="62"/>
                </a:cubicBezTo>
                <a:cubicBezTo>
                  <a:pt x="582" y="48"/>
                  <a:pt x="579" y="34"/>
                  <a:pt x="573" y="22"/>
                </a:cubicBezTo>
                <a:cubicBezTo>
                  <a:pt x="582" y="20"/>
                  <a:pt x="587" y="20"/>
                  <a:pt x="596" y="20"/>
                </a:cubicBezTo>
                <a:cubicBezTo>
                  <a:pt x="638" y="20"/>
                  <a:pt x="669" y="53"/>
                  <a:pt x="669" y="93"/>
                </a:cubicBezTo>
                <a:cubicBezTo>
                  <a:pt x="669" y="135"/>
                  <a:pt x="635" y="166"/>
                  <a:pt x="596" y="166"/>
                </a:cubicBezTo>
                <a:cubicBezTo>
                  <a:pt x="585" y="166"/>
                  <a:pt x="573" y="163"/>
                  <a:pt x="565" y="158"/>
                </a:cubicBezTo>
                <a:cubicBezTo>
                  <a:pt x="554" y="183"/>
                  <a:pt x="528" y="203"/>
                  <a:pt x="497" y="203"/>
                </a:cubicBezTo>
                <a:cubicBezTo>
                  <a:pt x="483" y="203"/>
                  <a:pt x="469" y="200"/>
                  <a:pt x="458" y="192"/>
                </a:cubicBezTo>
                <a:cubicBezTo>
                  <a:pt x="441" y="178"/>
                  <a:pt x="432" y="158"/>
                  <a:pt x="438" y="141"/>
                </a:cubicBezTo>
                <a:cubicBezTo>
                  <a:pt x="438" y="138"/>
                  <a:pt x="435" y="132"/>
                  <a:pt x="432" y="132"/>
                </a:cubicBezTo>
                <a:cubicBezTo>
                  <a:pt x="429" y="132"/>
                  <a:pt x="424" y="135"/>
                  <a:pt x="424" y="138"/>
                </a:cubicBezTo>
                <a:cubicBezTo>
                  <a:pt x="418" y="155"/>
                  <a:pt x="424" y="175"/>
                  <a:pt x="438" y="192"/>
                </a:cubicBezTo>
                <a:cubicBezTo>
                  <a:pt x="427" y="200"/>
                  <a:pt x="415" y="203"/>
                  <a:pt x="401" y="203"/>
                </a:cubicBezTo>
                <a:cubicBezTo>
                  <a:pt x="379" y="203"/>
                  <a:pt x="359" y="195"/>
                  <a:pt x="345" y="178"/>
                </a:cubicBezTo>
                <a:cubicBezTo>
                  <a:pt x="339" y="189"/>
                  <a:pt x="328" y="197"/>
                  <a:pt x="314" y="197"/>
                </a:cubicBezTo>
                <a:close/>
                <a:moveTo>
                  <a:pt x="698" y="714"/>
                </a:moveTo>
                <a:cubicBezTo>
                  <a:pt x="709" y="714"/>
                  <a:pt x="720" y="722"/>
                  <a:pt x="723" y="736"/>
                </a:cubicBezTo>
                <a:cubicBezTo>
                  <a:pt x="723" y="750"/>
                  <a:pt x="712" y="759"/>
                  <a:pt x="700" y="759"/>
                </a:cubicBezTo>
                <a:lnTo>
                  <a:pt x="23" y="759"/>
                </a:lnTo>
                <a:cubicBezTo>
                  <a:pt x="9" y="759"/>
                  <a:pt x="0" y="748"/>
                  <a:pt x="0" y="736"/>
                </a:cubicBezTo>
                <a:cubicBezTo>
                  <a:pt x="0" y="722"/>
                  <a:pt x="12" y="714"/>
                  <a:pt x="23" y="714"/>
                </a:cubicBezTo>
                <a:lnTo>
                  <a:pt x="63" y="714"/>
                </a:lnTo>
                <a:cubicBezTo>
                  <a:pt x="130" y="618"/>
                  <a:pt x="147" y="454"/>
                  <a:pt x="153" y="347"/>
                </a:cubicBezTo>
                <a:lnTo>
                  <a:pt x="286" y="347"/>
                </a:lnTo>
                <a:cubicBezTo>
                  <a:pt x="291" y="347"/>
                  <a:pt x="297" y="342"/>
                  <a:pt x="297" y="336"/>
                </a:cubicBezTo>
                <a:cubicBezTo>
                  <a:pt x="297" y="331"/>
                  <a:pt x="291" y="324"/>
                  <a:pt x="286" y="324"/>
                </a:cubicBezTo>
                <a:lnTo>
                  <a:pt x="156" y="324"/>
                </a:lnTo>
                <a:lnTo>
                  <a:pt x="156" y="324"/>
                </a:lnTo>
                <a:lnTo>
                  <a:pt x="150" y="324"/>
                </a:lnTo>
                <a:cubicBezTo>
                  <a:pt x="142" y="324"/>
                  <a:pt x="136" y="319"/>
                  <a:pt x="136" y="310"/>
                </a:cubicBezTo>
                <a:lnTo>
                  <a:pt x="136" y="254"/>
                </a:lnTo>
                <a:cubicBezTo>
                  <a:pt x="136" y="245"/>
                  <a:pt x="142" y="240"/>
                  <a:pt x="150" y="240"/>
                </a:cubicBezTo>
                <a:lnTo>
                  <a:pt x="421" y="240"/>
                </a:lnTo>
                <a:cubicBezTo>
                  <a:pt x="429" y="240"/>
                  <a:pt x="435" y="245"/>
                  <a:pt x="435" y="254"/>
                </a:cubicBezTo>
                <a:lnTo>
                  <a:pt x="435" y="310"/>
                </a:lnTo>
                <a:cubicBezTo>
                  <a:pt x="435" y="319"/>
                  <a:pt x="429" y="324"/>
                  <a:pt x="421" y="324"/>
                </a:cubicBezTo>
                <a:lnTo>
                  <a:pt x="415" y="324"/>
                </a:lnTo>
                <a:cubicBezTo>
                  <a:pt x="418" y="429"/>
                  <a:pt x="438" y="609"/>
                  <a:pt x="520" y="717"/>
                </a:cubicBezTo>
                <a:lnTo>
                  <a:pt x="556" y="717"/>
                </a:lnTo>
                <a:lnTo>
                  <a:pt x="551" y="711"/>
                </a:lnTo>
                <a:cubicBezTo>
                  <a:pt x="531" y="686"/>
                  <a:pt x="514" y="655"/>
                  <a:pt x="500" y="623"/>
                </a:cubicBezTo>
                <a:lnTo>
                  <a:pt x="511" y="623"/>
                </a:lnTo>
                <a:lnTo>
                  <a:pt x="511" y="567"/>
                </a:lnTo>
                <a:lnTo>
                  <a:pt x="477" y="567"/>
                </a:lnTo>
                <a:cubicBezTo>
                  <a:pt x="475" y="550"/>
                  <a:pt x="469" y="536"/>
                  <a:pt x="466" y="519"/>
                </a:cubicBezTo>
                <a:lnTo>
                  <a:pt x="511" y="519"/>
                </a:lnTo>
                <a:lnTo>
                  <a:pt x="511" y="463"/>
                </a:lnTo>
                <a:lnTo>
                  <a:pt x="455" y="463"/>
                </a:lnTo>
                <a:cubicBezTo>
                  <a:pt x="452" y="446"/>
                  <a:pt x="452" y="432"/>
                  <a:pt x="449" y="417"/>
                </a:cubicBezTo>
                <a:lnTo>
                  <a:pt x="664" y="417"/>
                </a:lnTo>
                <a:lnTo>
                  <a:pt x="664" y="714"/>
                </a:lnTo>
                <a:lnTo>
                  <a:pt x="698" y="714"/>
                </a:lnTo>
                <a:close/>
                <a:moveTo>
                  <a:pt x="559" y="460"/>
                </a:moveTo>
                <a:lnTo>
                  <a:pt x="559" y="516"/>
                </a:lnTo>
                <a:lnTo>
                  <a:pt x="616" y="516"/>
                </a:lnTo>
                <a:lnTo>
                  <a:pt x="616" y="460"/>
                </a:lnTo>
                <a:lnTo>
                  <a:pt x="559" y="460"/>
                </a:lnTo>
                <a:close/>
                <a:moveTo>
                  <a:pt x="559" y="564"/>
                </a:moveTo>
                <a:lnTo>
                  <a:pt x="559" y="621"/>
                </a:lnTo>
                <a:lnTo>
                  <a:pt x="616" y="621"/>
                </a:lnTo>
                <a:lnTo>
                  <a:pt x="616" y="564"/>
                </a:lnTo>
                <a:lnTo>
                  <a:pt x="559" y="5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/>
          </a:p>
        </p:txBody>
      </p:sp>
      <p:sp>
        <p:nvSpPr>
          <p:cNvPr id="16" name="Freeform 117"/>
          <p:cNvSpPr>
            <a:spLocks noChangeAspect="1" noChangeArrowheads="1"/>
          </p:cNvSpPr>
          <p:nvPr/>
        </p:nvSpPr>
        <p:spPr bwMode="auto">
          <a:xfrm>
            <a:off x="9324514" y="3618068"/>
            <a:ext cx="548569" cy="502260"/>
          </a:xfrm>
          <a:custGeom>
            <a:avLst/>
            <a:gdLst>
              <a:gd name="T0" fmla="*/ 664 w 679"/>
              <a:gd name="T1" fmla="*/ 0 h 621"/>
              <a:gd name="T2" fmla="*/ 678 w 679"/>
              <a:gd name="T3" fmla="*/ 11 h 621"/>
              <a:gd name="T4" fmla="*/ 678 w 679"/>
              <a:gd name="T5" fmla="*/ 25 h 621"/>
              <a:gd name="T6" fmla="*/ 678 w 679"/>
              <a:gd name="T7" fmla="*/ 287 h 621"/>
              <a:gd name="T8" fmla="*/ 678 w 679"/>
              <a:gd name="T9" fmla="*/ 550 h 621"/>
              <a:gd name="T10" fmla="*/ 678 w 679"/>
              <a:gd name="T11" fmla="*/ 561 h 621"/>
              <a:gd name="T12" fmla="*/ 664 w 679"/>
              <a:gd name="T13" fmla="*/ 575 h 621"/>
              <a:gd name="T14" fmla="*/ 644 w 679"/>
              <a:gd name="T15" fmla="*/ 575 h 621"/>
              <a:gd name="T16" fmla="*/ 630 w 679"/>
              <a:gd name="T17" fmla="*/ 561 h 621"/>
              <a:gd name="T18" fmla="*/ 630 w 679"/>
              <a:gd name="T19" fmla="*/ 550 h 621"/>
              <a:gd name="T20" fmla="*/ 511 w 679"/>
              <a:gd name="T21" fmla="*/ 443 h 621"/>
              <a:gd name="T22" fmla="*/ 511 w 679"/>
              <a:gd name="T23" fmla="*/ 135 h 621"/>
              <a:gd name="T24" fmla="*/ 630 w 679"/>
              <a:gd name="T25" fmla="*/ 28 h 621"/>
              <a:gd name="T26" fmla="*/ 630 w 679"/>
              <a:gd name="T27" fmla="*/ 14 h 621"/>
              <a:gd name="T28" fmla="*/ 644 w 679"/>
              <a:gd name="T29" fmla="*/ 0 h 621"/>
              <a:gd name="T30" fmla="*/ 664 w 679"/>
              <a:gd name="T31" fmla="*/ 0 h 621"/>
              <a:gd name="T32" fmla="*/ 122 w 679"/>
              <a:gd name="T33" fmla="*/ 158 h 621"/>
              <a:gd name="T34" fmla="*/ 452 w 679"/>
              <a:gd name="T35" fmla="*/ 158 h 621"/>
              <a:gd name="T36" fmla="*/ 452 w 679"/>
              <a:gd name="T37" fmla="*/ 426 h 621"/>
              <a:gd name="T38" fmla="*/ 269 w 679"/>
              <a:gd name="T39" fmla="*/ 426 h 621"/>
              <a:gd name="T40" fmla="*/ 167 w 679"/>
              <a:gd name="T41" fmla="*/ 609 h 621"/>
              <a:gd name="T42" fmla="*/ 147 w 679"/>
              <a:gd name="T43" fmla="*/ 620 h 621"/>
              <a:gd name="T44" fmla="*/ 102 w 679"/>
              <a:gd name="T45" fmla="*/ 620 h 621"/>
              <a:gd name="T46" fmla="*/ 94 w 679"/>
              <a:gd name="T47" fmla="*/ 606 h 621"/>
              <a:gd name="T48" fmla="*/ 164 w 679"/>
              <a:gd name="T49" fmla="*/ 423 h 621"/>
              <a:gd name="T50" fmla="*/ 122 w 679"/>
              <a:gd name="T51" fmla="*/ 423 h 621"/>
              <a:gd name="T52" fmla="*/ 0 w 679"/>
              <a:gd name="T53" fmla="*/ 324 h 621"/>
              <a:gd name="T54" fmla="*/ 0 w 679"/>
              <a:gd name="T55" fmla="*/ 290 h 621"/>
              <a:gd name="T56" fmla="*/ 0 w 679"/>
              <a:gd name="T57" fmla="*/ 256 h 621"/>
              <a:gd name="T58" fmla="*/ 122 w 679"/>
              <a:gd name="T59" fmla="*/ 158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79" h="621">
                <a:moveTo>
                  <a:pt x="664" y="0"/>
                </a:moveTo>
                <a:cubicBezTo>
                  <a:pt x="672" y="0"/>
                  <a:pt x="678" y="5"/>
                  <a:pt x="678" y="11"/>
                </a:cubicBezTo>
                <a:lnTo>
                  <a:pt x="678" y="25"/>
                </a:lnTo>
                <a:lnTo>
                  <a:pt x="678" y="287"/>
                </a:lnTo>
                <a:lnTo>
                  <a:pt x="678" y="550"/>
                </a:lnTo>
                <a:lnTo>
                  <a:pt x="678" y="561"/>
                </a:lnTo>
                <a:cubicBezTo>
                  <a:pt x="678" y="570"/>
                  <a:pt x="672" y="575"/>
                  <a:pt x="664" y="575"/>
                </a:cubicBezTo>
                <a:lnTo>
                  <a:pt x="644" y="575"/>
                </a:lnTo>
                <a:cubicBezTo>
                  <a:pt x="635" y="575"/>
                  <a:pt x="630" y="570"/>
                  <a:pt x="630" y="561"/>
                </a:cubicBezTo>
                <a:lnTo>
                  <a:pt x="630" y="550"/>
                </a:lnTo>
                <a:lnTo>
                  <a:pt x="511" y="443"/>
                </a:lnTo>
                <a:lnTo>
                  <a:pt x="511" y="135"/>
                </a:lnTo>
                <a:lnTo>
                  <a:pt x="630" y="28"/>
                </a:lnTo>
                <a:lnTo>
                  <a:pt x="630" y="14"/>
                </a:lnTo>
                <a:cubicBezTo>
                  <a:pt x="630" y="5"/>
                  <a:pt x="635" y="0"/>
                  <a:pt x="644" y="0"/>
                </a:cubicBezTo>
                <a:lnTo>
                  <a:pt x="664" y="0"/>
                </a:lnTo>
                <a:close/>
                <a:moveTo>
                  <a:pt x="122" y="158"/>
                </a:moveTo>
                <a:lnTo>
                  <a:pt x="452" y="158"/>
                </a:lnTo>
                <a:lnTo>
                  <a:pt x="452" y="426"/>
                </a:lnTo>
                <a:lnTo>
                  <a:pt x="269" y="426"/>
                </a:lnTo>
                <a:lnTo>
                  <a:pt x="167" y="609"/>
                </a:lnTo>
                <a:cubicBezTo>
                  <a:pt x="164" y="615"/>
                  <a:pt x="156" y="620"/>
                  <a:pt x="147" y="620"/>
                </a:cubicBezTo>
                <a:lnTo>
                  <a:pt x="102" y="620"/>
                </a:lnTo>
                <a:cubicBezTo>
                  <a:pt x="94" y="620"/>
                  <a:pt x="91" y="615"/>
                  <a:pt x="94" y="606"/>
                </a:cubicBezTo>
                <a:lnTo>
                  <a:pt x="164" y="423"/>
                </a:lnTo>
                <a:lnTo>
                  <a:pt x="122" y="423"/>
                </a:lnTo>
                <a:cubicBezTo>
                  <a:pt x="48" y="423"/>
                  <a:pt x="0" y="397"/>
                  <a:pt x="0" y="324"/>
                </a:cubicBezTo>
                <a:lnTo>
                  <a:pt x="0" y="290"/>
                </a:lnTo>
                <a:lnTo>
                  <a:pt x="0" y="256"/>
                </a:lnTo>
                <a:cubicBezTo>
                  <a:pt x="0" y="183"/>
                  <a:pt x="48" y="158"/>
                  <a:pt x="122" y="1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/>
          </a:p>
        </p:txBody>
      </p:sp>
    </p:spTree>
    <p:extLst>
      <p:ext uri="{BB962C8B-B14F-4D97-AF65-F5344CB8AC3E}">
        <p14:creationId xmlns:p14="http://schemas.microsoft.com/office/powerpoint/2010/main" val="376680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3204740" y="1935123"/>
            <a:ext cx="5782520" cy="2987756"/>
            <a:chOff x="1199130" y="4522421"/>
            <a:chExt cx="11824661" cy="6109654"/>
          </a:xfrm>
          <a:solidFill>
            <a:schemeClr val="tx1">
              <a:alpha val="20000"/>
            </a:schemeClr>
          </a:solidFill>
        </p:grpSpPr>
        <p:sp>
          <p:nvSpPr>
            <p:cNvPr id="6" name="Shape 25916"/>
            <p:cNvSpPr/>
            <p:nvPr/>
          </p:nvSpPr>
          <p:spPr>
            <a:xfrm>
              <a:off x="6135668" y="4592277"/>
              <a:ext cx="2129266" cy="1912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64" extrusionOk="0">
                  <a:moveTo>
                    <a:pt x="3010" y="6585"/>
                  </a:moveTo>
                  <a:cubicBezTo>
                    <a:pt x="2435" y="7097"/>
                    <a:pt x="992" y="7348"/>
                    <a:pt x="363" y="6890"/>
                  </a:cubicBezTo>
                  <a:cubicBezTo>
                    <a:pt x="444" y="6750"/>
                    <a:pt x="713" y="6786"/>
                    <a:pt x="499" y="6579"/>
                  </a:cubicBezTo>
                  <a:cubicBezTo>
                    <a:pt x="464" y="6545"/>
                    <a:pt x="118" y="6445"/>
                    <a:pt x="106" y="6460"/>
                  </a:cubicBezTo>
                  <a:cubicBezTo>
                    <a:pt x="240" y="6289"/>
                    <a:pt x="512" y="6444"/>
                    <a:pt x="654" y="6279"/>
                  </a:cubicBezTo>
                  <a:cubicBezTo>
                    <a:pt x="796" y="6113"/>
                    <a:pt x="-14" y="6151"/>
                    <a:pt x="0" y="6157"/>
                  </a:cubicBezTo>
                  <a:cubicBezTo>
                    <a:pt x="226" y="5657"/>
                    <a:pt x="953" y="5687"/>
                    <a:pt x="954" y="6266"/>
                  </a:cubicBezTo>
                  <a:cubicBezTo>
                    <a:pt x="1102" y="6190"/>
                    <a:pt x="1215" y="6074"/>
                    <a:pt x="1294" y="5918"/>
                  </a:cubicBezTo>
                  <a:cubicBezTo>
                    <a:pt x="1537" y="5893"/>
                    <a:pt x="2370" y="6107"/>
                    <a:pt x="2491" y="5816"/>
                  </a:cubicBezTo>
                  <a:cubicBezTo>
                    <a:pt x="2514" y="5759"/>
                    <a:pt x="3682" y="5987"/>
                    <a:pt x="3010" y="6585"/>
                  </a:cubicBezTo>
                  <a:cubicBezTo>
                    <a:pt x="2843" y="6734"/>
                    <a:pt x="3142" y="6468"/>
                    <a:pt x="3010" y="6585"/>
                  </a:cubicBezTo>
                  <a:close/>
                  <a:moveTo>
                    <a:pt x="11005" y="300"/>
                  </a:moveTo>
                  <a:cubicBezTo>
                    <a:pt x="11317" y="195"/>
                    <a:pt x="11825" y="280"/>
                    <a:pt x="12088" y="495"/>
                  </a:cubicBezTo>
                  <a:cubicBezTo>
                    <a:pt x="12051" y="428"/>
                    <a:pt x="12017" y="355"/>
                    <a:pt x="12030" y="274"/>
                  </a:cubicBezTo>
                  <a:cubicBezTo>
                    <a:pt x="12514" y="182"/>
                    <a:pt x="14125" y="719"/>
                    <a:pt x="14503" y="1064"/>
                  </a:cubicBezTo>
                  <a:cubicBezTo>
                    <a:pt x="14355" y="1090"/>
                    <a:pt x="13593" y="1487"/>
                    <a:pt x="13494" y="1113"/>
                  </a:cubicBezTo>
                  <a:cubicBezTo>
                    <a:pt x="13514" y="1074"/>
                    <a:pt x="13535" y="1036"/>
                    <a:pt x="13555" y="997"/>
                  </a:cubicBezTo>
                  <a:cubicBezTo>
                    <a:pt x="13092" y="666"/>
                    <a:pt x="12573" y="887"/>
                    <a:pt x="12439" y="1482"/>
                  </a:cubicBezTo>
                  <a:cubicBezTo>
                    <a:pt x="12305" y="1656"/>
                    <a:pt x="11018" y="988"/>
                    <a:pt x="11664" y="897"/>
                  </a:cubicBezTo>
                  <a:cubicBezTo>
                    <a:pt x="11583" y="891"/>
                    <a:pt x="10294" y="541"/>
                    <a:pt x="11005" y="300"/>
                  </a:cubicBezTo>
                  <a:cubicBezTo>
                    <a:pt x="11317" y="195"/>
                    <a:pt x="10790" y="373"/>
                    <a:pt x="11005" y="300"/>
                  </a:cubicBezTo>
                  <a:close/>
                  <a:moveTo>
                    <a:pt x="13416" y="415"/>
                  </a:moveTo>
                  <a:cubicBezTo>
                    <a:pt x="13177" y="380"/>
                    <a:pt x="12943" y="324"/>
                    <a:pt x="12720" y="200"/>
                  </a:cubicBezTo>
                  <a:cubicBezTo>
                    <a:pt x="13106" y="-111"/>
                    <a:pt x="14518" y="-25"/>
                    <a:pt x="14908" y="222"/>
                  </a:cubicBezTo>
                  <a:cubicBezTo>
                    <a:pt x="14603" y="635"/>
                    <a:pt x="13826" y="474"/>
                    <a:pt x="13416" y="415"/>
                  </a:cubicBezTo>
                  <a:cubicBezTo>
                    <a:pt x="13177" y="380"/>
                    <a:pt x="13560" y="435"/>
                    <a:pt x="13416" y="415"/>
                  </a:cubicBezTo>
                  <a:close/>
                  <a:moveTo>
                    <a:pt x="17057" y="21008"/>
                  </a:moveTo>
                  <a:cubicBezTo>
                    <a:pt x="17044" y="21058"/>
                    <a:pt x="17025" y="21102"/>
                    <a:pt x="16998" y="21143"/>
                  </a:cubicBezTo>
                  <a:cubicBezTo>
                    <a:pt x="16638" y="21123"/>
                    <a:pt x="16355" y="21046"/>
                    <a:pt x="15994" y="21031"/>
                  </a:cubicBezTo>
                  <a:cubicBezTo>
                    <a:pt x="15992" y="20975"/>
                    <a:pt x="15985" y="20922"/>
                    <a:pt x="15986" y="20864"/>
                  </a:cubicBezTo>
                  <a:cubicBezTo>
                    <a:pt x="16167" y="20818"/>
                    <a:pt x="16655" y="20912"/>
                    <a:pt x="16834" y="20976"/>
                  </a:cubicBezTo>
                  <a:cubicBezTo>
                    <a:pt x="16831" y="20995"/>
                    <a:pt x="16840" y="21021"/>
                    <a:pt x="16837" y="21040"/>
                  </a:cubicBezTo>
                  <a:cubicBezTo>
                    <a:pt x="16925" y="21067"/>
                    <a:pt x="16976" y="21002"/>
                    <a:pt x="17057" y="21008"/>
                  </a:cubicBezTo>
                  <a:cubicBezTo>
                    <a:pt x="17069" y="21052"/>
                    <a:pt x="16976" y="21002"/>
                    <a:pt x="17057" y="21008"/>
                  </a:cubicBezTo>
                  <a:close/>
                  <a:moveTo>
                    <a:pt x="15035" y="9329"/>
                  </a:moveTo>
                  <a:cubicBezTo>
                    <a:pt x="15040" y="9332"/>
                    <a:pt x="15043" y="9336"/>
                    <a:pt x="15046" y="9340"/>
                  </a:cubicBezTo>
                  <a:cubicBezTo>
                    <a:pt x="15083" y="9411"/>
                    <a:pt x="14747" y="9586"/>
                    <a:pt x="14719" y="9588"/>
                  </a:cubicBezTo>
                  <a:cubicBezTo>
                    <a:pt x="14509" y="9606"/>
                    <a:pt x="14814" y="9185"/>
                    <a:pt x="15035" y="9329"/>
                  </a:cubicBezTo>
                  <a:cubicBezTo>
                    <a:pt x="15040" y="9332"/>
                    <a:pt x="15025" y="9323"/>
                    <a:pt x="15035" y="9329"/>
                  </a:cubicBezTo>
                  <a:close/>
                  <a:moveTo>
                    <a:pt x="10464" y="17106"/>
                  </a:moveTo>
                  <a:lnTo>
                    <a:pt x="10453" y="17083"/>
                  </a:lnTo>
                  <a:cubicBezTo>
                    <a:pt x="10426" y="17405"/>
                    <a:pt x="10539" y="17595"/>
                    <a:pt x="10345" y="17882"/>
                  </a:cubicBezTo>
                  <a:cubicBezTo>
                    <a:pt x="9796" y="17382"/>
                    <a:pt x="10473" y="17289"/>
                    <a:pt x="10464" y="17106"/>
                  </a:cubicBezTo>
                  <a:cubicBezTo>
                    <a:pt x="10464" y="17106"/>
                    <a:pt x="10457" y="16967"/>
                    <a:pt x="10464" y="17106"/>
                  </a:cubicBezTo>
                  <a:close/>
                  <a:moveTo>
                    <a:pt x="10564" y="18237"/>
                  </a:moveTo>
                  <a:cubicBezTo>
                    <a:pt x="10602" y="18346"/>
                    <a:pt x="10551" y="18790"/>
                    <a:pt x="10530" y="18920"/>
                  </a:cubicBezTo>
                  <a:cubicBezTo>
                    <a:pt x="10485" y="19203"/>
                    <a:pt x="10300" y="18856"/>
                    <a:pt x="10290" y="19078"/>
                  </a:cubicBezTo>
                  <a:cubicBezTo>
                    <a:pt x="10271" y="19507"/>
                    <a:pt x="9961" y="18146"/>
                    <a:pt x="9970" y="18150"/>
                  </a:cubicBezTo>
                  <a:cubicBezTo>
                    <a:pt x="10234" y="18257"/>
                    <a:pt x="10411" y="17796"/>
                    <a:pt x="10564" y="18237"/>
                  </a:cubicBezTo>
                  <a:cubicBezTo>
                    <a:pt x="10578" y="18276"/>
                    <a:pt x="10539" y="18164"/>
                    <a:pt x="10564" y="18237"/>
                  </a:cubicBezTo>
                  <a:close/>
                  <a:moveTo>
                    <a:pt x="5029" y="10651"/>
                  </a:moveTo>
                  <a:cubicBezTo>
                    <a:pt x="5077" y="10532"/>
                    <a:pt x="5345" y="10601"/>
                    <a:pt x="5317" y="10393"/>
                  </a:cubicBezTo>
                  <a:cubicBezTo>
                    <a:pt x="5309" y="10405"/>
                    <a:pt x="5301" y="10411"/>
                    <a:pt x="5295" y="10424"/>
                  </a:cubicBezTo>
                  <a:cubicBezTo>
                    <a:pt x="5232" y="10439"/>
                    <a:pt x="5176" y="10423"/>
                    <a:pt x="5111" y="10424"/>
                  </a:cubicBezTo>
                  <a:cubicBezTo>
                    <a:pt x="5102" y="10395"/>
                    <a:pt x="5323" y="9733"/>
                    <a:pt x="5376" y="9698"/>
                  </a:cubicBezTo>
                  <a:cubicBezTo>
                    <a:pt x="5467" y="9638"/>
                    <a:pt x="5548" y="9315"/>
                    <a:pt x="5670" y="9337"/>
                  </a:cubicBezTo>
                  <a:cubicBezTo>
                    <a:pt x="5754" y="9352"/>
                    <a:pt x="6274" y="9294"/>
                    <a:pt x="6258" y="9415"/>
                  </a:cubicBezTo>
                  <a:cubicBezTo>
                    <a:pt x="6253" y="9452"/>
                    <a:pt x="5825" y="9767"/>
                    <a:pt x="5928" y="9811"/>
                  </a:cubicBezTo>
                  <a:cubicBezTo>
                    <a:pt x="5995" y="9839"/>
                    <a:pt x="6642" y="9635"/>
                    <a:pt x="6636" y="9850"/>
                  </a:cubicBezTo>
                  <a:cubicBezTo>
                    <a:pt x="6630" y="10107"/>
                    <a:pt x="6142" y="10320"/>
                    <a:pt x="6302" y="10517"/>
                  </a:cubicBezTo>
                  <a:cubicBezTo>
                    <a:pt x="6401" y="10638"/>
                    <a:pt x="6622" y="10658"/>
                    <a:pt x="6653" y="10846"/>
                  </a:cubicBezTo>
                  <a:cubicBezTo>
                    <a:pt x="6671" y="10958"/>
                    <a:pt x="6675" y="11181"/>
                    <a:pt x="6785" y="11246"/>
                  </a:cubicBezTo>
                  <a:cubicBezTo>
                    <a:pt x="7128" y="11447"/>
                    <a:pt x="7055" y="11926"/>
                    <a:pt x="7226" y="12079"/>
                  </a:cubicBezTo>
                  <a:cubicBezTo>
                    <a:pt x="7345" y="12186"/>
                    <a:pt x="7646" y="11861"/>
                    <a:pt x="7721" y="12232"/>
                  </a:cubicBezTo>
                  <a:cubicBezTo>
                    <a:pt x="7759" y="12416"/>
                    <a:pt x="7449" y="12755"/>
                    <a:pt x="7292" y="12788"/>
                  </a:cubicBezTo>
                  <a:cubicBezTo>
                    <a:pt x="7264" y="12782"/>
                    <a:pt x="7615" y="12821"/>
                    <a:pt x="7617" y="12880"/>
                  </a:cubicBezTo>
                  <a:cubicBezTo>
                    <a:pt x="7622" y="13056"/>
                    <a:pt x="6316" y="13296"/>
                    <a:pt x="6190" y="13215"/>
                  </a:cubicBezTo>
                  <a:cubicBezTo>
                    <a:pt x="5876" y="13016"/>
                    <a:pt x="5422" y="13624"/>
                    <a:pt x="4985" y="13472"/>
                  </a:cubicBezTo>
                  <a:cubicBezTo>
                    <a:pt x="5239" y="13140"/>
                    <a:pt x="5940" y="13044"/>
                    <a:pt x="6110" y="12742"/>
                  </a:cubicBezTo>
                  <a:cubicBezTo>
                    <a:pt x="5925" y="12832"/>
                    <a:pt x="5802" y="12692"/>
                    <a:pt x="5782" y="12693"/>
                  </a:cubicBezTo>
                  <a:cubicBezTo>
                    <a:pt x="5654" y="12701"/>
                    <a:pt x="5527" y="12674"/>
                    <a:pt x="5405" y="12714"/>
                  </a:cubicBezTo>
                  <a:cubicBezTo>
                    <a:pt x="5071" y="12824"/>
                    <a:pt x="5664" y="12288"/>
                    <a:pt x="5650" y="12311"/>
                  </a:cubicBezTo>
                  <a:cubicBezTo>
                    <a:pt x="5754" y="12141"/>
                    <a:pt x="5455" y="11802"/>
                    <a:pt x="5686" y="11851"/>
                  </a:cubicBezTo>
                  <a:cubicBezTo>
                    <a:pt x="5913" y="11898"/>
                    <a:pt x="6249" y="11772"/>
                    <a:pt x="6176" y="11451"/>
                  </a:cubicBezTo>
                  <a:cubicBezTo>
                    <a:pt x="5978" y="11400"/>
                    <a:pt x="5859" y="11364"/>
                    <a:pt x="6069" y="11081"/>
                  </a:cubicBezTo>
                  <a:cubicBezTo>
                    <a:pt x="5935" y="11261"/>
                    <a:pt x="5499" y="11034"/>
                    <a:pt x="5491" y="11228"/>
                  </a:cubicBezTo>
                  <a:cubicBezTo>
                    <a:pt x="5230" y="11183"/>
                    <a:pt x="5585" y="10919"/>
                    <a:pt x="5602" y="10890"/>
                  </a:cubicBezTo>
                  <a:cubicBezTo>
                    <a:pt x="5707" y="10710"/>
                    <a:pt x="5363" y="10523"/>
                    <a:pt x="5390" y="10718"/>
                  </a:cubicBezTo>
                  <a:cubicBezTo>
                    <a:pt x="5581" y="10787"/>
                    <a:pt x="5302" y="10864"/>
                    <a:pt x="5290" y="10905"/>
                  </a:cubicBezTo>
                  <a:cubicBezTo>
                    <a:pt x="5166" y="10939"/>
                    <a:pt x="5297" y="10688"/>
                    <a:pt x="5272" y="10646"/>
                  </a:cubicBezTo>
                  <a:cubicBezTo>
                    <a:pt x="5255" y="10619"/>
                    <a:pt x="4940" y="10871"/>
                    <a:pt x="5029" y="10651"/>
                  </a:cubicBezTo>
                  <a:cubicBezTo>
                    <a:pt x="5047" y="10606"/>
                    <a:pt x="5016" y="10683"/>
                    <a:pt x="5029" y="10651"/>
                  </a:cubicBezTo>
                  <a:close/>
                  <a:moveTo>
                    <a:pt x="19919" y="20951"/>
                  </a:moveTo>
                  <a:cubicBezTo>
                    <a:pt x="19993" y="20920"/>
                    <a:pt x="20069" y="20888"/>
                    <a:pt x="20137" y="20844"/>
                  </a:cubicBezTo>
                  <a:cubicBezTo>
                    <a:pt x="20138" y="20843"/>
                    <a:pt x="19724" y="21347"/>
                    <a:pt x="19988" y="21347"/>
                  </a:cubicBezTo>
                  <a:cubicBezTo>
                    <a:pt x="19707" y="21325"/>
                    <a:pt x="19367" y="21489"/>
                    <a:pt x="19252" y="21103"/>
                  </a:cubicBezTo>
                  <a:cubicBezTo>
                    <a:pt x="19317" y="21150"/>
                    <a:pt x="19414" y="21101"/>
                    <a:pt x="19487" y="21094"/>
                  </a:cubicBezTo>
                  <a:cubicBezTo>
                    <a:pt x="19505" y="21064"/>
                    <a:pt x="19515" y="21012"/>
                    <a:pt x="19515" y="20976"/>
                  </a:cubicBezTo>
                  <a:cubicBezTo>
                    <a:pt x="19659" y="20996"/>
                    <a:pt x="19780" y="21008"/>
                    <a:pt x="19919" y="20951"/>
                  </a:cubicBezTo>
                  <a:cubicBezTo>
                    <a:pt x="19993" y="20920"/>
                    <a:pt x="19780" y="21008"/>
                    <a:pt x="19919" y="20951"/>
                  </a:cubicBezTo>
                  <a:close/>
                  <a:moveTo>
                    <a:pt x="3448" y="12512"/>
                  </a:moveTo>
                  <a:lnTo>
                    <a:pt x="3439" y="12467"/>
                  </a:lnTo>
                  <a:cubicBezTo>
                    <a:pt x="3441" y="12484"/>
                    <a:pt x="3910" y="11973"/>
                    <a:pt x="3927" y="11961"/>
                  </a:cubicBezTo>
                  <a:cubicBezTo>
                    <a:pt x="3801" y="11949"/>
                    <a:pt x="3649" y="11911"/>
                    <a:pt x="3652" y="11769"/>
                  </a:cubicBezTo>
                  <a:lnTo>
                    <a:pt x="3653" y="11732"/>
                  </a:lnTo>
                  <a:cubicBezTo>
                    <a:pt x="3638" y="11187"/>
                    <a:pt x="4036" y="11537"/>
                    <a:pt x="4296" y="11292"/>
                  </a:cubicBezTo>
                  <a:cubicBezTo>
                    <a:pt x="4019" y="11229"/>
                    <a:pt x="4821" y="10776"/>
                    <a:pt x="5082" y="10841"/>
                  </a:cubicBezTo>
                  <a:cubicBezTo>
                    <a:pt x="5103" y="10873"/>
                    <a:pt x="5214" y="11022"/>
                    <a:pt x="5230" y="11072"/>
                  </a:cubicBezTo>
                  <a:cubicBezTo>
                    <a:pt x="5337" y="11212"/>
                    <a:pt x="5329" y="11337"/>
                    <a:pt x="5207" y="11445"/>
                  </a:cubicBezTo>
                  <a:cubicBezTo>
                    <a:pt x="4948" y="11696"/>
                    <a:pt x="5225" y="11803"/>
                    <a:pt x="5096" y="12165"/>
                  </a:cubicBezTo>
                  <a:cubicBezTo>
                    <a:pt x="4944" y="12594"/>
                    <a:pt x="3961" y="12830"/>
                    <a:pt x="3623" y="12797"/>
                  </a:cubicBezTo>
                  <a:lnTo>
                    <a:pt x="3629" y="12759"/>
                  </a:lnTo>
                  <a:cubicBezTo>
                    <a:pt x="3593" y="12765"/>
                    <a:pt x="3565" y="12764"/>
                    <a:pt x="3528" y="12766"/>
                  </a:cubicBezTo>
                  <a:cubicBezTo>
                    <a:pt x="3509" y="12734"/>
                    <a:pt x="3505" y="12702"/>
                    <a:pt x="3523" y="12678"/>
                  </a:cubicBezTo>
                  <a:cubicBezTo>
                    <a:pt x="3435" y="12635"/>
                    <a:pt x="3431" y="12581"/>
                    <a:pt x="3510" y="12516"/>
                  </a:cubicBezTo>
                  <a:cubicBezTo>
                    <a:pt x="3502" y="12515"/>
                    <a:pt x="3448" y="12512"/>
                    <a:pt x="3448" y="12512"/>
                  </a:cubicBezTo>
                  <a:cubicBezTo>
                    <a:pt x="3448" y="12512"/>
                    <a:pt x="3448" y="12512"/>
                    <a:pt x="3448" y="12512"/>
                  </a:cubicBezTo>
                  <a:close/>
                  <a:moveTo>
                    <a:pt x="11104" y="9151"/>
                  </a:moveTo>
                  <a:cubicBezTo>
                    <a:pt x="11102" y="9148"/>
                    <a:pt x="11098" y="9146"/>
                    <a:pt x="11094" y="9143"/>
                  </a:cubicBezTo>
                  <a:cubicBezTo>
                    <a:pt x="11097" y="9141"/>
                    <a:pt x="11101" y="9138"/>
                    <a:pt x="11105" y="9135"/>
                  </a:cubicBezTo>
                  <a:cubicBezTo>
                    <a:pt x="11105" y="9140"/>
                    <a:pt x="11105" y="9147"/>
                    <a:pt x="11104" y="9151"/>
                  </a:cubicBezTo>
                  <a:cubicBezTo>
                    <a:pt x="11102" y="9148"/>
                    <a:pt x="11105" y="9147"/>
                    <a:pt x="11104" y="9151"/>
                  </a:cubicBezTo>
                  <a:close/>
                  <a:moveTo>
                    <a:pt x="21399" y="14198"/>
                  </a:moveTo>
                  <a:cubicBezTo>
                    <a:pt x="21409" y="14173"/>
                    <a:pt x="21499" y="14149"/>
                    <a:pt x="21520" y="14142"/>
                  </a:cubicBezTo>
                  <a:lnTo>
                    <a:pt x="21423" y="14087"/>
                  </a:lnTo>
                  <a:cubicBezTo>
                    <a:pt x="21320" y="14027"/>
                    <a:pt x="21586" y="13723"/>
                    <a:pt x="21296" y="13692"/>
                  </a:cubicBezTo>
                  <a:cubicBezTo>
                    <a:pt x="21112" y="13672"/>
                    <a:pt x="20805" y="13386"/>
                    <a:pt x="20627" y="13557"/>
                  </a:cubicBezTo>
                  <a:cubicBezTo>
                    <a:pt x="20375" y="13291"/>
                    <a:pt x="20136" y="13280"/>
                    <a:pt x="19764" y="13317"/>
                  </a:cubicBezTo>
                  <a:cubicBezTo>
                    <a:pt x="19859" y="13317"/>
                    <a:pt x="19308" y="12896"/>
                    <a:pt x="19323" y="12913"/>
                  </a:cubicBezTo>
                  <a:cubicBezTo>
                    <a:pt x="19229" y="12913"/>
                    <a:pt x="19162" y="12594"/>
                    <a:pt x="19105" y="12495"/>
                  </a:cubicBezTo>
                  <a:cubicBezTo>
                    <a:pt x="18878" y="12097"/>
                    <a:pt x="18551" y="12640"/>
                    <a:pt x="18342" y="12454"/>
                  </a:cubicBezTo>
                  <a:cubicBezTo>
                    <a:pt x="18213" y="12393"/>
                    <a:pt x="18189" y="12168"/>
                    <a:pt x="18086" y="12043"/>
                  </a:cubicBezTo>
                  <a:cubicBezTo>
                    <a:pt x="18386" y="11994"/>
                    <a:pt x="18733" y="11639"/>
                    <a:pt x="18199" y="11620"/>
                  </a:cubicBezTo>
                  <a:cubicBezTo>
                    <a:pt x="18172" y="11530"/>
                    <a:pt x="17896" y="11200"/>
                    <a:pt x="17799" y="11143"/>
                  </a:cubicBezTo>
                  <a:cubicBezTo>
                    <a:pt x="17967" y="10775"/>
                    <a:pt x="17329" y="10571"/>
                    <a:pt x="17149" y="10533"/>
                  </a:cubicBezTo>
                  <a:cubicBezTo>
                    <a:pt x="16689" y="10533"/>
                    <a:pt x="16796" y="10101"/>
                    <a:pt x="16546" y="9833"/>
                  </a:cubicBezTo>
                  <a:cubicBezTo>
                    <a:pt x="16590" y="9843"/>
                    <a:pt x="16633" y="9860"/>
                    <a:pt x="16674" y="9878"/>
                  </a:cubicBezTo>
                  <a:lnTo>
                    <a:pt x="16626" y="9776"/>
                  </a:lnTo>
                  <a:cubicBezTo>
                    <a:pt x="16769" y="9537"/>
                    <a:pt x="16634" y="9167"/>
                    <a:pt x="16725" y="8824"/>
                  </a:cubicBezTo>
                  <a:cubicBezTo>
                    <a:pt x="16306" y="8876"/>
                    <a:pt x="15803" y="8638"/>
                    <a:pt x="15397" y="8843"/>
                  </a:cubicBezTo>
                  <a:cubicBezTo>
                    <a:pt x="14990" y="9046"/>
                    <a:pt x="15218" y="9655"/>
                    <a:pt x="15490" y="9475"/>
                  </a:cubicBezTo>
                  <a:cubicBezTo>
                    <a:pt x="15446" y="9559"/>
                    <a:pt x="15400" y="9612"/>
                    <a:pt x="15302" y="9624"/>
                  </a:cubicBezTo>
                  <a:cubicBezTo>
                    <a:pt x="15527" y="10138"/>
                    <a:pt x="15043" y="10023"/>
                    <a:pt x="14840" y="9709"/>
                  </a:cubicBezTo>
                  <a:lnTo>
                    <a:pt x="14842" y="9700"/>
                  </a:lnTo>
                  <a:cubicBezTo>
                    <a:pt x="14833" y="9734"/>
                    <a:pt x="14822" y="9767"/>
                    <a:pt x="14810" y="9799"/>
                  </a:cubicBezTo>
                  <a:cubicBezTo>
                    <a:pt x="14723" y="9791"/>
                    <a:pt x="14635" y="9776"/>
                    <a:pt x="14548" y="9751"/>
                  </a:cubicBezTo>
                  <a:cubicBezTo>
                    <a:pt x="14418" y="9770"/>
                    <a:pt x="14357" y="9921"/>
                    <a:pt x="14366" y="10048"/>
                  </a:cubicBezTo>
                  <a:lnTo>
                    <a:pt x="14272" y="10101"/>
                  </a:lnTo>
                  <a:cubicBezTo>
                    <a:pt x="14229" y="10390"/>
                    <a:pt x="14291" y="10708"/>
                    <a:pt x="14374" y="10979"/>
                  </a:cubicBezTo>
                  <a:cubicBezTo>
                    <a:pt x="14374" y="10980"/>
                    <a:pt x="14706" y="11039"/>
                    <a:pt x="14271" y="10982"/>
                  </a:cubicBezTo>
                  <a:cubicBezTo>
                    <a:pt x="14155" y="10964"/>
                    <a:pt x="14030" y="11072"/>
                    <a:pt x="14169" y="11177"/>
                  </a:cubicBezTo>
                  <a:cubicBezTo>
                    <a:pt x="14151" y="11181"/>
                    <a:pt x="14133" y="11186"/>
                    <a:pt x="14115" y="11190"/>
                  </a:cubicBezTo>
                  <a:cubicBezTo>
                    <a:pt x="14118" y="11235"/>
                    <a:pt x="14112" y="11279"/>
                    <a:pt x="14095" y="11321"/>
                  </a:cubicBezTo>
                  <a:cubicBezTo>
                    <a:pt x="14319" y="11407"/>
                    <a:pt x="14597" y="11381"/>
                    <a:pt x="14839" y="11383"/>
                  </a:cubicBezTo>
                  <a:lnTo>
                    <a:pt x="14792" y="11431"/>
                  </a:lnTo>
                  <a:cubicBezTo>
                    <a:pt x="14873" y="11397"/>
                    <a:pt x="15020" y="11368"/>
                    <a:pt x="15097" y="11423"/>
                  </a:cubicBezTo>
                  <a:cubicBezTo>
                    <a:pt x="14771" y="11469"/>
                    <a:pt x="14345" y="11485"/>
                    <a:pt x="14023" y="11419"/>
                  </a:cubicBezTo>
                  <a:cubicBezTo>
                    <a:pt x="13755" y="11424"/>
                    <a:pt x="13655" y="11208"/>
                    <a:pt x="13442" y="11208"/>
                  </a:cubicBezTo>
                  <a:cubicBezTo>
                    <a:pt x="13013" y="11208"/>
                    <a:pt x="12497" y="11570"/>
                    <a:pt x="12077" y="11683"/>
                  </a:cubicBezTo>
                  <a:cubicBezTo>
                    <a:pt x="12021" y="11598"/>
                    <a:pt x="11938" y="11539"/>
                    <a:pt x="11850" y="11498"/>
                  </a:cubicBezTo>
                  <a:cubicBezTo>
                    <a:pt x="11906" y="11380"/>
                    <a:pt x="11866" y="11334"/>
                    <a:pt x="11769" y="11310"/>
                  </a:cubicBezTo>
                  <a:lnTo>
                    <a:pt x="11748" y="11359"/>
                  </a:lnTo>
                  <a:cubicBezTo>
                    <a:pt x="11689" y="11359"/>
                    <a:pt x="11635" y="11383"/>
                    <a:pt x="11585" y="11434"/>
                  </a:cubicBezTo>
                  <a:cubicBezTo>
                    <a:pt x="11468" y="11434"/>
                    <a:pt x="11068" y="11450"/>
                    <a:pt x="10966" y="11574"/>
                  </a:cubicBezTo>
                  <a:cubicBezTo>
                    <a:pt x="11003" y="11493"/>
                    <a:pt x="11068" y="11431"/>
                    <a:pt x="11053" y="11329"/>
                  </a:cubicBezTo>
                  <a:cubicBezTo>
                    <a:pt x="11360" y="11511"/>
                    <a:pt x="11588" y="10834"/>
                    <a:pt x="11473" y="10674"/>
                  </a:cubicBezTo>
                  <a:cubicBezTo>
                    <a:pt x="11548" y="11455"/>
                    <a:pt x="12215" y="10595"/>
                    <a:pt x="12459" y="10590"/>
                  </a:cubicBezTo>
                  <a:cubicBezTo>
                    <a:pt x="12794" y="10584"/>
                    <a:pt x="12838" y="10062"/>
                    <a:pt x="12863" y="9783"/>
                  </a:cubicBezTo>
                  <a:cubicBezTo>
                    <a:pt x="12881" y="9580"/>
                    <a:pt x="13458" y="9031"/>
                    <a:pt x="13427" y="8990"/>
                  </a:cubicBezTo>
                  <a:cubicBezTo>
                    <a:pt x="13815" y="8727"/>
                    <a:pt x="12477" y="8225"/>
                    <a:pt x="13133" y="7551"/>
                  </a:cubicBezTo>
                  <a:cubicBezTo>
                    <a:pt x="13342" y="7340"/>
                    <a:pt x="13527" y="7230"/>
                    <a:pt x="13796" y="7110"/>
                  </a:cubicBezTo>
                  <a:cubicBezTo>
                    <a:pt x="13875" y="7074"/>
                    <a:pt x="14210" y="6821"/>
                    <a:pt x="14230" y="6703"/>
                  </a:cubicBezTo>
                  <a:cubicBezTo>
                    <a:pt x="14239" y="6653"/>
                    <a:pt x="14134" y="6487"/>
                    <a:pt x="14081" y="6528"/>
                  </a:cubicBezTo>
                  <a:cubicBezTo>
                    <a:pt x="14339" y="5989"/>
                    <a:pt x="15221" y="5978"/>
                    <a:pt x="15459" y="6484"/>
                  </a:cubicBezTo>
                  <a:cubicBezTo>
                    <a:pt x="15284" y="6479"/>
                    <a:pt x="14555" y="7035"/>
                    <a:pt x="14534" y="7238"/>
                  </a:cubicBezTo>
                  <a:cubicBezTo>
                    <a:pt x="14055" y="7196"/>
                    <a:pt x="14378" y="8563"/>
                    <a:pt x="14576" y="8615"/>
                  </a:cubicBezTo>
                  <a:cubicBezTo>
                    <a:pt x="14918" y="8705"/>
                    <a:pt x="14912" y="8954"/>
                    <a:pt x="15299" y="8832"/>
                  </a:cubicBezTo>
                  <a:cubicBezTo>
                    <a:pt x="16051" y="8597"/>
                    <a:pt x="16518" y="8623"/>
                    <a:pt x="17126" y="8089"/>
                  </a:cubicBezTo>
                  <a:cubicBezTo>
                    <a:pt x="17989" y="7332"/>
                    <a:pt x="17131" y="7189"/>
                    <a:pt x="16960" y="6564"/>
                  </a:cubicBezTo>
                  <a:cubicBezTo>
                    <a:pt x="16891" y="6310"/>
                    <a:pt x="16962" y="6056"/>
                    <a:pt x="16770" y="5802"/>
                  </a:cubicBezTo>
                  <a:cubicBezTo>
                    <a:pt x="16593" y="5570"/>
                    <a:pt x="16691" y="5715"/>
                    <a:pt x="16751" y="5394"/>
                  </a:cubicBezTo>
                  <a:cubicBezTo>
                    <a:pt x="16807" y="5092"/>
                    <a:pt x="16443" y="5099"/>
                    <a:pt x="16319" y="4939"/>
                  </a:cubicBezTo>
                  <a:cubicBezTo>
                    <a:pt x="16366" y="4885"/>
                    <a:pt x="16402" y="4805"/>
                    <a:pt x="16433" y="4739"/>
                  </a:cubicBezTo>
                  <a:cubicBezTo>
                    <a:pt x="16397" y="4728"/>
                    <a:pt x="16370" y="4705"/>
                    <a:pt x="16352" y="4670"/>
                  </a:cubicBezTo>
                  <a:cubicBezTo>
                    <a:pt x="16486" y="4552"/>
                    <a:pt x="16818" y="4457"/>
                    <a:pt x="16818" y="4297"/>
                  </a:cubicBezTo>
                  <a:lnTo>
                    <a:pt x="16777" y="4292"/>
                  </a:lnTo>
                  <a:lnTo>
                    <a:pt x="16781" y="4239"/>
                  </a:lnTo>
                  <a:cubicBezTo>
                    <a:pt x="16681" y="4213"/>
                    <a:pt x="16582" y="4186"/>
                    <a:pt x="16483" y="4156"/>
                  </a:cubicBezTo>
                  <a:cubicBezTo>
                    <a:pt x="16600" y="4125"/>
                    <a:pt x="16712" y="4098"/>
                    <a:pt x="16819" y="4044"/>
                  </a:cubicBezTo>
                  <a:lnTo>
                    <a:pt x="16812" y="4008"/>
                  </a:lnTo>
                  <a:cubicBezTo>
                    <a:pt x="16788" y="3879"/>
                    <a:pt x="16102" y="3767"/>
                    <a:pt x="16024" y="3831"/>
                  </a:cubicBezTo>
                  <a:cubicBezTo>
                    <a:pt x="16035" y="3485"/>
                    <a:pt x="15559" y="3828"/>
                    <a:pt x="15481" y="3933"/>
                  </a:cubicBezTo>
                  <a:cubicBezTo>
                    <a:pt x="15481" y="3810"/>
                    <a:pt x="15465" y="3728"/>
                    <a:pt x="15353" y="3712"/>
                  </a:cubicBezTo>
                  <a:cubicBezTo>
                    <a:pt x="15350" y="3712"/>
                    <a:pt x="15455" y="3766"/>
                    <a:pt x="15313" y="3766"/>
                  </a:cubicBezTo>
                  <a:lnTo>
                    <a:pt x="15313" y="3708"/>
                  </a:lnTo>
                  <a:cubicBezTo>
                    <a:pt x="14920" y="3686"/>
                    <a:pt x="14462" y="3793"/>
                    <a:pt x="14080" y="3879"/>
                  </a:cubicBezTo>
                  <a:lnTo>
                    <a:pt x="14055" y="3979"/>
                  </a:lnTo>
                  <a:cubicBezTo>
                    <a:pt x="14083" y="3996"/>
                    <a:pt x="14112" y="4012"/>
                    <a:pt x="14141" y="4027"/>
                  </a:cubicBezTo>
                  <a:cubicBezTo>
                    <a:pt x="14126" y="4044"/>
                    <a:pt x="13707" y="4059"/>
                    <a:pt x="13848" y="4178"/>
                  </a:cubicBezTo>
                  <a:cubicBezTo>
                    <a:pt x="13839" y="4188"/>
                    <a:pt x="13730" y="4250"/>
                    <a:pt x="13705" y="4250"/>
                  </a:cubicBezTo>
                  <a:cubicBezTo>
                    <a:pt x="13546" y="4221"/>
                    <a:pt x="13373" y="4049"/>
                    <a:pt x="13215" y="4159"/>
                  </a:cubicBezTo>
                  <a:cubicBezTo>
                    <a:pt x="13149" y="4204"/>
                    <a:pt x="12175" y="4604"/>
                    <a:pt x="12746" y="4666"/>
                  </a:cubicBezTo>
                  <a:cubicBezTo>
                    <a:pt x="12622" y="4865"/>
                    <a:pt x="12457" y="4653"/>
                    <a:pt x="12460" y="4524"/>
                  </a:cubicBezTo>
                  <a:cubicBezTo>
                    <a:pt x="12221" y="4504"/>
                    <a:pt x="11580" y="4848"/>
                    <a:pt x="11551" y="5086"/>
                  </a:cubicBezTo>
                  <a:cubicBezTo>
                    <a:pt x="11780" y="5070"/>
                    <a:pt x="12010" y="5019"/>
                    <a:pt x="12238" y="4987"/>
                  </a:cubicBezTo>
                  <a:cubicBezTo>
                    <a:pt x="11896" y="5054"/>
                    <a:pt x="11014" y="6216"/>
                    <a:pt x="10964" y="6583"/>
                  </a:cubicBezTo>
                  <a:cubicBezTo>
                    <a:pt x="10736" y="6624"/>
                    <a:pt x="10558" y="6970"/>
                    <a:pt x="10381" y="6977"/>
                  </a:cubicBezTo>
                  <a:cubicBezTo>
                    <a:pt x="10180" y="6977"/>
                    <a:pt x="10128" y="6767"/>
                    <a:pt x="10029" y="7058"/>
                  </a:cubicBezTo>
                  <a:cubicBezTo>
                    <a:pt x="9982" y="7191"/>
                    <a:pt x="9499" y="7414"/>
                    <a:pt x="9402" y="7408"/>
                  </a:cubicBezTo>
                  <a:cubicBezTo>
                    <a:pt x="9414" y="7463"/>
                    <a:pt x="9398" y="7484"/>
                    <a:pt x="9354" y="7470"/>
                  </a:cubicBezTo>
                  <a:cubicBezTo>
                    <a:pt x="9353" y="7486"/>
                    <a:pt x="9333" y="7546"/>
                    <a:pt x="9329" y="7554"/>
                  </a:cubicBezTo>
                  <a:cubicBezTo>
                    <a:pt x="9181" y="7675"/>
                    <a:pt x="8893" y="7604"/>
                    <a:pt x="8949" y="7955"/>
                  </a:cubicBezTo>
                  <a:cubicBezTo>
                    <a:pt x="8986" y="8192"/>
                    <a:pt x="8876" y="8784"/>
                    <a:pt x="8991" y="8987"/>
                  </a:cubicBezTo>
                  <a:cubicBezTo>
                    <a:pt x="9205" y="9365"/>
                    <a:pt x="9340" y="9782"/>
                    <a:pt x="9892" y="9648"/>
                  </a:cubicBezTo>
                  <a:cubicBezTo>
                    <a:pt x="10114" y="9595"/>
                    <a:pt x="10749" y="9192"/>
                    <a:pt x="10777" y="8955"/>
                  </a:cubicBezTo>
                  <a:cubicBezTo>
                    <a:pt x="10817" y="9053"/>
                    <a:pt x="10800" y="9070"/>
                    <a:pt x="10918" y="9140"/>
                  </a:cubicBezTo>
                  <a:cubicBezTo>
                    <a:pt x="10889" y="9162"/>
                    <a:pt x="10862" y="9182"/>
                    <a:pt x="10829" y="9197"/>
                  </a:cubicBezTo>
                  <a:cubicBezTo>
                    <a:pt x="11004" y="9640"/>
                    <a:pt x="11181" y="10022"/>
                    <a:pt x="11497" y="10369"/>
                  </a:cubicBezTo>
                  <a:cubicBezTo>
                    <a:pt x="11390" y="10425"/>
                    <a:pt x="11363" y="10548"/>
                    <a:pt x="11450" y="10649"/>
                  </a:cubicBezTo>
                  <a:cubicBezTo>
                    <a:pt x="11391" y="10614"/>
                    <a:pt x="11149" y="10769"/>
                    <a:pt x="11098" y="10800"/>
                  </a:cubicBezTo>
                  <a:cubicBezTo>
                    <a:pt x="10812" y="10969"/>
                    <a:pt x="11257" y="11023"/>
                    <a:pt x="11209" y="11174"/>
                  </a:cubicBezTo>
                  <a:cubicBezTo>
                    <a:pt x="11154" y="11353"/>
                    <a:pt x="10994" y="11044"/>
                    <a:pt x="11012" y="11359"/>
                  </a:cubicBezTo>
                  <a:cubicBezTo>
                    <a:pt x="10937" y="11384"/>
                    <a:pt x="10752" y="11439"/>
                    <a:pt x="10683" y="11373"/>
                  </a:cubicBezTo>
                  <a:cubicBezTo>
                    <a:pt x="10699" y="11309"/>
                    <a:pt x="10743" y="11117"/>
                    <a:pt x="10714" y="11059"/>
                  </a:cubicBezTo>
                  <a:cubicBezTo>
                    <a:pt x="10772" y="11086"/>
                    <a:pt x="10965" y="11220"/>
                    <a:pt x="10955" y="11230"/>
                  </a:cubicBezTo>
                  <a:cubicBezTo>
                    <a:pt x="11264" y="10919"/>
                    <a:pt x="10514" y="10683"/>
                    <a:pt x="10674" y="11018"/>
                  </a:cubicBezTo>
                  <a:cubicBezTo>
                    <a:pt x="10644" y="11008"/>
                    <a:pt x="10613" y="11003"/>
                    <a:pt x="10583" y="11002"/>
                  </a:cubicBezTo>
                  <a:cubicBezTo>
                    <a:pt x="10613" y="10960"/>
                    <a:pt x="10785" y="10573"/>
                    <a:pt x="10785" y="10566"/>
                  </a:cubicBezTo>
                  <a:cubicBezTo>
                    <a:pt x="10800" y="10576"/>
                    <a:pt x="10821" y="10590"/>
                    <a:pt x="10853" y="10592"/>
                  </a:cubicBezTo>
                  <a:cubicBezTo>
                    <a:pt x="10863" y="10592"/>
                    <a:pt x="10848" y="9927"/>
                    <a:pt x="10934" y="9698"/>
                  </a:cubicBezTo>
                  <a:cubicBezTo>
                    <a:pt x="10675" y="9764"/>
                    <a:pt x="10420" y="9916"/>
                    <a:pt x="10181" y="10042"/>
                  </a:cubicBezTo>
                  <a:cubicBezTo>
                    <a:pt x="9963" y="10157"/>
                    <a:pt x="9886" y="10826"/>
                    <a:pt x="10149" y="10909"/>
                  </a:cubicBezTo>
                  <a:cubicBezTo>
                    <a:pt x="10138" y="10964"/>
                    <a:pt x="10090" y="11008"/>
                    <a:pt x="10090" y="11067"/>
                  </a:cubicBezTo>
                  <a:cubicBezTo>
                    <a:pt x="10053" y="11050"/>
                    <a:pt x="10016" y="11033"/>
                    <a:pt x="9978" y="11019"/>
                  </a:cubicBezTo>
                  <a:cubicBezTo>
                    <a:pt x="10028" y="11079"/>
                    <a:pt x="10066" y="11359"/>
                    <a:pt x="10163" y="11359"/>
                  </a:cubicBezTo>
                  <a:cubicBezTo>
                    <a:pt x="10073" y="11359"/>
                    <a:pt x="10093" y="11378"/>
                    <a:pt x="10048" y="11394"/>
                  </a:cubicBezTo>
                  <a:cubicBezTo>
                    <a:pt x="10043" y="11379"/>
                    <a:pt x="10156" y="11600"/>
                    <a:pt x="10151" y="11616"/>
                  </a:cubicBezTo>
                  <a:cubicBezTo>
                    <a:pt x="10064" y="11619"/>
                    <a:pt x="9974" y="11681"/>
                    <a:pt x="10004" y="11789"/>
                  </a:cubicBezTo>
                  <a:cubicBezTo>
                    <a:pt x="9806" y="11773"/>
                    <a:pt x="8782" y="11721"/>
                    <a:pt x="9003" y="12226"/>
                  </a:cubicBezTo>
                  <a:cubicBezTo>
                    <a:pt x="8695" y="11907"/>
                    <a:pt x="8967" y="11872"/>
                    <a:pt x="8720" y="12293"/>
                  </a:cubicBezTo>
                  <a:cubicBezTo>
                    <a:pt x="8561" y="12563"/>
                    <a:pt x="8330" y="12770"/>
                    <a:pt x="8088" y="12915"/>
                  </a:cubicBezTo>
                  <a:lnTo>
                    <a:pt x="8082" y="12908"/>
                  </a:lnTo>
                  <a:cubicBezTo>
                    <a:pt x="7634" y="12869"/>
                    <a:pt x="7779" y="13179"/>
                    <a:pt x="7606" y="13396"/>
                  </a:cubicBezTo>
                  <a:cubicBezTo>
                    <a:pt x="7588" y="13419"/>
                    <a:pt x="7002" y="13803"/>
                    <a:pt x="7051" y="13801"/>
                  </a:cubicBezTo>
                  <a:cubicBezTo>
                    <a:pt x="6841" y="13801"/>
                    <a:pt x="6602" y="13612"/>
                    <a:pt x="6400" y="13559"/>
                  </a:cubicBezTo>
                  <a:cubicBezTo>
                    <a:pt x="6489" y="14164"/>
                    <a:pt x="6519" y="13881"/>
                    <a:pt x="6154" y="14145"/>
                  </a:cubicBezTo>
                  <a:cubicBezTo>
                    <a:pt x="5934" y="14026"/>
                    <a:pt x="5898" y="14077"/>
                    <a:pt x="5673" y="14077"/>
                  </a:cubicBezTo>
                  <a:cubicBezTo>
                    <a:pt x="5381" y="14162"/>
                    <a:pt x="5116" y="14590"/>
                    <a:pt x="5629" y="14617"/>
                  </a:cubicBezTo>
                  <a:cubicBezTo>
                    <a:pt x="5897" y="14801"/>
                    <a:pt x="6092" y="14655"/>
                    <a:pt x="6255" y="15020"/>
                  </a:cubicBezTo>
                  <a:cubicBezTo>
                    <a:pt x="6320" y="15168"/>
                    <a:pt x="6390" y="15262"/>
                    <a:pt x="6508" y="15350"/>
                  </a:cubicBezTo>
                  <a:cubicBezTo>
                    <a:pt x="6728" y="15390"/>
                    <a:pt x="6465" y="16646"/>
                    <a:pt x="6350" y="16730"/>
                  </a:cubicBezTo>
                  <a:cubicBezTo>
                    <a:pt x="6365" y="16739"/>
                    <a:pt x="5826" y="16663"/>
                    <a:pt x="5785" y="16667"/>
                  </a:cubicBezTo>
                  <a:cubicBezTo>
                    <a:pt x="5650" y="16689"/>
                    <a:pt x="5391" y="16822"/>
                    <a:pt x="5281" y="16822"/>
                  </a:cubicBezTo>
                  <a:cubicBezTo>
                    <a:pt x="5108" y="16822"/>
                    <a:pt x="3913" y="16170"/>
                    <a:pt x="3821" y="16687"/>
                  </a:cubicBezTo>
                  <a:cubicBezTo>
                    <a:pt x="3737" y="16815"/>
                    <a:pt x="3377" y="16828"/>
                    <a:pt x="3449" y="17021"/>
                  </a:cubicBezTo>
                  <a:cubicBezTo>
                    <a:pt x="3530" y="17238"/>
                    <a:pt x="3616" y="17337"/>
                    <a:pt x="3535" y="17599"/>
                  </a:cubicBezTo>
                  <a:cubicBezTo>
                    <a:pt x="3600" y="17542"/>
                    <a:pt x="3710" y="17444"/>
                    <a:pt x="3784" y="17425"/>
                  </a:cubicBezTo>
                  <a:cubicBezTo>
                    <a:pt x="3784" y="17438"/>
                    <a:pt x="3787" y="17450"/>
                    <a:pt x="3789" y="17462"/>
                  </a:cubicBezTo>
                  <a:cubicBezTo>
                    <a:pt x="3726" y="17490"/>
                    <a:pt x="3651" y="17551"/>
                    <a:pt x="3593" y="17601"/>
                  </a:cubicBezTo>
                  <a:cubicBezTo>
                    <a:pt x="3653" y="18066"/>
                    <a:pt x="3066" y="19278"/>
                    <a:pt x="3496" y="19389"/>
                  </a:cubicBezTo>
                  <a:cubicBezTo>
                    <a:pt x="3578" y="19503"/>
                    <a:pt x="3431" y="20005"/>
                    <a:pt x="3411" y="20118"/>
                  </a:cubicBezTo>
                  <a:cubicBezTo>
                    <a:pt x="3635" y="20121"/>
                    <a:pt x="3877" y="20136"/>
                    <a:pt x="4087" y="20055"/>
                  </a:cubicBezTo>
                  <a:cubicBezTo>
                    <a:pt x="4100" y="20019"/>
                    <a:pt x="4106" y="19981"/>
                    <a:pt x="4104" y="19942"/>
                  </a:cubicBezTo>
                  <a:cubicBezTo>
                    <a:pt x="4297" y="19997"/>
                    <a:pt x="4530" y="20799"/>
                    <a:pt x="4764" y="20513"/>
                  </a:cubicBezTo>
                  <a:cubicBezTo>
                    <a:pt x="4977" y="20254"/>
                    <a:pt x="5179" y="20132"/>
                    <a:pt x="5537" y="20162"/>
                  </a:cubicBezTo>
                  <a:cubicBezTo>
                    <a:pt x="5614" y="20159"/>
                    <a:pt x="5904" y="20198"/>
                    <a:pt x="5920" y="20206"/>
                  </a:cubicBezTo>
                  <a:cubicBezTo>
                    <a:pt x="6029" y="20263"/>
                    <a:pt x="6288" y="19747"/>
                    <a:pt x="6500" y="19720"/>
                  </a:cubicBezTo>
                  <a:cubicBezTo>
                    <a:pt x="6516" y="19542"/>
                    <a:pt x="6994" y="19064"/>
                    <a:pt x="6943" y="19014"/>
                  </a:cubicBezTo>
                  <a:cubicBezTo>
                    <a:pt x="6523" y="18603"/>
                    <a:pt x="7185" y="18457"/>
                    <a:pt x="7212" y="18069"/>
                  </a:cubicBezTo>
                  <a:cubicBezTo>
                    <a:pt x="7226" y="17872"/>
                    <a:pt x="8104" y="17676"/>
                    <a:pt x="8191" y="17252"/>
                  </a:cubicBezTo>
                  <a:cubicBezTo>
                    <a:pt x="7967" y="16762"/>
                    <a:pt x="8592" y="16828"/>
                    <a:pt x="8806" y="16828"/>
                  </a:cubicBezTo>
                  <a:cubicBezTo>
                    <a:pt x="9295" y="16828"/>
                    <a:pt x="9285" y="17028"/>
                    <a:pt x="9719" y="16681"/>
                  </a:cubicBezTo>
                  <a:cubicBezTo>
                    <a:pt x="10053" y="16798"/>
                    <a:pt x="10062" y="16395"/>
                    <a:pt x="10290" y="16395"/>
                  </a:cubicBezTo>
                  <a:cubicBezTo>
                    <a:pt x="10831" y="16420"/>
                    <a:pt x="10690" y="16988"/>
                    <a:pt x="11024" y="17234"/>
                  </a:cubicBezTo>
                  <a:cubicBezTo>
                    <a:pt x="11260" y="17408"/>
                    <a:pt x="11458" y="17785"/>
                    <a:pt x="11701" y="17900"/>
                  </a:cubicBezTo>
                  <a:cubicBezTo>
                    <a:pt x="11758" y="17927"/>
                    <a:pt x="12171" y="18115"/>
                    <a:pt x="12175" y="18125"/>
                  </a:cubicBezTo>
                  <a:cubicBezTo>
                    <a:pt x="12200" y="18189"/>
                    <a:pt x="12697" y="18605"/>
                    <a:pt x="12766" y="18619"/>
                  </a:cubicBezTo>
                  <a:cubicBezTo>
                    <a:pt x="12961" y="18658"/>
                    <a:pt x="13173" y="19418"/>
                    <a:pt x="12855" y="19436"/>
                  </a:cubicBezTo>
                  <a:cubicBezTo>
                    <a:pt x="12711" y="19427"/>
                    <a:pt x="12614" y="19631"/>
                    <a:pt x="12536" y="19631"/>
                  </a:cubicBezTo>
                  <a:cubicBezTo>
                    <a:pt x="12338" y="19631"/>
                    <a:pt x="11750" y="19355"/>
                    <a:pt x="11649" y="19598"/>
                  </a:cubicBezTo>
                  <a:cubicBezTo>
                    <a:pt x="11548" y="19838"/>
                    <a:pt x="12500" y="20365"/>
                    <a:pt x="12643" y="20365"/>
                  </a:cubicBezTo>
                  <a:cubicBezTo>
                    <a:pt x="12872" y="20365"/>
                    <a:pt x="12768" y="19773"/>
                    <a:pt x="12861" y="19652"/>
                  </a:cubicBezTo>
                  <a:cubicBezTo>
                    <a:pt x="12937" y="19784"/>
                    <a:pt x="13907" y="18987"/>
                    <a:pt x="13268" y="18723"/>
                  </a:cubicBezTo>
                  <a:cubicBezTo>
                    <a:pt x="13262" y="18582"/>
                    <a:pt x="13314" y="18477"/>
                    <a:pt x="13424" y="18409"/>
                  </a:cubicBezTo>
                  <a:cubicBezTo>
                    <a:pt x="13567" y="18409"/>
                    <a:pt x="13727" y="18623"/>
                    <a:pt x="13787" y="18743"/>
                  </a:cubicBezTo>
                  <a:cubicBezTo>
                    <a:pt x="14586" y="18482"/>
                    <a:pt x="13011" y="17868"/>
                    <a:pt x="13024" y="17811"/>
                  </a:cubicBezTo>
                  <a:cubicBezTo>
                    <a:pt x="13147" y="17540"/>
                    <a:pt x="12981" y="17586"/>
                    <a:pt x="12787" y="17586"/>
                  </a:cubicBezTo>
                  <a:cubicBezTo>
                    <a:pt x="12361" y="17586"/>
                    <a:pt x="12347" y="17113"/>
                    <a:pt x="12152" y="16852"/>
                  </a:cubicBezTo>
                  <a:cubicBezTo>
                    <a:pt x="11986" y="16631"/>
                    <a:pt x="11693" y="16567"/>
                    <a:pt x="11625" y="16266"/>
                  </a:cubicBezTo>
                  <a:cubicBezTo>
                    <a:pt x="11495" y="15947"/>
                    <a:pt x="11716" y="15939"/>
                    <a:pt x="11865" y="15798"/>
                  </a:cubicBezTo>
                  <a:cubicBezTo>
                    <a:pt x="11841" y="15934"/>
                    <a:pt x="11936" y="16125"/>
                    <a:pt x="12008" y="16225"/>
                  </a:cubicBezTo>
                  <a:cubicBezTo>
                    <a:pt x="12087" y="16161"/>
                    <a:pt x="12165" y="16158"/>
                    <a:pt x="12238" y="16230"/>
                  </a:cubicBezTo>
                  <a:cubicBezTo>
                    <a:pt x="12254" y="16203"/>
                    <a:pt x="12301" y="16084"/>
                    <a:pt x="12329" y="16084"/>
                  </a:cubicBezTo>
                  <a:cubicBezTo>
                    <a:pt x="12326" y="16084"/>
                    <a:pt x="12736" y="16816"/>
                    <a:pt x="12978" y="16874"/>
                  </a:cubicBezTo>
                  <a:cubicBezTo>
                    <a:pt x="13227" y="16935"/>
                    <a:pt x="13439" y="17177"/>
                    <a:pt x="13668" y="17310"/>
                  </a:cubicBezTo>
                  <a:lnTo>
                    <a:pt x="13669" y="17307"/>
                  </a:lnTo>
                  <a:cubicBezTo>
                    <a:pt x="13733" y="17355"/>
                    <a:pt x="13798" y="17401"/>
                    <a:pt x="13864" y="17445"/>
                  </a:cubicBezTo>
                  <a:cubicBezTo>
                    <a:pt x="13864" y="17445"/>
                    <a:pt x="13885" y="17398"/>
                    <a:pt x="13900" y="17364"/>
                  </a:cubicBezTo>
                  <a:cubicBezTo>
                    <a:pt x="13996" y="17452"/>
                    <a:pt x="14062" y="17548"/>
                    <a:pt x="14179" y="17579"/>
                  </a:cubicBezTo>
                  <a:cubicBezTo>
                    <a:pt x="14188" y="18042"/>
                    <a:pt x="14082" y="18142"/>
                    <a:pt x="14348" y="18508"/>
                  </a:cubicBezTo>
                  <a:cubicBezTo>
                    <a:pt x="14118" y="18572"/>
                    <a:pt x="14350" y="18860"/>
                    <a:pt x="14440" y="18766"/>
                  </a:cubicBezTo>
                  <a:cubicBezTo>
                    <a:pt x="14548" y="18913"/>
                    <a:pt x="14606" y="19070"/>
                    <a:pt x="14601" y="19267"/>
                  </a:cubicBezTo>
                  <a:cubicBezTo>
                    <a:pt x="14744" y="19281"/>
                    <a:pt x="14884" y="19339"/>
                    <a:pt x="15005" y="19427"/>
                  </a:cubicBezTo>
                  <a:cubicBezTo>
                    <a:pt x="14917" y="19488"/>
                    <a:pt x="14849" y="19566"/>
                    <a:pt x="14799" y="19661"/>
                  </a:cubicBezTo>
                  <a:cubicBezTo>
                    <a:pt x="15088" y="19884"/>
                    <a:pt x="14876" y="20093"/>
                    <a:pt x="15189" y="20301"/>
                  </a:cubicBezTo>
                  <a:cubicBezTo>
                    <a:pt x="15191" y="20250"/>
                    <a:pt x="15226" y="20114"/>
                    <a:pt x="15288" y="20127"/>
                  </a:cubicBezTo>
                  <a:cubicBezTo>
                    <a:pt x="15355" y="20187"/>
                    <a:pt x="15355" y="20379"/>
                    <a:pt x="15421" y="20470"/>
                  </a:cubicBezTo>
                  <a:cubicBezTo>
                    <a:pt x="15434" y="20425"/>
                    <a:pt x="15471" y="20268"/>
                    <a:pt x="15516" y="20268"/>
                  </a:cubicBezTo>
                  <a:cubicBezTo>
                    <a:pt x="15547" y="20268"/>
                    <a:pt x="15717" y="20454"/>
                    <a:pt x="15743" y="20497"/>
                  </a:cubicBezTo>
                  <a:cubicBezTo>
                    <a:pt x="15738" y="20305"/>
                    <a:pt x="15706" y="20091"/>
                    <a:pt x="15617" y="19924"/>
                  </a:cubicBezTo>
                  <a:cubicBezTo>
                    <a:pt x="15719" y="19942"/>
                    <a:pt x="15823" y="19903"/>
                    <a:pt x="15832" y="19775"/>
                  </a:cubicBezTo>
                  <a:cubicBezTo>
                    <a:pt x="15922" y="19798"/>
                    <a:pt x="16115" y="19795"/>
                    <a:pt x="16041" y="19632"/>
                  </a:cubicBezTo>
                  <a:cubicBezTo>
                    <a:pt x="16106" y="19623"/>
                    <a:pt x="16168" y="19588"/>
                    <a:pt x="16210" y="19533"/>
                  </a:cubicBezTo>
                  <a:cubicBezTo>
                    <a:pt x="16138" y="19390"/>
                    <a:pt x="15206" y="18490"/>
                    <a:pt x="15434" y="18346"/>
                  </a:cubicBezTo>
                  <a:cubicBezTo>
                    <a:pt x="15434" y="18538"/>
                    <a:pt x="16064" y="18478"/>
                    <a:pt x="15848" y="18241"/>
                  </a:cubicBezTo>
                  <a:cubicBezTo>
                    <a:pt x="16147" y="18267"/>
                    <a:pt x="16258" y="18137"/>
                    <a:pt x="16617" y="18242"/>
                  </a:cubicBezTo>
                  <a:cubicBezTo>
                    <a:pt x="16734" y="18192"/>
                    <a:pt x="16850" y="18068"/>
                    <a:pt x="16906" y="17901"/>
                  </a:cubicBezTo>
                  <a:cubicBezTo>
                    <a:pt x="16903" y="17828"/>
                    <a:pt x="16902" y="17625"/>
                    <a:pt x="16866" y="17758"/>
                  </a:cubicBezTo>
                  <a:cubicBezTo>
                    <a:pt x="16932" y="17767"/>
                    <a:pt x="16992" y="17749"/>
                    <a:pt x="17046" y="17705"/>
                  </a:cubicBezTo>
                  <a:lnTo>
                    <a:pt x="16983" y="17599"/>
                  </a:lnTo>
                  <a:cubicBezTo>
                    <a:pt x="17041" y="17536"/>
                    <a:pt x="17165" y="17507"/>
                    <a:pt x="17236" y="17493"/>
                  </a:cubicBezTo>
                  <a:cubicBezTo>
                    <a:pt x="17318" y="17587"/>
                    <a:pt x="17416" y="17601"/>
                    <a:pt x="17530" y="17550"/>
                  </a:cubicBezTo>
                  <a:cubicBezTo>
                    <a:pt x="17577" y="17423"/>
                    <a:pt x="17512" y="17280"/>
                    <a:pt x="17384" y="17221"/>
                  </a:cubicBezTo>
                  <a:cubicBezTo>
                    <a:pt x="17687" y="16967"/>
                    <a:pt x="17565" y="16430"/>
                    <a:pt x="17781" y="16125"/>
                  </a:cubicBezTo>
                  <a:cubicBezTo>
                    <a:pt x="17837" y="16046"/>
                    <a:pt x="18329" y="15957"/>
                    <a:pt x="17971" y="15701"/>
                  </a:cubicBezTo>
                  <a:cubicBezTo>
                    <a:pt x="18121" y="15585"/>
                    <a:pt x="18165" y="15400"/>
                    <a:pt x="18293" y="15287"/>
                  </a:cubicBezTo>
                  <a:cubicBezTo>
                    <a:pt x="18372" y="15279"/>
                    <a:pt x="18564" y="15290"/>
                    <a:pt x="18635" y="15243"/>
                  </a:cubicBezTo>
                  <a:cubicBezTo>
                    <a:pt x="18639" y="15249"/>
                    <a:pt x="18650" y="15264"/>
                    <a:pt x="18652" y="15266"/>
                  </a:cubicBezTo>
                  <a:cubicBezTo>
                    <a:pt x="18287" y="15517"/>
                    <a:pt x="19128" y="15507"/>
                    <a:pt x="19226" y="15549"/>
                  </a:cubicBezTo>
                  <a:cubicBezTo>
                    <a:pt x="19228" y="15542"/>
                    <a:pt x="18587" y="15928"/>
                    <a:pt x="18950" y="15928"/>
                  </a:cubicBezTo>
                  <a:cubicBezTo>
                    <a:pt x="19011" y="15928"/>
                    <a:pt x="19283" y="15953"/>
                    <a:pt x="19298" y="16033"/>
                  </a:cubicBezTo>
                  <a:cubicBezTo>
                    <a:pt x="19302" y="16103"/>
                    <a:pt x="19240" y="16207"/>
                    <a:pt x="19205" y="16258"/>
                  </a:cubicBezTo>
                  <a:cubicBezTo>
                    <a:pt x="19386" y="16473"/>
                    <a:pt x="20060" y="16208"/>
                    <a:pt x="20085" y="16168"/>
                  </a:cubicBezTo>
                  <a:cubicBezTo>
                    <a:pt x="20101" y="16142"/>
                    <a:pt x="20747" y="15587"/>
                    <a:pt x="20176" y="15813"/>
                  </a:cubicBezTo>
                  <a:cubicBezTo>
                    <a:pt x="19948" y="15902"/>
                    <a:pt x="19869" y="15644"/>
                    <a:pt x="19761" y="15477"/>
                  </a:cubicBezTo>
                  <a:cubicBezTo>
                    <a:pt x="19950" y="15446"/>
                    <a:pt x="20140" y="15270"/>
                    <a:pt x="20317" y="15219"/>
                  </a:cubicBezTo>
                  <a:cubicBezTo>
                    <a:pt x="20455" y="15239"/>
                    <a:pt x="21096" y="15033"/>
                    <a:pt x="20948" y="14830"/>
                  </a:cubicBezTo>
                  <a:cubicBezTo>
                    <a:pt x="21018" y="14787"/>
                    <a:pt x="21111" y="14689"/>
                    <a:pt x="21196" y="14689"/>
                  </a:cubicBezTo>
                  <a:cubicBezTo>
                    <a:pt x="21540" y="14453"/>
                    <a:pt x="21283" y="14523"/>
                    <a:pt x="21399" y="14198"/>
                  </a:cubicBezTo>
                  <a:cubicBezTo>
                    <a:pt x="21401" y="14194"/>
                    <a:pt x="21392" y="14218"/>
                    <a:pt x="21399" y="1419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sz="1512">
                <a:solidFill>
                  <a:schemeClr val="accent1"/>
                </a:solidFill>
              </a:endParaRPr>
            </a:p>
          </p:txBody>
        </p:sp>
        <p:sp>
          <p:nvSpPr>
            <p:cNvPr id="7" name="Shape 25917"/>
            <p:cNvSpPr/>
            <p:nvPr/>
          </p:nvSpPr>
          <p:spPr>
            <a:xfrm>
              <a:off x="11255041" y="8196781"/>
              <a:ext cx="1768750" cy="188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301" extrusionOk="0">
                  <a:moveTo>
                    <a:pt x="19386" y="1922"/>
                  </a:moveTo>
                  <a:cubicBezTo>
                    <a:pt x="19814" y="2079"/>
                    <a:pt x="20906" y="1684"/>
                    <a:pt x="20889" y="1153"/>
                  </a:cubicBezTo>
                  <a:cubicBezTo>
                    <a:pt x="20881" y="1256"/>
                    <a:pt x="20912" y="1341"/>
                    <a:pt x="20981" y="1408"/>
                  </a:cubicBezTo>
                  <a:cubicBezTo>
                    <a:pt x="21526" y="952"/>
                    <a:pt x="20191" y="325"/>
                    <a:pt x="19879" y="191"/>
                  </a:cubicBezTo>
                  <a:cubicBezTo>
                    <a:pt x="20063" y="604"/>
                    <a:pt x="20673" y="601"/>
                    <a:pt x="20855" y="1057"/>
                  </a:cubicBezTo>
                  <a:cubicBezTo>
                    <a:pt x="20512" y="588"/>
                    <a:pt x="20469" y="1319"/>
                    <a:pt x="20375" y="1358"/>
                  </a:cubicBezTo>
                  <a:cubicBezTo>
                    <a:pt x="19827" y="1584"/>
                    <a:pt x="19497" y="1595"/>
                    <a:pt x="18866" y="1649"/>
                  </a:cubicBezTo>
                  <a:cubicBezTo>
                    <a:pt x="18833" y="1737"/>
                    <a:pt x="19305" y="1892"/>
                    <a:pt x="19386" y="1922"/>
                  </a:cubicBezTo>
                  <a:cubicBezTo>
                    <a:pt x="19639" y="2015"/>
                    <a:pt x="19305" y="1892"/>
                    <a:pt x="19386" y="1922"/>
                  </a:cubicBezTo>
                  <a:close/>
                  <a:moveTo>
                    <a:pt x="19103" y="11614"/>
                  </a:moveTo>
                  <a:cubicBezTo>
                    <a:pt x="18975" y="11369"/>
                    <a:pt x="18653" y="11271"/>
                    <a:pt x="18576" y="10982"/>
                  </a:cubicBezTo>
                  <a:cubicBezTo>
                    <a:pt x="18519" y="10767"/>
                    <a:pt x="18708" y="10228"/>
                    <a:pt x="18266" y="10244"/>
                  </a:cubicBezTo>
                  <a:cubicBezTo>
                    <a:pt x="18251" y="10303"/>
                    <a:pt x="18237" y="10362"/>
                    <a:pt x="18222" y="10421"/>
                  </a:cubicBezTo>
                  <a:cubicBezTo>
                    <a:pt x="18247" y="10396"/>
                    <a:pt x="17854" y="9575"/>
                    <a:pt x="17912" y="9416"/>
                  </a:cubicBezTo>
                  <a:cubicBezTo>
                    <a:pt x="18034" y="9074"/>
                    <a:pt x="17131" y="8901"/>
                    <a:pt x="16984" y="8720"/>
                  </a:cubicBezTo>
                  <a:cubicBezTo>
                    <a:pt x="16704" y="8377"/>
                    <a:pt x="17067" y="6218"/>
                    <a:pt x="16504" y="6177"/>
                  </a:cubicBezTo>
                  <a:cubicBezTo>
                    <a:pt x="16273" y="6159"/>
                    <a:pt x="16153" y="6484"/>
                    <a:pt x="16083" y="6080"/>
                  </a:cubicBezTo>
                  <a:cubicBezTo>
                    <a:pt x="16022" y="5728"/>
                    <a:pt x="15985" y="5371"/>
                    <a:pt x="15924" y="5018"/>
                  </a:cubicBezTo>
                  <a:cubicBezTo>
                    <a:pt x="15759" y="4079"/>
                    <a:pt x="15690" y="4529"/>
                    <a:pt x="15317" y="5042"/>
                  </a:cubicBezTo>
                  <a:cubicBezTo>
                    <a:pt x="15183" y="5227"/>
                    <a:pt x="15058" y="5775"/>
                    <a:pt x="15034" y="6013"/>
                  </a:cubicBezTo>
                  <a:cubicBezTo>
                    <a:pt x="14984" y="6502"/>
                    <a:pt x="14940" y="7628"/>
                    <a:pt x="14375" y="7886"/>
                  </a:cubicBezTo>
                  <a:cubicBezTo>
                    <a:pt x="13846" y="8128"/>
                    <a:pt x="13658" y="7617"/>
                    <a:pt x="13271" y="7435"/>
                  </a:cubicBezTo>
                  <a:cubicBezTo>
                    <a:pt x="13079" y="7345"/>
                    <a:pt x="12495" y="6993"/>
                    <a:pt x="12357" y="6844"/>
                  </a:cubicBezTo>
                  <a:cubicBezTo>
                    <a:pt x="11909" y="6361"/>
                    <a:pt x="12379" y="6386"/>
                    <a:pt x="12379" y="5897"/>
                  </a:cubicBezTo>
                  <a:cubicBezTo>
                    <a:pt x="12379" y="5657"/>
                    <a:pt x="13041" y="5327"/>
                    <a:pt x="12893" y="5142"/>
                  </a:cubicBezTo>
                  <a:cubicBezTo>
                    <a:pt x="12638" y="4826"/>
                    <a:pt x="12410" y="5104"/>
                    <a:pt x="12118" y="5167"/>
                  </a:cubicBezTo>
                  <a:cubicBezTo>
                    <a:pt x="12073" y="5176"/>
                    <a:pt x="11507" y="4979"/>
                    <a:pt x="11456" y="4956"/>
                  </a:cubicBezTo>
                  <a:cubicBezTo>
                    <a:pt x="11258" y="4883"/>
                    <a:pt x="11085" y="4777"/>
                    <a:pt x="10936" y="4638"/>
                  </a:cubicBezTo>
                  <a:cubicBezTo>
                    <a:pt x="10808" y="4516"/>
                    <a:pt x="10485" y="4622"/>
                    <a:pt x="10582" y="4696"/>
                  </a:cubicBezTo>
                  <a:cubicBezTo>
                    <a:pt x="11287" y="5235"/>
                    <a:pt x="10445" y="4961"/>
                    <a:pt x="10047" y="5209"/>
                  </a:cubicBezTo>
                  <a:cubicBezTo>
                    <a:pt x="9664" y="5449"/>
                    <a:pt x="9179" y="6015"/>
                    <a:pt x="9314" y="6398"/>
                  </a:cubicBezTo>
                  <a:cubicBezTo>
                    <a:pt x="9371" y="6558"/>
                    <a:pt x="8566" y="6395"/>
                    <a:pt x="8566" y="6529"/>
                  </a:cubicBezTo>
                  <a:cubicBezTo>
                    <a:pt x="8531" y="5234"/>
                    <a:pt x="7201" y="6528"/>
                    <a:pt x="6847" y="6707"/>
                  </a:cubicBezTo>
                  <a:cubicBezTo>
                    <a:pt x="6570" y="6847"/>
                    <a:pt x="6760" y="7297"/>
                    <a:pt x="6430" y="7209"/>
                  </a:cubicBezTo>
                  <a:cubicBezTo>
                    <a:pt x="5937" y="7077"/>
                    <a:pt x="6342" y="7794"/>
                    <a:pt x="6208" y="7535"/>
                  </a:cubicBezTo>
                  <a:cubicBezTo>
                    <a:pt x="6184" y="7632"/>
                    <a:pt x="6160" y="7729"/>
                    <a:pt x="6135" y="7825"/>
                  </a:cubicBezTo>
                  <a:cubicBezTo>
                    <a:pt x="6054" y="7657"/>
                    <a:pt x="5985" y="7487"/>
                    <a:pt x="5914" y="7315"/>
                  </a:cubicBezTo>
                  <a:cubicBezTo>
                    <a:pt x="5873" y="7238"/>
                    <a:pt x="5208" y="8371"/>
                    <a:pt x="5154" y="8419"/>
                  </a:cubicBezTo>
                  <a:cubicBezTo>
                    <a:pt x="4695" y="8824"/>
                    <a:pt x="4672" y="9190"/>
                    <a:pt x="3820" y="9133"/>
                  </a:cubicBezTo>
                  <a:cubicBezTo>
                    <a:pt x="3705" y="9125"/>
                    <a:pt x="3316" y="9336"/>
                    <a:pt x="3212" y="9384"/>
                  </a:cubicBezTo>
                  <a:cubicBezTo>
                    <a:pt x="2904" y="9527"/>
                    <a:pt x="2613" y="9385"/>
                    <a:pt x="2350" y="9563"/>
                  </a:cubicBezTo>
                  <a:cubicBezTo>
                    <a:pt x="2074" y="9751"/>
                    <a:pt x="1515" y="10312"/>
                    <a:pt x="1214" y="10384"/>
                  </a:cubicBezTo>
                  <a:cubicBezTo>
                    <a:pt x="1097" y="10411"/>
                    <a:pt x="1127" y="9952"/>
                    <a:pt x="1118" y="10178"/>
                  </a:cubicBezTo>
                  <a:lnTo>
                    <a:pt x="1118" y="10178"/>
                  </a:lnTo>
                  <a:lnTo>
                    <a:pt x="1194" y="10178"/>
                  </a:lnTo>
                  <a:cubicBezTo>
                    <a:pt x="883" y="10178"/>
                    <a:pt x="1016" y="10855"/>
                    <a:pt x="856" y="11012"/>
                  </a:cubicBezTo>
                  <a:cubicBezTo>
                    <a:pt x="361" y="11497"/>
                    <a:pt x="1155" y="12018"/>
                    <a:pt x="820" y="12399"/>
                  </a:cubicBezTo>
                  <a:cubicBezTo>
                    <a:pt x="699" y="12536"/>
                    <a:pt x="536" y="11960"/>
                    <a:pt x="513" y="12066"/>
                  </a:cubicBezTo>
                  <a:cubicBezTo>
                    <a:pt x="514" y="12062"/>
                    <a:pt x="549" y="12342"/>
                    <a:pt x="465" y="12293"/>
                  </a:cubicBezTo>
                  <a:cubicBezTo>
                    <a:pt x="405" y="12258"/>
                    <a:pt x="370" y="12039"/>
                    <a:pt x="334" y="12030"/>
                  </a:cubicBezTo>
                  <a:cubicBezTo>
                    <a:pt x="424" y="12052"/>
                    <a:pt x="564" y="13355"/>
                    <a:pt x="640" y="13566"/>
                  </a:cubicBezTo>
                  <a:cubicBezTo>
                    <a:pt x="776" y="13948"/>
                    <a:pt x="561" y="14270"/>
                    <a:pt x="640" y="14640"/>
                  </a:cubicBezTo>
                  <a:cubicBezTo>
                    <a:pt x="747" y="15148"/>
                    <a:pt x="722" y="15468"/>
                    <a:pt x="458" y="15951"/>
                  </a:cubicBezTo>
                  <a:cubicBezTo>
                    <a:pt x="334" y="16180"/>
                    <a:pt x="56" y="16125"/>
                    <a:pt x="7" y="16277"/>
                  </a:cubicBezTo>
                  <a:cubicBezTo>
                    <a:pt x="-74" y="16533"/>
                    <a:pt x="511" y="16975"/>
                    <a:pt x="767" y="16949"/>
                  </a:cubicBezTo>
                  <a:cubicBezTo>
                    <a:pt x="1436" y="16881"/>
                    <a:pt x="1955" y="16336"/>
                    <a:pt x="2582" y="16311"/>
                  </a:cubicBezTo>
                  <a:cubicBezTo>
                    <a:pt x="2970" y="16295"/>
                    <a:pt x="3361" y="16353"/>
                    <a:pt x="3748" y="16338"/>
                  </a:cubicBezTo>
                  <a:cubicBezTo>
                    <a:pt x="4202" y="16322"/>
                    <a:pt x="4244" y="15862"/>
                    <a:pt x="4658" y="15792"/>
                  </a:cubicBezTo>
                  <a:cubicBezTo>
                    <a:pt x="5484" y="15654"/>
                    <a:pt x="6330" y="15193"/>
                    <a:pt x="7174" y="15152"/>
                  </a:cubicBezTo>
                  <a:cubicBezTo>
                    <a:pt x="7842" y="15118"/>
                    <a:pt x="8423" y="15247"/>
                    <a:pt x="9041" y="15506"/>
                  </a:cubicBezTo>
                  <a:cubicBezTo>
                    <a:pt x="9151" y="15552"/>
                    <a:pt x="9103" y="15862"/>
                    <a:pt x="9215" y="15989"/>
                  </a:cubicBezTo>
                  <a:cubicBezTo>
                    <a:pt x="9373" y="16166"/>
                    <a:pt x="9280" y="16704"/>
                    <a:pt x="9294" y="16895"/>
                  </a:cubicBezTo>
                  <a:cubicBezTo>
                    <a:pt x="9744" y="16511"/>
                    <a:pt x="10481" y="16247"/>
                    <a:pt x="10791" y="15743"/>
                  </a:cubicBezTo>
                  <a:cubicBezTo>
                    <a:pt x="10672" y="15935"/>
                    <a:pt x="10609" y="16166"/>
                    <a:pt x="10450" y="16380"/>
                  </a:cubicBezTo>
                  <a:cubicBezTo>
                    <a:pt x="10245" y="16658"/>
                    <a:pt x="9969" y="16812"/>
                    <a:pt x="9793" y="17054"/>
                  </a:cubicBezTo>
                  <a:cubicBezTo>
                    <a:pt x="10023" y="17069"/>
                    <a:pt x="10650" y="16543"/>
                    <a:pt x="10604" y="16524"/>
                  </a:cubicBezTo>
                  <a:cubicBezTo>
                    <a:pt x="10935" y="16663"/>
                    <a:pt x="10343" y="17138"/>
                    <a:pt x="10355" y="17217"/>
                  </a:cubicBezTo>
                  <a:cubicBezTo>
                    <a:pt x="10364" y="17277"/>
                    <a:pt x="10778" y="17209"/>
                    <a:pt x="10835" y="17418"/>
                  </a:cubicBezTo>
                  <a:cubicBezTo>
                    <a:pt x="10924" y="17735"/>
                    <a:pt x="10430" y="18217"/>
                    <a:pt x="10794" y="18457"/>
                  </a:cubicBezTo>
                  <a:cubicBezTo>
                    <a:pt x="11038" y="18617"/>
                    <a:pt x="11598" y="18832"/>
                    <a:pt x="11883" y="18879"/>
                  </a:cubicBezTo>
                  <a:cubicBezTo>
                    <a:pt x="11993" y="18897"/>
                    <a:pt x="12786" y="18418"/>
                    <a:pt x="12805" y="18490"/>
                  </a:cubicBezTo>
                  <a:cubicBezTo>
                    <a:pt x="12831" y="18588"/>
                    <a:pt x="12780" y="19001"/>
                    <a:pt x="13060" y="19024"/>
                  </a:cubicBezTo>
                  <a:cubicBezTo>
                    <a:pt x="13190" y="19036"/>
                    <a:pt x="13814" y="18599"/>
                    <a:pt x="13974" y="18534"/>
                  </a:cubicBezTo>
                  <a:cubicBezTo>
                    <a:pt x="14404" y="18360"/>
                    <a:pt x="14907" y="18467"/>
                    <a:pt x="15218" y="18114"/>
                  </a:cubicBezTo>
                  <a:cubicBezTo>
                    <a:pt x="15902" y="17337"/>
                    <a:pt x="16505" y="16291"/>
                    <a:pt x="17441" y="15754"/>
                  </a:cubicBezTo>
                  <a:cubicBezTo>
                    <a:pt x="17751" y="15577"/>
                    <a:pt x="18253" y="15097"/>
                    <a:pt x="18307" y="14745"/>
                  </a:cubicBezTo>
                  <a:cubicBezTo>
                    <a:pt x="18377" y="14291"/>
                    <a:pt x="19033" y="14017"/>
                    <a:pt x="19084" y="13563"/>
                  </a:cubicBezTo>
                  <a:cubicBezTo>
                    <a:pt x="19101" y="13406"/>
                    <a:pt x="18979" y="12964"/>
                    <a:pt x="19065" y="12849"/>
                  </a:cubicBezTo>
                  <a:cubicBezTo>
                    <a:pt x="19320" y="12510"/>
                    <a:pt x="19290" y="11971"/>
                    <a:pt x="19103" y="11614"/>
                  </a:cubicBezTo>
                  <a:cubicBezTo>
                    <a:pt x="19044" y="11501"/>
                    <a:pt x="19150" y="11703"/>
                    <a:pt x="19103" y="11614"/>
                  </a:cubicBezTo>
                  <a:close/>
                  <a:moveTo>
                    <a:pt x="15800" y="4444"/>
                  </a:moveTo>
                  <a:cubicBezTo>
                    <a:pt x="15809" y="4453"/>
                    <a:pt x="15761" y="4402"/>
                    <a:pt x="15800" y="4444"/>
                  </a:cubicBezTo>
                  <a:cubicBezTo>
                    <a:pt x="15800" y="4444"/>
                    <a:pt x="15800" y="4444"/>
                    <a:pt x="15800" y="4444"/>
                  </a:cubicBezTo>
                  <a:close/>
                  <a:moveTo>
                    <a:pt x="12961" y="19986"/>
                  </a:moveTo>
                  <a:cubicBezTo>
                    <a:pt x="12502" y="20038"/>
                    <a:pt x="11814" y="19592"/>
                    <a:pt x="11697" y="20225"/>
                  </a:cubicBezTo>
                  <a:cubicBezTo>
                    <a:pt x="11654" y="20463"/>
                    <a:pt x="11399" y="21102"/>
                    <a:pt x="11737" y="21256"/>
                  </a:cubicBezTo>
                  <a:cubicBezTo>
                    <a:pt x="12489" y="21600"/>
                    <a:pt x="13163" y="19850"/>
                    <a:pt x="13376" y="19873"/>
                  </a:cubicBezTo>
                  <a:cubicBezTo>
                    <a:pt x="13233" y="19896"/>
                    <a:pt x="13095" y="19934"/>
                    <a:pt x="12961" y="19986"/>
                  </a:cubicBezTo>
                  <a:cubicBezTo>
                    <a:pt x="12832" y="20001"/>
                    <a:pt x="13107" y="19970"/>
                    <a:pt x="12961" y="19986"/>
                  </a:cubicBezTo>
                  <a:close/>
                  <a:moveTo>
                    <a:pt x="19596" y="4380"/>
                  </a:moveTo>
                  <a:cubicBezTo>
                    <a:pt x="19063" y="4380"/>
                    <a:pt x="18133" y="3946"/>
                    <a:pt x="17879" y="3572"/>
                  </a:cubicBezTo>
                  <a:cubicBezTo>
                    <a:pt x="17402" y="3008"/>
                    <a:pt x="17105" y="2596"/>
                    <a:pt x="16321" y="3113"/>
                  </a:cubicBezTo>
                  <a:cubicBezTo>
                    <a:pt x="16648" y="3732"/>
                    <a:pt x="15403" y="3702"/>
                    <a:pt x="15051" y="3495"/>
                  </a:cubicBezTo>
                  <a:cubicBezTo>
                    <a:pt x="15134" y="3171"/>
                    <a:pt x="15298" y="2458"/>
                    <a:pt x="15008" y="2222"/>
                  </a:cubicBezTo>
                  <a:cubicBezTo>
                    <a:pt x="15402" y="1681"/>
                    <a:pt x="15220" y="646"/>
                    <a:pt x="15263" y="0"/>
                  </a:cubicBezTo>
                  <a:cubicBezTo>
                    <a:pt x="15561" y="34"/>
                    <a:pt x="17124" y="514"/>
                    <a:pt x="17185" y="775"/>
                  </a:cubicBezTo>
                  <a:cubicBezTo>
                    <a:pt x="17438" y="709"/>
                    <a:pt x="17882" y="1262"/>
                    <a:pt x="17752" y="1481"/>
                  </a:cubicBezTo>
                  <a:cubicBezTo>
                    <a:pt x="18163" y="1442"/>
                    <a:pt x="18795" y="1893"/>
                    <a:pt x="18686" y="2306"/>
                  </a:cubicBezTo>
                  <a:cubicBezTo>
                    <a:pt x="18541" y="2326"/>
                    <a:pt x="18392" y="2303"/>
                    <a:pt x="18250" y="2326"/>
                  </a:cubicBezTo>
                  <a:cubicBezTo>
                    <a:pt x="18305" y="2472"/>
                    <a:pt x="18867" y="3294"/>
                    <a:pt x="18927" y="3308"/>
                  </a:cubicBezTo>
                  <a:cubicBezTo>
                    <a:pt x="19111" y="3288"/>
                    <a:pt x="19291" y="3374"/>
                    <a:pt x="19195" y="3589"/>
                  </a:cubicBezTo>
                  <a:cubicBezTo>
                    <a:pt x="19473" y="3593"/>
                    <a:pt x="20184" y="4380"/>
                    <a:pt x="19596" y="4380"/>
                  </a:cubicBezTo>
                  <a:cubicBezTo>
                    <a:pt x="19480" y="4380"/>
                    <a:pt x="19626" y="4380"/>
                    <a:pt x="19596" y="438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sz="1512">
                <a:solidFill>
                  <a:schemeClr val="accent1"/>
                </a:solidFill>
              </a:endParaRPr>
            </a:p>
          </p:txBody>
        </p:sp>
        <p:sp>
          <p:nvSpPr>
            <p:cNvPr id="9" name="Shape 25918"/>
            <p:cNvSpPr/>
            <p:nvPr/>
          </p:nvSpPr>
          <p:spPr>
            <a:xfrm>
              <a:off x="1199130" y="4522421"/>
              <a:ext cx="5440951" cy="3235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465" extrusionOk="0">
                  <a:moveTo>
                    <a:pt x="13469" y="3580"/>
                  </a:moveTo>
                  <a:cubicBezTo>
                    <a:pt x="13690" y="3383"/>
                    <a:pt x="13241" y="3198"/>
                    <a:pt x="13219" y="3654"/>
                  </a:cubicBezTo>
                  <a:cubicBezTo>
                    <a:pt x="13301" y="3647"/>
                    <a:pt x="13395" y="3646"/>
                    <a:pt x="13469" y="3580"/>
                  </a:cubicBezTo>
                  <a:cubicBezTo>
                    <a:pt x="13488" y="3563"/>
                    <a:pt x="13429" y="3616"/>
                    <a:pt x="13469" y="3580"/>
                  </a:cubicBezTo>
                  <a:close/>
                  <a:moveTo>
                    <a:pt x="11812" y="960"/>
                  </a:moveTo>
                  <a:cubicBezTo>
                    <a:pt x="11873" y="975"/>
                    <a:pt x="12398" y="1247"/>
                    <a:pt x="12369" y="928"/>
                  </a:cubicBezTo>
                  <a:cubicBezTo>
                    <a:pt x="12352" y="748"/>
                    <a:pt x="11916" y="805"/>
                    <a:pt x="11875" y="809"/>
                  </a:cubicBezTo>
                  <a:cubicBezTo>
                    <a:pt x="11884" y="836"/>
                    <a:pt x="11971" y="855"/>
                    <a:pt x="11950" y="900"/>
                  </a:cubicBezTo>
                  <a:cubicBezTo>
                    <a:pt x="11906" y="934"/>
                    <a:pt x="11860" y="954"/>
                    <a:pt x="11812" y="960"/>
                  </a:cubicBezTo>
                  <a:cubicBezTo>
                    <a:pt x="11855" y="970"/>
                    <a:pt x="11846" y="935"/>
                    <a:pt x="11812" y="960"/>
                  </a:cubicBezTo>
                  <a:close/>
                  <a:moveTo>
                    <a:pt x="11540" y="1517"/>
                  </a:moveTo>
                  <a:cubicBezTo>
                    <a:pt x="11523" y="1533"/>
                    <a:pt x="11515" y="1556"/>
                    <a:pt x="11513" y="1586"/>
                  </a:cubicBezTo>
                  <a:cubicBezTo>
                    <a:pt x="11538" y="1636"/>
                    <a:pt x="11761" y="1589"/>
                    <a:pt x="11799" y="1596"/>
                  </a:cubicBezTo>
                  <a:cubicBezTo>
                    <a:pt x="11765" y="1635"/>
                    <a:pt x="11679" y="1642"/>
                    <a:pt x="11690" y="1736"/>
                  </a:cubicBezTo>
                  <a:cubicBezTo>
                    <a:pt x="11831" y="1761"/>
                    <a:pt x="11923" y="1736"/>
                    <a:pt x="12042" y="1625"/>
                  </a:cubicBezTo>
                  <a:cubicBezTo>
                    <a:pt x="12061" y="1607"/>
                    <a:pt x="12223" y="1391"/>
                    <a:pt x="12222" y="1391"/>
                  </a:cubicBezTo>
                  <a:cubicBezTo>
                    <a:pt x="12126" y="1354"/>
                    <a:pt x="11952" y="1272"/>
                    <a:pt x="11858" y="1369"/>
                  </a:cubicBezTo>
                  <a:cubicBezTo>
                    <a:pt x="11884" y="1388"/>
                    <a:pt x="11887" y="1414"/>
                    <a:pt x="11867" y="1446"/>
                  </a:cubicBezTo>
                  <a:cubicBezTo>
                    <a:pt x="11799" y="1500"/>
                    <a:pt x="11752" y="1289"/>
                    <a:pt x="11704" y="1540"/>
                  </a:cubicBezTo>
                  <a:cubicBezTo>
                    <a:pt x="11678" y="1531"/>
                    <a:pt x="11511" y="1089"/>
                    <a:pt x="11476" y="1479"/>
                  </a:cubicBezTo>
                  <a:cubicBezTo>
                    <a:pt x="11501" y="1477"/>
                    <a:pt x="11546" y="1464"/>
                    <a:pt x="11540" y="1517"/>
                  </a:cubicBezTo>
                  <a:cubicBezTo>
                    <a:pt x="11536" y="1546"/>
                    <a:pt x="11546" y="1464"/>
                    <a:pt x="11540" y="1517"/>
                  </a:cubicBezTo>
                  <a:close/>
                  <a:moveTo>
                    <a:pt x="12343" y="1561"/>
                  </a:moveTo>
                  <a:cubicBezTo>
                    <a:pt x="12265" y="1570"/>
                    <a:pt x="12133" y="1594"/>
                    <a:pt x="12080" y="1710"/>
                  </a:cubicBezTo>
                  <a:cubicBezTo>
                    <a:pt x="12161" y="1774"/>
                    <a:pt x="12265" y="1833"/>
                    <a:pt x="12355" y="1780"/>
                  </a:cubicBezTo>
                  <a:cubicBezTo>
                    <a:pt x="12461" y="1718"/>
                    <a:pt x="12469" y="1547"/>
                    <a:pt x="12343" y="1561"/>
                  </a:cubicBezTo>
                  <a:cubicBezTo>
                    <a:pt x="12307" y="1565"/>
                    <a:pt x="12374" y="1558"/>
                    <a:pt x="12343" y="1561"/>
                  </a:cubicBezTo>
                  <a:close/>
                  <a:moveTo>
                    <a:pt x="12410" y="1343"/>
                  </a:moveTo>
                  <a:cubicBezTo>
                    <a:pt x="12467" y="1514"/>
                    <a:pt x="12652" y="1308"/>
                    <a:pt x="12689" y="1408"/>
                  </a:cubicBezTo>
                  <a:cubicBezTo>
                    <a:pt x="12756" y="1588"/>
                    <a:pt x="12564" y="1588"/>
                    <a:pt x="12560" y="1740"/>
                  </a:cubicBezTo>
                  <a:cubicBezTo>
                    <a:pt x="12559" y="1806"/>
                    <a:pt x="12970" y="1815"/>
                    <a:pt x="12882" y="1823"/>
                  </a:cubicBezTo>
                  <a:cubicBezTo>
                    <a:pt x="13030" y="1809"/>
                    <a:pt x="13368" y="1722"/>
                    <a:pt x="13506" y="1791"/>
                  </a:cubicBezTo>
                  <a:cubicBezTo>
                    <a:pt x="13589" y="1831"/>
                    <a:pt x="13984" y="1801"/>
                    <a:pt x="13919" y="1685"/>
                  </a:cubicBezTo>
                  <a:cubicBezTo>
                    <a:pt x="13920" y="1684"/>
                    <a:pt x="14003" y="1641"/>
                    <a:pt x="13980" y="1596"/>
                  </a:cubicBezTo>
                  <a:cubicBezTo>
                    <a:pt x="13771" y="1178"/>
                    <a:pt x="13157" y="1950"/>
                    <a:pt x="12958" y="1442"/>
                  </a:cubicBezTo>
                  <a:cubicBezTo>
                    <a:pt x="12992" y="1431"/>
                    <a:pt x="13058" y="1449"/>
                    <a:pt x="13081" y="1404"/>
                  </a:cubicBezTo>
                  <a:cubicBezTo>
                    <a:pt x="12885" y="1396"/>
                    <a:pt x="12527" y="1042"/>
                    <a:pt x="12348" y="1306"/>
                  </a:cubicBezTo>
                  <a:cubicBezTo>
                    <a:pt x="12378" y="1305"/>
                    <a:pt x="12395" y="1296"/>
                    <a:pt x="12410" y="1343"/>
                  </a:cubicBezTo>
                  <a:cubicBezTo>
                    <a:pt x="12442" y="1437"/>
                    <a:pt x="12395" y="1296"/>
                    <a:pt x="12410" y="1343"/>
                  </a:cubicBezTo>
                  <a:close/>
                  <a:moveTo>
                    <a:pt x="12979" y="817"/>
                  </a:moveTo>
                  <a:cubicBezTo>
                    <a:pt x="13039" y="880"/>
                    <a:pt x="13140" y="853"/>
                    <a:pt x="13207" y="852"/>
                  </a:cubicBezTo>
                  <a:cubicBezTo>
                    <a:pt x="13084" y="883"/>
                    <a:pt x="12938" y="1062"/>
                    <a:pt x="13163" y="1076"/>
                  </a:cubicBezTo>
                  <a:cubicBezTo>
                    <a:pt x="13377" y="1089"/>
                    <a:pt x="13572" y="1002"/>
                    <a:pt x="13782" y="958"/>
                  </a:cubicBezTo>
                  <a:cubicBezTo>
                    <a:pt x="13737" y="967"/>
                    <a:pt x="13584" y="986"/>
                    <a:pt x="13559" y="1099"/>
                  </a:cubicBezTo>
                  <a:cubicBezTo>
                    <a:pt x="13580" y="1003"/>
                    <a:pt x="13857" y="1306"/>
                    <a:pt x="13649" y="1256"/>
                  </a:cubicBezTo>
                  <a:cubicBezTo>
                    <a:pt x="13603" y="1244"/>
                    <a:pt x="13628" y="1137"/>
                    <a:pt x="13533" y="1140"/>
                  </a:cubicBezTo>
                  <a:cubicBezTo>
                    <a:pt x="13468" y="1141"/>
                    <a:pt x="13398" y="1300"/>
                    <a:pt x="13427" y="1300"/>
                  </a:cubicBezTo>
                  <a:cubicBezTo>
                    <a:pt x="13372" y="1300"/>
                    <a:pt x="13151" y="1319"/>
                    <a:pt x="13130" y="1438"/>
                  </a:cubicBezTo>
                  <a:cubicBezTo>
                    <a:pt x="13122" y="1478"/>
                    <a:pt x="13969" y="1488"/>
                    <a:pt x="13968" y="1499"/>
                  </a:cubicBezTo>
                  <a:cubicBezTo>
                    <a:pt x="13938" y="1648"/>
                    <a:pt x="14311" y="1463"/>
                    <a:pt x="14398" y="1368"/>
                  </a:cubicBezTo>
                  <a:cubicBezTo>
                    <a:pt x="14357" y="1353"/>
                    <a:pt x="14292" y="1384"/>
                    <a:pt x="14260" y="1341"/>
                  </a:cubicBezTo>
                  <a:cubicBezTo>
                    <a:pt x="14328" y="1202"/>
                    <a:pt x="14429" y="1318"/>
                    <a:pt x="14487" y="1150"/>
                  </a:cubicBezTo>
                  <a:cubicBezTo>
                    <a:pt x="14506" y="1095"/>
                    <a:pt x="14889" y="1042"/>
                    <a:pt x="14959" y="976"/>
                  </a:cubicBezTo>
                  <a:cubicBezTo>
                    <a:pt x="14946" y="967"/>
                    <a:pt x="14932" y="942"/>
                    <a:pt x="14913" y="938"/>
                  </a:cubicBezTo>
                  <a:cubicBezTo>
                    <a:pt x="15062" y="776"/>
                    <a:pt x="15306" y="784"/>
                    <a:pt x="15473" y="712"/>
                  </a:cubicBezTo>
                  <a:cubicBezTo>
                    <a:pt x="15689" y="619"/>
                    <a:pt x="15909" y="518"/>
                    <a:pt x="16130" y="463"/>
                  </a:cubicBezTo>
                  <a:cubicBezTo>
                    <a:pt x="16193" y="447"/>
                    <a:pt x="16764" y="265"/>
                    <a:pt x="16765" y="236"/>
                  </a:cubicBezTo>
                  <a:cubicBezTo>
                    <a:pt x="16780" y="-66"/>
                    <a:pt x="13963" y="274"/>
                    <a:pt x="13714" y="383"/>
                  </a:cubicBezTo>
                  <a:cubicBezTo>
                    <a:pt x="13768" y="359"/>
                    <a:pt x="13968" y="567"/>
                    <a:pt x="14046" y="575"/>
                  </a:cubicBezTo>
                  <a:cubicBezTo>
                    <a:pt x="14043" y="577"/>
                    <a:pt x="14036" y="582"/>
                    <a:pt x="14032" y="585"/>
                  </a:cubicBezTo>
                  <a:cubicBezTo>
                    <a:pt x="14084" y="583"/>
                    <a:pt x="14144" y="588"/>
                    <a:pt x="14191" y="615"/>
                  </a:cubicBezTo>
                  <a:cubicBezTo>
                    <a:pt x="14055" y="618"/>
                    <a:pt x="13967" y="761"/>
                    <a:pt x="13851" y="771"/>
                  </a:cubicBezTo>
                  <a:cubicBezTo>
                    <a:pt x="13991" y="759"/>
                    <a:pt x="13756" y="604"/>
                    <a:pt x="13742" y="599"/>
                  </a:cubicBezTo>
                  <a:cubicBezTo>
                    <a:pt x="13560" y="535"/>
                    <a:pt x="13514" y="377"/>
                    <a:pt x="13306" y="485"/>
                  </a:cubicBezTo>
                  <a:cubicBezTo>
                    <a:pt x="13258" y="510"/>
                    <a:pt x="12851" y="682"/>
                    <a:pt x="12979" y="817"/>
                  </a:cubicBezTo>
                  <a:cubicBezTo>
                    <a:pt x="13039" y="880"/>
                    <a:pt x="12960" y="797"/>
                    <a:pt x="12979" y="817"/>
                  </a:cubicBezTo>
                  <a:close/>
                  <a:moveTo>
                    <a:pt x="9956" y="1618"/>
                  </a:moveTo>
                  <a:cubicBezTo>
                    <a:pt x="9927" y="1633"/>
                    <a:pt x="9879" y="1633"/>
                    <a:pt x="9868" y="1692"/>
                  </a:cubicBezTo>
                  <a:cubicBezTo>
                    <a:pt x="10060" y="1776"/>
                    <a:pt x="10254" y="1701"/>
                    <a:pt x="10449" y="1719"/>
                  </a:cubicBezTo>
                  <a:cubicBezTo>
                    <a:pt x="10414" y="1846"/>
                    <a:pt x="10163" y="1702"/>
                    <a:pt x="10102" y="1839"/>
                  </a:cubicBezTo>
                  <a:cubicBezTo>
                    <a:pt x="10212" y="2004"/>
                    <a:pt x="11297" y="1629"/>
                    <a:pt x="11264" y="1523"/>
                  </a:cubicBezTo>
                  <a:cubicBezTo>
                    <a:pt x="11241" y="1448"/>
                    <a:pt x="11154" y="1519"/>
                    <a:pt x="11121" y="1520"/>
                  </a:cubicBezTo>
                  <a:cubicBezTo>
                    <a:pt x="11011" y="1524"/>
                    <a:pt x="11109" y="1406"/>
                    <a:pt x="11112" y="1336"/>
                  </a:cubicBezTo>
                  <a:cubicBezTo>
                    <a:pt x="11026" y="1349"/>
                    <a:pt x="10944" y="1421"/>
                    <a:pt x="10859" y="1426"/>
                  </a:cubicBezTo>
                  <a:cubicBezTo>
                    <a:pt x="10881" y="1445"/>
                    <a:pt x="10896" y="1473"/>
                    <a:pt x="10905" y="1509"/>
                  </a:cubicBezTo>
                  <a:cubicBezTo>
                    <a:pt x="10875" y="1530"/>
                    <a:pt x="10842" y="1541"/>
                    <a:pt x="10809" y="1541"/>
                  </a:cubicBezTo>
                  <a:cubicBezTo>
                    <a:pt x="10841" y="1552"/>
                    <a:pt x="10868" y="1578"/>
                    <a:pt x="10889" y="1621"/>
                  </a:cubicBezTo>
                  <a:cubicBezTo>
                    <a:pt x="10849" y="1635"/>
                    <a:pt x="10644" y="1653"/>
                    <a:pt x="10590" y="1617"/>
                  </a:cubicBezTo>
                  <a:cubicBezTo>
                    <a:pt x="10607" y="1602"/>
                    <a:pt x="10622" y="1580"/>
                    <a:pt x="10634" y="1552"/>
                  </a:cubicBezTo>
                  <a:cubicBezTo>
                    <a:pt x="10580" y="1475"/>
                    <a:pt x="10519" y="1438"/>
                    <a:pt x="10450" y="1441"/>
                  </a:cubicBezTo>
                  <a:cubicBezTo>
                    <a:pt x="10531" y="1424"/>
                    <a:pt x="10345" y="1416"/>
                    <a:pt x="10317" y="1424"/>
                  </a:cubicBezTo>
                  <a:cubicBezTo>
                    <a:pt x="10190" y="1463"/>
                    <a:pt x="10078" y="1555"/>
                    <a:pt x="9956" y="1618"/>
                  </a:cubicBezTo>
                  <a:cubicBezTo>
                    <a:pt x="9927" y="1633"/>
                    <a:pt x="9966" y="1613"/>
                    <a:pt x="9956" y="1618"/>
                  </a:cubicBezTo>
                  <a:close/>
                  <a:moveTo>
                    <a:pt x="9929" y="1543"/>
                  </a:moveTo>
                  <a:cubicBezTo>
                    <a:pt x="9974" y="1525"/>
                    <a:pt x="10014" y="1494"/>
                    <a:pt x="10050" y="1451"/>
                  </a:cubicBezTo>
                  <a:cubicBezTo>
                    <a:pt x="10045" y="1424"/>
                    <a:pt x="9794" y="1559"/>
                    <a:pt x="9801" y="1595"/>
                  </a:cubicBezTo>
                  <a:cubicBezTo>
                    <a:pt x="9845" y="1591"/>
                    <a:pt x="9888" y="1574"/>
                    <a:pt x="9929" y="1543"/>
                  </a:cubicBezTo>
                  <a:cubicBezTo>
                    <a:pt x="9998" y="1504"/>
                    <a:pt x="9860" y="1583"/>
                    <a:pt x="9929" y="1543"/>
                  </a:cubicBezTo>
                  <a:close/>
                  <a:moveTo>
                    <a:pt x="8458" y="2722"/>
                  </a:moveTo>
                  <a:cubicBezTo>
                    <a:pt x="8713" y="2649"/>
                    <a:pt x="8960" y="2539"/>
                    <a:pt x="9190" y="2343"/>
                  </a:cubicBezTo>
                  <a:cubicBezTo>
                    <a:pt x="9189" y="2344"/>
                    <a:pt x="9188" y="2345"/>
                    <a:pt x="9187" y="2346"/>
                  </a:cubicBezTo>
                  <a:cubicBezTo>
                    <a:pt x="9193" y="2361"/>
                    <a:pt x="9203" y="2377"/>
                    <a:pt x="9208" y="2394"/>
                  </a:cubicBezTo>
                  <a:cubicBezTo>
                    <a:pt x="9114" y="2398"/>
                    <a:pt x="9036" y="2443"/>
                    <a:pt x="8963" y="2542"/>
                  </a:cubicBezTo>
                  <a:cubicBezTo>
                    <a:pt x="9074" y="2554"/>
                    <a:pt x="9184" y="2585"/>
                    <a:pt x="9297" y="2599"/>
                  </a:cubicBezTo>
                  <a:cubicBezTo>
                    <a:pt x="9255" y="2594"/>
                    <a:pt x="8938" y="2715"/>
                    <a:pt x="8936" y="2706"/>
                  </a:cubicBezTo>
                  <a:cubicBezTo>
                    <a:pt x="8936" y="2741"/>
                    <a:pt x="8942" y="2774"/>
                    <a:pt x="8956" y="2805"/>
                  </a:cubicBezTo>
                  <a:cubicBezTo>
                    <a:pt x="9103" y="2745"/>
                    <a:pt x="9448" y="2691"/>
                    <a:pt x="9582" y="2849"/>
                  </a:cubicBezTo>
                  <a:cubicBezTo>
                    <a:pt x="9551" y="2913"/>
                    <a:pt x="8856" y="2882"/>
                    <a:pt x="8862" y="2949"/>
                  </a:cubicBezTo>
                  <a:cubicBezTo>
                    <a:pt x="8874" y="3176"/>
                    <a:pt x="9180" y="3102"/>
                    <a:pt x="9149" y="3199"/>
                  </a:cubicBezTo>
                  <a:cubicBezTo>
                    <a:pt x="9065" y="3472"/>
                    <a:pt x="9738" y="3231"/>
                    <a:pt x="9834" y="3203"/>
                  </a:cubicBezTo>
                  <a:cubicBezTo>
                    <a:pt x="9865" y="3194"/>
                    <a:pt x="10026" y="3043"/>
                    <a:pt x="10058" y="3095"/>
                  </a:cubicBezTo>
                  <a:cubicBezTo>
                    <a:pt x="10131" y="3210"/>
                    <a:pt x="10234" y="3208"/>
                    <a:pt x="10328" y="3224"/>
                  </a:cubicBezTo>
                  <a:cubicBezTo>
                    <a:pt x="10400" y="3254"/>
                    <a:pt x="10469" y="3241"/>
                    <a:pt x="10535" y="3183"/>
                  </a:cubicBezTo>
                  <a:cubicBezTo>
                    <a:pt x="10533" y="3091"/>
                    <a:pt x="10553" y="3026"/>
                    <a:pt x="10596" y="2990"/>
                  </a:cubicBezTo>
                  <a:cubicBezTo>
                    <a:pt x="10666" y="2990"/>
                    <a:pt x="10750" y="3100"/>
                    <a:pt x="10786" y="2926"/>
                  </a:cubicBezTo>
                  <a:cubicBezTo>
                    <a:pt x="10764" y="2916"/>
                    <a:pt x="10516" y="2683"/>
                    <a:pt x="10523" y="2679"/>
                  </a:cubicBezTo>
                  <a:cubicBezTo>
                    <a:pt x="10641" y="2630"/>
                    <a:pt x="10784" y="2190"/>
                    <a:pt x="10609" y="2151"/>
                  </a:cubicBezTo>
                  <a:cubicBezTo>
                    <a:pt x="10498" y="2126"/>
                    <a:pt x="10454" y="2148"/>
                    <a:pt x="10396" y="2332"/>
                  </a:cubicBezTo>
                  <a:cubicBezTo>
                    <a:pt x="10338" y="2519"/>
                    <a:pt x="10278" y="2435"/>
                    <a:pt x="10222" y="2522"/>
                  </a:cubicBezTo>
                  <a:cubicBezTo>
                    <a:pt x="10476" y="2095"/>
                    <a:pt x="10069" y="2345"/>
                    <a:pt x="10009" y="2333"/>
                  </a:cubicBezTo>
                  <a:cubicBezTo>
                    <a:pt x="10021" y="2307"/>
                    <a:pt x="10032" y="2281"/>
                    <a:pt x="10044" y="2255"/>
                  </a:cubicBezTo>
                  <a:cubicBezTo>
                    <a:pt x="10057" y="2163"/>
                    <a:pt x="9691" y="2285"/>
                    <a:pt x="9691" y="2285"/>
                  </a:cubicBezTo>
                  <a:cubicBezTo>
                    <a:pt x="9712" y="2219"/>
                    <a:pt x="9831" y="2217"/>
                    <a:pt x="9823" y="2128"/>
                  </a:cubicBezTo>
                  <a:cubicBezTo>
                    <a:pt x="9715" y="2115"/>
                    <a:pt x="9720" y="1894"/>
                    <a:pt x="9581" y="1939"/>
                  </a:cubicBezTo>
                  <a:cubicBezTo>
                    <a:pt x="9442" y="1983"/>
                    <a:pt x="9346" y="1886"/>
                    <a:pt x="9211" y="1897"/>
                  </a:cubicBezTo>
                  <a:cubicBezTo>
                    <a:pt x="9072" y="1909"/>
                    <a:pt x="8936" y="1863"/>
                    <a:pt x="8874" y="2049"/>
                  </a:cubicBezTo>
                  <a:cubicBezTo>
                    <a:pt x="8829" y="2186"/>
                    <a:pt x="8709" y="2205"/>
                    <a:pt x="8630" y="2247"/>
                  </a:cubicBezTo>
                  <a:cubicBezTo>
                    <a:pt x="8639" y="2268"/>
                    <a:pt x="8634" y="2283"/>
                    <a:pt x="8637" y="2305"/>
                  </a:cubicBezTo>
                  <a:cubicBezTo>
                    <a:pt x="8541" y="2315"/>
                    <a:pt x="8399" y="2404"/>
                    <a:pt x="8326" y="2501"/>
                  </a:cubicBezTo>
                  <a:cubicBezTo>
                    <a:pt x="8414" y="2519"/>
                    <a:pt x="8476" y="2553"/>
                    <a:pt x="8458" y="2722"/>
                  </a:cubicBezTo>
                  <a:cubicBezTo>
                    <a:pt x="8561" y="2693"/>
                    <a:pt x="8476" y="2553"/>
                    <a:pt x="8458" y="2722"/>
                  </a:cubicBezTo>
                  <a:close/>
                  <a:moveTo>
                    <a:pt x="10788" y="2920"/>
                  </a:moveTo>
                  <a:cubicBezTo>
                    <a:pt x="10788" y="2922"/>
                    <a:pt x="10787" y="2924"/>
                    <a:pt x="10786" y="2926"/>
                  </a:cubicBezTo>
                  <a:cubicBezTo>
                    <a:pt x="10787" y="2926"/>
                    <a:pt x="10788" y="2927"/>
                    <a:pt x="10788" y="2927"/>
                  </a:cubicBezTo>
                  <a:lnTo>
                    <a:pt x="10788" y="2920"/>
                  </a:lnTo>
                  <a:cubicBezTo>
                    <a:pt x="10788" y="2922"/>
                    <a:pt x="10788" y="2920"/>
                    <a:pt x="10788" y="2920"/>
                  </a:cubicBezTo>
                  <a:close/>
                  <a:moveTo>
                    <a:pt x="14845" y="3703"/>
                  </a:moveTo>
                  <a:cubicBezTo>
                    <a:pt x="14830" y="3644"/>
                    <a:pt x="14818" y="3583"/>
                    <a:pt x="14809" y="3521"/>
                  </a:cubicBezTo>
                  <a:cubicBezTo>
                    <a:pt x="14759" y="3396"/>
                    <a:pt x="14636" y="3491"/>
                    <a:pt x="14569" y="3423"/>
                  </a:cubicBezTo>
                  <a:cubicBezTo>
                    <a:pt x="14417" y="3268"/>
                    <a:pt x="14634" y="3177"/>
                    <a:pt x="14687" y="3172"/>
                  </a:cubicBezTo>
                  <a:cubicBezTo>
                    <a:pt x="14685" y="3065"/>
                    <a:pt x="14562" y="3082"/>
                    <a:pt x="14562" y="3077"/>
                  </a:cubicBezTo>
                  <a:cubicBezTo>
                    <a:pt x="14566" y="2987"/>
                    <a:pt x="14661" y="3020"/>
                    <a:pt x="14691" y="3017"/>
                  </a:cubicBezTo>
                  <a:cubicBezTo>
                    <a:pt x="14715" y="2752"/>
                    <a:pt x="14458" y="2797"/>
                    <a:pt x="14398" y="2674"/>
                  </a:cubicBezTo>
                  <a:cubicBezTo>
                    <a:pt x="14297" y="2466"/>
                    <a:pt x="14274" y="2638"/>
                    <a:pt x="14138" y="2603"/>
                  </a:cubicBezTo>
                  <a:cubicBezTo>
                    <a:pt x="14105" y="2594"/>
                    <a:pt x="14091" y="2278"/>
                    <a:pt x="13930" y="2278"/>
                  </a:cubicBezTo>
                  <a:cubicBezTo>
                    <a:pt x="14160" y="2286"/>
                    <a:pt x="13539" y="1693"/>
                    <a:pt x="13605" y="2213"/>
                  </a:cubicBezTo>
                  <a:cubicBezTo>
                    <a:pt x="13613" y="2280"/>
                    <a:pt x="13730" y="2294"/>
                    <a:pt x="13757" y="2284"/>
                  </a:cubicBezTo>
                  <a:cubicBezTo>
                    <a:pt x="13706" y="2303"/>
                    <a:pt x="13443" y="2317"/>
                    <a:pt x="13420" y="2417"/>
                  </a:cubicBezTo>
                  <a:cubicBezTo>
                    <a:pt x="13454" y="2272"/>
                    <a:pt x="13709" y="1960"/>
                    <a:pt x="13401" y="2025"/>
                  </a:cubicBezTo>
                  <a:cubicBezTo>
                    <a:pt x="13347" y="2036"/>
                    <a:pt x="12807" y="2150"/>
                    <a:pt x="12973" y="2372"/>
                  </a:cubicBezTo>
                  <a:cubicBezTo>
                    <a:pt x="12938" y="2360"/>
                    <a:pt x="12807" y="2406"/>
                    <a:pt x="12832" y="2524"/>
                  </a:cubicBezTo>
                  <a:cubicBezTo>
                    <a:pt x="12710" y="2551"/>
                    <a:pt x="12996" y="2011"/>
                    <a:pt x="13152" y="2009"/>
                  </a:cubicBezTo>
                  <a:cubicBezTo>
                    <a:pt x="12916" y="2012"/>
                    <a:pt x="12718" y="2051"/>
                    <a:pt x="12507" y="2247"/>
                  </a:cubicBezTo>
                  <a:cubicBezTo>
                    <a:pt x="12356" y="2388"/>
                    <a:pt x="12233" y="2628"/>
                    <a:pt x="12496" y="2640"/>
                  </a:cubicBezTo>
                  <a:cubicBezTo>
                    <a:pt x="12501" y="2651"/>
                    <a:pt x="12507" y="2672"/>
                    <a:pt x="12508" y="2684"/>
                  </a:cubicBezTo>
                  <a:cubicBezTo>
                    <a:pt x="12039" y="2720"/>
                    <a:pt x="12531" y="2917"/>
                    <a:pt x="12735" y="2949"/>
                  </a:cubicBezTo>
                  <a:cubicBezTo>
                    <a:pt x="12874" y="2971"/>
                    <a:pt x="13393" y="3167"/>
                    <a:pt x="13399" y="2806"/>
                  </a:cubicBezTo>
                  <a:cubicBezTo>
                    <a:pt x="13466" y="2814"/>
                    <a:pt x="13468" y="2945"/>
                    <a:pt x="13483" y="3002"/>
                  </a:cubicBezTo>
                  <a:cubicBezTo>
                    <a:pt x="13510" y="2983"/>
                    <a:pt x="13523" y="2978"/>
                    <a:pt x="13552" y="3004"/>
                  </a:cubicBezTo>
                  <a:cubicBezTo>
                    <a:pt x="13544" y="3015"/>
                    <a:pt x="13540" y="3024"/>
                    <a:pt x="13526" y="3022"/>
                  </a:cubicBezTo>
                  <a:cubicBezTo>
                    <a:pt x="13583" y="3103"/>
                    <a:pt x="13975" y="3558"/>
                    <a:pt x="13787" y="3676"/>
                  </a:cubicBezTo>
                  <a:cubicBezTo>
                    <a:pt x="13689" y="3737"/>
                    <a:pt x="13620" y="3857"/>
                    <a:pt x="13513" y="3899"/>
                  </a:cubicBezTo>
                  <a:cubicBezTo>
                    <a:pt x="13386" y="3949"/>
                    <a:pt x="13559" y="4129"/>
                    <a:pt x="13451" y="4130"/>
                  </a:cubicBezTo>
                  <a:cubicBezTo>
                    <a:pt x="13251" y="4132"/>
                    <a:pt x="13070" y="4129"/>
                    <a:pt x="12906" y="4244"/>
                  </a:cubicBezTo>
                  <a:cubicBezTo>
                    <a:pt x="12617" y="4449"/>
                    <a:pt x="13323" y="4431"/>
                    <a:pt x="13292" y="4325"/>
                  </a:cubicBezTo>
                  <a:cubicBezTo>
                    <a:pt x="13296" y="4354"/>
                    <a:pt x="13301" y="4384"/>
                    <a:pt x="13305" y="4414"/>
                  </a:cubicBezTo>
                  <a:cubicBezTo>
                    <a:pt x="13334" y="4386"/>
                    <a:pt x="13513" y="4535"/>
                    <a:pt x="13543" y="4612"/>
                  </a:cubicBezTo>
                  <a:cubicBezTo>
                    <a:pt x="13561" y="4658"/>
                    <a:pt x="13446" y="4615"/>
                    <a:pt x="13484" y="4762"/>
                  </a:cubicBezTo>
                  <a:cubicBezTo>
                    <a:pt x="13504" y="4844"/>
                    <a:pt x="13682" y="4932"/>
                    <a:pt x="13705" y="4822"/>
                  </a:cubicBezTo>
                  <a:cubicBezTo>
                    <a:pt x="13671" y="4983"/>
                    <a:pt x="13904" y="5050"/>
                    <a:pt x="13968" y="5073"/>
                  </a:cubicBezTo>
                  <a:cubicBezTo>
                    <a:pt x="14189" y="5151"/>
                    <a:pt x="13892" y="4680"/>
                    <a:pt x="13879" y="4622"/>
                  </a:cubicBezTo>
                  <a:cubicBezTo>
                    <a:pt x="14050" y="4744"/>
                    <a:pt x="14339" y="5017"/>
                    <a:pt x="14391" y="4535"/>
                  </a:cubicBezTo>
                  <a:cubicBezTo>
                    <a:pt x="14398" y="4469"/>
                    <a:pt x="14359" y="4290"/>
                    <a:pt x="14325" y="4275"/>
                  </a:cubicBezTo>
                  <a:cubicBezTo>
                    <a:pt x="14117" y="4185"/>
                    <a:pt x="14320" y="4031"/>
                    <a:pt x="14265" y="3892"/>
                  </a:cubicBezTo>
                  <a:cubicBezTo>
                    <a:pt x="14331" y="3906"/>
                    <a:pt x="14429" y="3807"/>
                    <a:pt x="14451" y="3995"/>
                  </a:cubicBezTo>
                  <a:cubicBezTo>
                    <a:pt x="14473" y="3993"/>
                    <a:pt x="14497" y="3999"/>
                    <a:pt x="14519" y="4006"/>
                  </a:cubicBezTo>
                  <a:cubicBezTo>
                    <a:pt x="14394" y="4217"/>
                    <a:pt x="14802" y="4398"/>
                    <a:pt x="14726" y="4048"/>
                  </a:cubicBezTo>
                  <a:cubicBezTo>
                    <a:pt x="14755" y="4180"/>
                    <a:pt x="14950" y="3962"/>
                    <a:pt x="14989" y="3922"/>
                  </a:cubicBezTo>
                  <a:cubicBezTo>
                    <a:pt x="15173" y="3728"/>
                    <a:pt x="14884" y="3767"/>
                    <a:pt x="14845" y="3703"/>
                  </a:cubicBezTo>
                  <a:cubicBezTo>
                    <a:pt x="14822" y="3666"/>
                    <a:pt x="14895" y="3785"/>
                    <a:pt x="14845" y="3703"/>
                  </a:cubicBezTo>
                  <a:close/>
                  <a:moveTo>
                    <a:pt x="14709" y="9160"/>
                  </a:moveTo>
                  <a:cubicBezTo>
                    <a:pt x="14617" y="9033"/>
                    <a:pt x="14757" y="8993"/>
                    <a:pt x="14735" y="8951"/>
                  </a:cubicBezTo>
                  <a:cubicBezTo>
                    <a:pt x="14705" y="8936"/>
                    <a:pt x="14678" y="8912"/>
                    <a:pt x="14654" y="8877"/>
                  </a:cubicBezTo>
                  <a:cubicBezTo>
                    <a:pt x="14645" y="8834"/>
                    <a:pt x="14712" y="8712"/>
                    <a:pt x="14720" y="8737"/>
                  </a:cubicBezTo>
                  <a:cubicBezTo>
                    <a:pt x="14673" y="8602"/>
                    <a:pt x="14427" y="8759"/>
                    <a:pt x="14423" y="8631"/>
                  </a:cubicBezTo>
                  <a:cubicBezTo>
                    <a:pt x="14420" y="8551"/>
                    <a:pt x="14494" y="8592"/>
                    <a:pt x="14491" y="8520"/>
                  </a:cubicBezTo>
                  <a:cubicBezTo>
                    <a:pt x="14489" y="8427"/>
                    <a:pt x="14265" y="8564"/>
                    <a:pt x="14263" y="8596"/>
                  </a:cubicBezTo>
                  <a:cubicBezTo>
                    <a:pt x="14276" y="8366"/>
                    <a:pt x="14607" y="8284"/>
                    <a:pt x="14588" y="8067"/>
                  </a:cubicBezTo>
                  <a:cubicBezTo>
                    <a:pt x="14565" y="8063"/>
                    <a:pt x="14543" y="8064"/>
                    <a:pt x="14521" y="8070"/>
                  </a:cubicBezTo>
                  <a:cubicBezTo>
                    <a:pt x="14776" y="7847"/>
                    <a:pt x="14659" y="7551"/>
                    <a:pt x="14538" y="7316"/>
                  </a:cubicBezTo>
                  <a:cubicBezTo>
                    <a:pt x="14743" y="7252"/>
                    <a:pt x="14251" y="6972"/>
                    <a:pt x="14256" y="6975"/>
                  </a:cubicBezTo>
                  <a:cubicBezTo>
                    <a:pt x="14276" y="6839"/>
                    <a:pt x="14185" y="6792"/>
                    <a:pt x="14146" y="6708"/>
                  </a:cubicBezTo>
                  <a:cubicBezTo>
                    <a:pt x="14293" y="6548"/>
                    <a:pt x="14221" y="6508"/>
                    <a:pt x="14189" y="6241"/>
                  </a:cubicBezTo>
                  <a:cubicBezTo>
                    <a:pt x="14155" y="6035"/>
                    <a:pt x="14161" y="5747"/>
                    <a:pt x="14078" y="5572"/>
                  </a:cubicBezTo>
                  <a:cubicBezTo>
                    <a:pt x="14009" y="5430"/>
                    <a:pt x="13720" y="5958"/>
                    <a:pt x="13655" y="6014"/>
                  </a:cubicBezTo>
                  <a:cubicBezTo>
                    <a:pt x="13467" y="6177"/>
                    <a:pt x="13538" y="5901"/>
                    <a:pt x="13365" y="5914"/>
                  </a:cubicBezTo>
                  <a:cubicBezTo>
                    <a:pt x="13393" y="5777"/>
                    <a:pt x="13582" y="5311"/>
                    <a:pt x="13382" y="5311"/>
                  </a:cubicBezTo>
                  <a:cubicBezTo>
                    <a:pt x="13337" y="5205"/>
                    <a:pt x="13181" y="4950"/>
                    <a:pt x="13074" y="4950"/>
                  </a:cubicBezTo>
                  <a:cubicBezTo>
                    <a:pt x="12932" y="4950"/>
                    <a:pt x="12559" y="4824"/>
                    <a:pt x="12498" y="5066"/>
                  </a:cubicBezTo>
                  <a:cubicBezTo>
                    <a:pt x="12436" y="5312"/>
                    <a:pt x="12366" y="5348"/>
                    <a:pt x="12232" y="5505"/>
                  </a:cubicBezTo>
                  <a:cubicBezTo>
                    <a:pt x="12278" y="5508"/>
                    <a:pt x="12342" y="5589"/>
                    <a:pt x="12376" y="5589"/>
                  </a:cubicBezTo>
                  <a:cubicBezTo>
                    <a:pt x="12386" y="5589"/>
                    <a:pt x="12082" y="5973"/>
                    <a:pt x="12079" y="5992"/>
                  </a:cubicBezTo>
                  <a:cubicBezTo>
                    <a:pt x="12065" y="6088"/>
                    <a:pt x="12148" y="6179"/>
                    <a:pt x="12170" y="6244"/>
                  </a:cubicBezTo>
                  <a:cubicBezTo>
                    <a:pt x="12230" y="6420"/>
                    <a:pt x="12126" y="6638"/>
                    <a:pt x="12052" y="6744"/>
                  </a:cubicBezTo>
                  <a:cubicBezTo>
                    <a:pt x="11913" y="6941"/>
                    <a:pt x="11636" y="6905"/>
                    <a:pt x="11529" y="7118"/>
                  </a:cubicBezTo>
                  <a:cubicBezTo>
                    <a:pt x="11488" y="7201"/>
                    <a:pt x="11474" y="7527"/>
                    <a:pt x="11462" y="7635"/>
                  </a:cubicBezTo>
                  <a:cubicBezTo>
                    <a:pt x="11441" y="7818"/>
                    <a:pt x="11395" y="7837"/>
                    <a:pt x="11343" y="7990"/>
                  </a:cubicBezTo>
                  <a:cubicBezTo>
                    <a:pt x="11289" y="7895"/>
                    <a:pt x="11238" y="8061"/>
                    <a:pt x="11184" y="8067"/>
                  </a:cubicBezTo>
                  <a:cubicBezTo>
                    <a:pt x="11057" y="8067"/>
                    <a:pt x="11066" y="7164"/>
                    <a:pt x="11251" y="7164"/>
                  </a:cubicBezTo>
                  <a:lnTo>
                    <a:pt x="11266" y="7164"/>
                  </a:lnTo>
                  <a:lnTo>
                    <a:pt x="11283" y="7016"/>
                  </a:lnTo>
                  <a:cubicBezTo>
                    <a:pt x="11094" y="6863"/>
                    <a:pt x="10853" y="6979"/>
                    <a:pt x="10681" y="6719"/>
                  </a:cubicBezTo>
                  <a:cubicBezTo>
                    <a:pt x="10511" y="6465"/>
                    <a:pt x="10435" y="6343"/>
                    <a:pt x="10189" y="6421"/>
                  </a:cubicBezTo>
                  <a:lnTo>
                    <a:pt x="10260" y="5959"/>
                  </a:lnTo>
                  <a:lnTo>
                    <a:pt x="10095" y="5959"/>
                  </a:lnTo>
                  <a:cubicBezTo>
                    <a:pt x="10151" y="5660"/>
                    <a:pt x="10333" y="5500"/>
                    <a:pt x="10477" y="5337"/>
                  </a:cubicBezTo>
                  <a:cubicBezTo>
                    <a:pt x="10523" y="5292"/>
                    <a:pt x="10894" y="4998"/>
                    <a:pt x="10896" y="4941"/>
                  </a:cubicBezTo>
                  <a:cubicBezTo>
                    <a:pt x="10959" y="4928"/>
                    <a:pt x="11163" y="4901"/>
                    <a:pt x="11122" y="4713"/>
                  </a:cubicBezTo>
                  <a:cubicBezTo>
                    <a:pt x="11227" y="4726"/>
                    <a:pt x="11873" y="4466"/>
                    <a:pt x="11831" y="4221"/>
                  </a:cubicBezTo>
                  <a:cubicBezTo>
                    <a:pt x="11864" y="4202"/>
                    <a:pt x="11899" y="4192"/>
                    <a:pt x="11931" y="4166"/>
                  </a:cubicBezTo>
                  <a:cubicBezTo>
                    <a:pt x="11885" y="4242"/>
                    <a:pt x="11632" y="4531"/>
                    <a:pt x="11610" y="4604"/>
                  </a:cubicBezTo>
                  <a:cubicBezTo>
                    <a:pt x="11666" y="4619"/>
                    <a:pt x="11731" y="4582"/>
                    <a:pt x="11790" y="4586"/>
                  </a:cubicBezTo>
                  <a:cubicBezTo>
                    <a:pt x="11799" y="4643"/>
                    <a:pt x="11765" y="4669"/>
                    <a:pt x="11764" y="4719"/>
                  </a:cubicBezTo>
                  <a:cubicBezTo>
                    <a:pt x="11882" y="4755"/>
                    <a:pt x="12100" y="4427"/>
                    <a:pt x="12194" y="4524"/>
                  </a:cubicBezTo>
                  <a:cubicBezTo>
                    <a:pt x="12189" y="4519"/>
                    <a:pt x="12517" y="4797"/>
                    <a:pt x="12468" y="4545"/>
                  </a:cubicBezTo>
                  <a:cubicBezTo>
                    <a:pt x="12458" y="4494"/>
                    <a:pt x="12362" y="4471"/>
                    <a:pt x="12346" y="4511"/>
                  </a:cubicBezTo>
                  <a:cubicBezTo>
                    <a:pt x="12443" y="4268"/>
                    <a:pt x="12176" y="4299"/>
                    <a:pt x="12160" y="4129"/>
                  </a:cubicBezTo>
                  <a:cubicBezTo>
                    <a:pt x="12135" y="4142"/>
                    <a:pt x="12110" y="4155"/>
                    <a:pt x="12086" y="4168"/>
                  </a:cubicBezTo>
                  <a:cubicBezTo>
                    <a:pt x="12088" y="4121"/>
                    <a:pt x="12095" y="4077"/>
                    <a:pt x="12108" y="4035"/>
                  </a:cubicBezTo>
                  <a:cubicBezTo>
                    <a:pt x="12091" y="4025"/>
                    <a:pt x="12073" y="4026"/>
                    <a:pt x="12055" y="4033"/>
                  </a:cubicBezTo>
                  <a:cubicBezTo>
                    <a:pt x="12064" y="4008"/>
                    <a:pt x="12065" y="3982"/>
                    <a:pt x="12058" y="3954"/>
                  </a:cubicBezTo>
                  <a:cubicBezTo>
                    <a:pt x="12123" y="3937"/>
                    <a:pt x="12112" y="4012"/>
                    <a:pt x="12172" y="4034"/>
                  </a:cubicBezTo>
                  <a:cubicBezTo>
                    <a:pt x="12209" y="4153"/>
                    <a:pt x="12359" y="4254"/>
                    <a:pt x="12315" y="4049"/>
                  </a:cubicBezTo>
                  <a:cubicBezTo>
                    <a:pt x="12331" y="4043"/>
                    <a:pt x="12343" y="4028"/>
                    <a:pt x="12350" y="4004"/>
                  </a:cubicBezTo>
                  <a:cubicBezTo>
                    <a:pt x="12448" y="4054"/>
                    <a:pt x="12868" y="3767"/>
                    <a:pt x="12772" y="3542"/>
                  </a:cubicBezTo>
                  <a:lnTo>
                    <a:pt x="12798" y="3528"/>
                  </a:lnTo>
                  <a:cubicBezTo>
                    <a:pt x="12795" y="3501"/>
                    <a:pt x="12790" y="3469"/>
                    <a:pt x="12782" y="3445"/>
                  </a:cubicBezTo>
                  <a:cubicBezTo>
                    <a:pt x="12837" y="3455"/>
                    <a:pt x="12967" y="3438"/>
                    <a:pt x="12958" y="3307"/>
                  </a:cubicBezTo>
                  <a:cubicBezTo>
                    <a:pt x="12957" y="3286"/>
                    <a:pt x="12912" y="3085"/>
                    <a:pt x="12912" y="3127"/>
                  </a:cubicBezTo>
                  <a:cubicBezTo>
                    <a:pt x="12847" y="2986"/>
                    <a:pt x="12622" y="2945"/>
                    <a:pt x="12525" y="3031"/>
                  </a:cubicBezTo>
                  <a:cubicBezTo>
                    <a:pt x="12489" y="3062"/>
                    <a:pt x="12429" y="3255"/>
                    <a:pt x="12447" y="3255"/>
                  </a:cubicBezTo>
                  <a:cubicBezTo>
                    <a:pt x="12403" y="3310"/>
                    <a:pt x="12326" y="3392"/>
                    <a:pt x="12276" y="3456"/>
                  </a:cubicBezTo>
                  <a:cubicBezTo>
                    <a:pt x="12218" y="3448"/>
                    <a:pt x="12089" y="3491"/>
                    <a:pt x="12104" y="3620"/>
                  </a:cubicBezTo>
                  <a:cubicBezTo>
                    <a:pt x="11972" y="3754"/>
                    <a:pt x="12055" y="3511"/>
                    <a:pt x="12053" y="3550"/>
                  </a:cubicBezTo>
                  <a:cubicBezTo>
                    <a:pt x="12194" y="3550"/>
                    <a:pt x="12175" y="2901"/>
                    <a:pt x="11880" y="3290"/>
                  </a:cubicBezTo>
                  <a:cubicBezTo>
                    <a:pt x="11885" y="3266"/>
                    <a:pt x="11886" y="3242"/>
                    <a:pt x="11883" y="3218"/>
                  </a:cubicBezTo>
                  <a:cubicBezTo>
                    <a:pt x="11937" y="3192"/>
                    <a:pt x="11962" y="3160"/>
                    <a:pt x="11962" y="3116"/>
                  </a:cubicBezTo>
                  <a:cubicBezTo>
                    <a:pt x="11960" y="3072"/>
                    <a:pt x="11940" y="3025"/>
                    <a:pt x="11890" y="3023"/>
                  </a:cubicBezTo>
                  <a:cubicBezTo>
                    <a:pt x="11973" y="2946"/>
                    <a:pt x="11928" y="2887"/>
                    <a:pt x="11897" y="2792"/>
                  </a:cubicBezTo>
                  <a:cubicBezTo>
                    <a:pt x="11923" y="2686"/>
                    <a:pt x="11966" y="2648"/>
                    <a:pt x="11896" y="2538"/>
                  </a:cubicBezTo>
                  <a:cubicBezTo>
                    <a:pt x="12155" y="2423"/>
                    <a:pt x="12414" y="2194"/>
                    <a:pt x="12683" y="2064"/>
                  </a:cubicBezTo>
                  <a:cubicBezTo>
                    <a:pt x="12497" y="1923"/>
                    <a:pt x="12275" y="1832"/>
                    <a:pt x="12074" y="1942"/>
                  </a:cubicBezTo>
                  <a:cubicBezTo>
                    <a:pt x="11870" y="2053"/>
                    <a:pt x="11809" y="2410"/>
                    <a:pt x="11617" y="2516"/>
                  </a:cubicBezTo>
                  <a:cubicBezTo>
                    <a:pt x="11637" y="2485"/>
                    <a:pt x="11711" y="2388"/>
                    <a:pt x="11713" y="2336"/>
                  </a:cubicBezTo>
                  <a:cubicBezTo>
                    <a:pt x="11702" y="2340"/>
                    <a:pt x="11686" y="2329"/>
                    <a:pt x="11677" y="2329"/>
                  </a:cubicBezTo>
                  <a:cubicBezTo>
                    <a:pt x="11686" y="2307"/>
                    <a:pt x="11682" y="2293"/>
                    <a:pt x="11685" y="2269"/>
                  </a:cubicBezTo>
                  <a:cubicBezTo>
                    <a:pt x="11662" y="2273"/>
                    <a:pt x="11644" y="2265"/>
                    <a:pt x="11630" y="2243"/>
                  </a:cubicBezTo>
                  <a:cubicBezTo>
                    <a:pt x="11658" y="2212"/>
                    <a:pt x="11851" y="2141"/>
                    <a:pt x="11835" y="2053"/>
                  </a:cubicBezTo>
                  <a:cubicBezTo>
                    <a:pt x="11814" y="1936"/>
                    <a:pt x="11510" y="2066"/>
                    <a:pt x="11468" y="2073"/>
                  </a:cubicBezTo>
                  <a:cubicBezTo>
                    <a:pt x="11212" y="2115"/>
                    <a:pt x="11441" y="2211"/>
                    <a:pt x="11298" y="2321"/>
                  </a:cubicBezTo>
                  <a:cubicBezTo>
                    <a:pt x="11252" y="2357"/>
                    <a:pt x="11067" y="2097"/>
                    <a:pt x="11074" y="2352"/>
                  </a:cubicBezTo>
                  <a:cubicBezTo>
                    <a:pt x="11077" y="2447"/>
                    <a:pt x="11215" y="2513"/>
                    <a:pt x="11244" y="2664"/>
                  </a:cubicBezTo>
                  <a:cubicBezTo>
                    <a:pt x="11346" y="2689"/>
                    <a:pt x="11433" y="2586"/>
                    <a:pt x="11533" y="2565"/>
                  </a:cubicBezTo>
                  <a:cubicBezTo>
                    <a:pt x="11355" y="2678"/>
                    <a:pt x="11253" y="2955"/>
                    <a:pt x="11404" y="3165"/>
                  </a:cubicBezTo>
                  <a:cubicBezTo>
                    <a:pt x="11351" y="3210"/>
                    <a:pt x="11314" y="3245"/>
                    <a:pt x="11310" y="3351"/>
                  </a:cubicBezTo>
                  <a:lnTo>
                    <a:pt x="11336" y="3364"/>
                  </a:lnTo>
                  <a:cubicBezTo>
                    <a:pt x="11179" y="3430"/>
                    <a:pt x="11147" y="3493"/>
                    <a:pt x="11033" y="3630"/>
                  </a:cubicBezTo>
                  <a:cubicBezTo>
                    <a:pt x="11033" y="3630"/>
                    <a:pt x="11033" y="3630"/>
                    <a:pt x="11033" y="3630"/>
                  </a:cubicBezTo>
                  <a:cubicBezTo>
                    <a:pt x="11061" y="3545"/>
                    <a:pt x="11117" y="3452"/>
                    <a:pt x="11050" y="3363"/>
                  </a:cubicBezTo>
                  <a:cubicBezTo>
                    <a:pt x="11125" y="3368"/>
                    <a:pt x="11195" y="3337"/>
                    <a:pt x="11259" y="3272"/>
                  </a:cubicBezTo>
                  <a:cubicBezTo>
                    <a:pt x="11272" y="3258"/>
                    <a:pt x="11117" y="3018"/>
                    <a:pt x="11091" y="3018"/>
                  </a:cubicBezTo>
                  <a:cubicBezTo>
                    <a:pt x="11053" y="3018"/>
                    <a:pt x="10830" y="3190"/>
                    <a:pt x="10806" y="3256"/>
                  </a:cubicBezTo>
                  <a:cubicBezTo>
                    <a:pt x="10845" y="3272"/>
                    <a:pt x="10884" y="3290"/>
                    <a:pt x="10923" y="3309"/>
                  </a:cubicBezTo>
                  <a:cubicBezTo>
                    <a:pt x="10787" y="3310"/>
                    <a:pt x="10724" y="3477"/>
                    <a:pt x="10581" y="3471"/>
                  </a:cubicBezTo>
                  <a:cubicBezTo>
                    <a:pt x="10453" y="3498"/>
                    <a:pt x="10173" y="3554"/>
                    <a:pt x="10078" y="3374"/>
                  </a:cubicBezTo>
                  <a:cubicBezTo>
                    <a:pt x="10185" y="3130"/>
                    <a:pt x="9473" y="3169"/>
                    <a:pt x="9617" y="3516"/>
                  </a:cubicBezTo>
                  <a:cubicBezTo>
                    <a:pt x="9529" y="3631"/>
                    <a:pt x="9460" y="3480"/>
                    <a:pt x="9368" y="3462"/>
                  </a:cubicBezTo>
                  <a:cubicBezTo>
                    <a:pt x="9213" y="3481"/>
                    <a:pt x="9060" y="3554"/>
                    <a:pt x="8904" y="3532"/>
                  </a:cubicBezTo>
                  <a:cubicBezTo>
                    <a:pt x="9137" y="3401"/>
                    <a:pt x="9054" y="3181"/>
                    <a:pt x="8833" y="3214"/>
                  </a:cubicBezTo>
                  <a:cubicBezTo>
                    <a:pt x="8716" y="3230"/>
                    <a:pt x="8605" y="3153"/>
                    <a:pt x="8498" y="3083"/>
                  </a:cubicBezTo>
                  <a:cubicBezTo>
                    <a:pt x="8301" y="2955"/>
                    <a:pt x="8276" y="3049"/>
                    <a:pt x="8098" y="3063"/>
                  </a:cubicBezTo>
                  <a:cubicBezTo>
                    <a:pt x="8243" y="2744"/>
                    <a:pt x="7844" y="3070"/>
                    <a:pt x="7824" y="3072"/>
                  </a:cubicBezTo>
                  <a:cubicBezTo>
                    <a:pt x="7802" y="3026"/>
                    <a:pt x="7857" y="2925"/>
                    <a:pt x="7822" y="2862"/>
                  </a:cubicBezTo>
                  <a:cubicBezTo>
                    <a:pt x="7765" y="2758"/>
                    <a:pt x="7615" y="2889"/>
                    <a:pt x="7553" y="2920"/>
                  </a:cubicBezTo>
                  <a:cubicBezTo>
                    <a:pt x="7482" y="2703"/>
                    <a:pt x="7200" y="3025"/>
                    <a:pt x="7120" y="3025"/>
                  </a:cubicBezTo>
                  <a:cubicBezTo>
                    <a:pt x="7038" y="3025"/>
                    <a:pt x="6962" y="3004"/>
                    <a:pt x="6879" y="3011"/>
                  </a:cubicBezTo>
                  <a:cubicBezTo>
                    <a:pt x="6761" y="3020"/>
                    <a:pt x="6643" y="3147"/>
                    <a:pt x="6540" y="3158"/>
                  </a:cubicBezTo>
                  <a:cubicBezTo>
                    <a:pt x="6435" y="3288"/>
                    <a:pt x="6241" y="2969"/>
                    <a:pt x="6102" y="3002"/>
                  </a:cubicBezTo>
                  <a:cubicBezTo>
                    <a:pt x="5987" y="2699"/>
                    <a:pt x="5301" y="2658"/>
                    <a:pt x="5108" y="2660"/>
                  </a:cubicBezTo>
                  <a:lnTo>
                    <a:pt x="5166" y="2595"/>
                  </a:lnTo>
                  <a:cubicBezTo>
                    <a:pt x="4385" y="2334"/>
                    <a:pt x="3526" y="2801"/>
                    <a:pt x="2781" y="3187"/>
                  </a:cubicBezTo>
                  <a:cubicBezTo>
                    <a:pt x="2790" y="3245"/>
                    <a:pt x="2794" y="3305"/>
                    <a:pt x="2794" y="3364"/>
                  </a:cubicBezTo>
                  <a:cubicBezTo>
                    <a:pt x="2821" y="3360"/>
                    <a:pt x="2846" y="3381"/>
                    <a:pt x="2861" y="3411"/>
                  </a:cubicBezTo>
                  <a:cubicBezTo>
                    <a:pt x="2895" y="3481"/>
                    <a:pt x="2847" y="3560"/>
                    <a:pt x="2808" y="3586"/>
                  </a:cubicBezTo>
                  <a:cubicBezTo>
                    <a:pt x="2807" y="3616"/>
                    <a:pt x="2818" y="3636"/>
                    <a:pt x="2843" y="3646"/>
                  </a:cubicBezTo>
                  <a:cubicBezTo>
                    <a:pt x="2669" y="3610"/>
                    <a:pt x="2511" y="3697"/>
                    <a:pt x="2346" y="3775"/>
                  </a:cubicBezTo>
                  <a:cubicBezTo>
                    <a:pt x="2313" y="3790"/>
                    <a:pt x="1788" y="3962"/>
                    <a:pt x="2020" y="4078"/>
                  </a:cubicBezTo>
                  <a:cubicBezTo>
                    <a:pt x="1791" y="4457"/>
                    <a:pt x="2405" y="4349"/>
                    <a:pt x="2510" y="4285"/>
                  </a:cubicBezTo>
                  <a:cubicBezTo>
                    <a:pt x="2433" y="4611"/>
                    <a:pt x="1900" y="4586"/>
                    <a:pt x="1737" y="4688"/>
                  </a:cubicBezTo>
                  <a:cubicBezTo>
                    <a:pt x="1610" y="4807"/>
                    <a:pt x="1325" y="4847"/>
                    <a:pt x="1294" y="5135"/>
                  </a:cubicBezTo>
                  <a:cubicBezTo>
                    <a:pt x="1271" y="5347"/>
                    <a:pt x="1078" y="5786"/>
                    <a:pt x="1423" y="5569"/>
                  </a:cubicBezTo>
                  <a:cubicBezTo>
                    <a:pt x="1382" y="5665"/>
                    <a:pt x="1288" y="5766"/>
                    <a:pt x="1232" y="5830"/>
                  </a:cubicBezTo>
                  <a:lnTo>
                    <a:pt x="1247" y="5941"/>
                  </a:lnTo>
                  <a:cubicBezTo>
                    <a:pt x="1305" y="5949"/>
                    <a:pt x="1373" y="5942"/>
                    <a:pt x="1427" y="5909"/>
                  </a:cubicBezTo>
                  <a:cubicBezTo>
                    <a:pt x="1582" y="5813"/>
                    <a:pt x="1505" y="5986"/>
                    <a:pt x="1616" y="6015"/>
                  </a:cubicBezTo>
                  <a:cubicBezTo>
                    <a:pt x="1625" y="6015"/>
                    <a:pt x="1632" y="6012"/>
                    <a:pt x="1639" y="6008"/>
                  </a:cubicBezTo>
                  <a:cubicBezTo>
                    <a:pt x="1268" y="6350"/>
                    <a:pt x="877" y="6521"/>
                    <a:pt x="478" y="6743"/>
                  </a:cubicBezTo>
                  <a:cubicBezTo>
                    <a:pt x="343" y="6818"/>
                    <a:pt x="175" y="6809"/>
                    <a:pt x="54" y="6949"/>
                  </a:cubicBezTo>
                  <a:cubicBezTo>
                    <a:pt x="-154" y="7190"/>
                    <a:pt x="297" y="7025"/>
                    <a:pt x="344" y="7001"/>
                  </a:cubicBezTo>
                  <a:cubicBezTo>
                    <a:pt x="703" y="6820"/>
                    <a:pt x="1068" y="6689"/>
                    <a:pt x="1424" y="6508"/>
                  </a:cubicBezTo>
                  <a:cubicBezTo>
                    <a:pt x="1621" y="6408"/>
                    <a:pt x="2420" y="6068"/>
                    <a:pt x="2420" y="5738"/>
                  </a:cubicBezTo>
                  <a:cubicBezTo>
                    <a:pt x="2564" y="5669"/>
                    <a:pt x="2545" y="5757"/>
                    <a:pt x="2664" y="5770"/>
                  </a:cubicBezTo>
                  <a:cubicBezTo>
                    <a:pt x="2775" y="5884"/>
                    <a:pt x="2982" y="5669"/>
                    <a:pt x="3099" y="5636"/>
                  </a:cubicBezTo>
                  <a:cubicBezTo>
                    <a:pt x="3270" y="5586"/>
                    <a:pt x="3354" y="5471"/>
                    <a:pt x="3497" y="5332"/>
                  </a:cubicBezTo>
                  <a:cubicBezTo>
                    <a:pt x="3592" y="5239"/>
                    <a:pt x="3675" y="5420"/>
                    <a:pt x="3762" y="5453"/>
                  </a:cubicBezTo>
                  <a:cubicBezTo>
                    <a:pt x="3787" y="5623"/>
                    <a:pt x="4109" y="5610"/>
                    <a:pt x="4206" y="5651"/>
                  </a:cubicBezTo>
                  <a:cubicBezTo>
                    <a:pt x="4425" y="5745"/>
                    <a:pt x="4511" y="6181"/>
                    <a:pt x="4283" y="6388"/>
                  </a:cubicBezTo>
                  <a:cubicBezTo>
                    <a:pt x="4312" y="6399"/>
                    <a:pt x="4341" y="6409"/>
                    <a:pt x="4370" y="6418"/>
                  </a:cubicBezTo>
                  <a:cubicBezTo>
                    <a:pt x="4406" y="6521"/>
                    <a:pt x="4318" y="6634"/>
                    <a:pt x="4422" y="6661"/>
                  </a:cubicBezTo>
                  <a:cubicBezTo>
                    <a:pt x="4430" y="6629"/>
                    <a:pt x="4441" y="6599"/>
                    <a:pt x="4455" y="6573"/>
                  </a:cubicBezTo>
                  <a:cubicBezTo>
                    <a:pt x="4440" y="6630"/>
                    <a:pt x="4444" y="6678"/>
                    <a:pt x="4466" y="6718"/>
                  </a:cubicBezTo>
                  <a:cubicBezTo>
                    <a:pt x="4402" y="6900"/>
                    <a:pt x="4481" y="7268"/>
                    <a:pt x="4600" y="6983"/>
                  </a:cubicBezTo>
                  <a:cubicBezTo>
                    <a:pt x="4616" y="7025"/>
                    <a:pt x="4647" y="7029"/>
                    <a:pt x="4668" y="7000"/>
                  </a:cubicBezTo>
                  <a:cubicBezTo>
                    <a:pt x="4695" y="7165"/>
                    <a:pt x="4383" y="7512"/>
                    <a:pt x="4572" y="7612"/>
                  </a:cubicBezTo>
                  <a:cubicBezTo>
                    <a:pt x="4561" y="7639"/>
                    <a:pt x="4537" y="8189"/>
                    <a:pt x="4549" y="8218"/>
                  </a:cubicBezTo>
                  <a:cubicBezTo>
                    <a:pt x="4218" y="8052"/>
                    <a:pt x="4499" y="8766"/>
                    <a:pt x="4612" y="8908"/>
                  </a:cubicBezTo>
                  <a:cubicBezTo>
                    <a:pt x="4469" y="9248"/>
                    <a:pt x="4405" y="9703"/>
                    <a:pt x="4249" y="10060"/>
                  </a:cubicBezTo>
                  <a:cubicBezTo>
                    <a:pt x="4231" y="10103"/>
                    <a:pt x="3863" y="10724"/>
                    <a:pt x="3931" y="10838"/>
                  </a:cubicBezTo>
                  <a:cubicBezTo>
                    <a:pt x="3904" y="10875"/>
                    <a:pt x="3884" y="11006"/>
                    <a:pt x="3866" y="11057"/>
                  </a:cubicBezTo>
                  <a:lnTo>
                    <a:pt x="3907" y="11057"/>
                  </a:lnTo>
                  <a:cubicBezTo>
                    <a:pt x="3683" y="11057"/>
                    <a:pt x="3673" y="12226"/>
                    <a:pt x="3784" y="12411"/>
                  </a:cubicBezTo>
                  <a:cubicBezTo>
                    <a:pt x="3713" y="12506"/>
                    <a:pt x="3776" y="12866"/>
                    <a:pt x="3821" y="12952"/>
                  </a:cubicBezTo>
                  <a:cubicBezTo>
                    <a:pt x="3779" y="13102"/>
                    <a:pt x="3952" y="13349"/>
                    <a:pt x="4063" y="13322"/>
                  </a:cubicBezTo>
                  <a:cubicBezTo>
                    <a:pt x="4060" y="13338"/>
                    <a:pt x="4058" y="13354"/>
                    <a:pt x="4057" y="13370"/>
                  </a:cubicBezTo>
                  <a:lnTo>
                    <a:pt x="4087" y="13380"/>
                  </a:lnTo>
                  <a:lnTo>
                    <a:pt x="4093" y="13414"/>
                  </a:lnTo>
                  <a:cubicBezTo>
                    <a:pt x="4290" y="13490"/>
                    <a:pt x="4102" y="14174"/>
                    <a:pt x="4227" y="14378"/>
                  </a:cubicBezTo>
                  <a:cubicBezTo>
                    <a:pt x="4190" y="14488"/>
                    <a:pt x="4544" y="15231"/>
                    <a:pt x="4228" y="15052"/>
                  </a:cubicBezTo>
                  <a:cubicBezTo>
                    <a:pt x="4228" y="15090"/>
                    <a:pt x="4220" y="15124"/>
                    <a:pt x="4204" y="15151"/>
                  </a:cubicBezTo>
                  <a:cubicBezTo>
                    <a:pt x="4266" y="15264"/>
                    <a:pt x="4305" y="15363"/>
                    <a:pt x="4335" y="15505"/>
                  </a:cubicBezTo>
                  <a:lnTo>
                    <a:pt x="4346" y="15505"/>
                  </a:lnTo>
                  <a:cubicBezTo>
                    <a:pt x="4387" y="15457"/>
                    <a:pt x="4394" y="15543"/>
                    <a:pt x="4468" y="15503"/>
                  </a:cubicBezTo>
                  <a:cubicBezTo>
                    <a:pt x="4571" y="15800"/>
                    <a:pt x="4536" y="15834"/>
                    <a:pt x="4468" y="16154"/>
                  </a:cubicBezTo>
                  <a:cubicBezTo>
                    <a:pt x="4643" y="16085"/>
                    <a:pt x="4765" y="16495"/>
                    <a:pt x="4806" y="16709"/>
                  </a:cubicBezTo>
                  <a:cubicBezTo>
                    <a:pt x="5029" y="16623"/>
                    <a:pt x="4935" y="16305"/>
                    <a:pt x="4856" y="16081"/>
                  </a:cubicBezTo>
                  <a:lnTo>
                    <a:pt x="4819" y="16090"/>
                  </a:lnTo>
                  <a:cubicBezTo>
                    <a:pt x="4853" y="16027"/>
                    <a:pt x="4845" y="15950"/>
                    <a:pt x="4813" y="15895"/>
                  </a:cubicBezTo>
                  <a:lnTo>
                    <a:pt x="4799" y="15901"/>
                  </a:lnTo>
                  <a:cubicBezTo>
                    <a:pt x="4773" y="15687"/>
                    <a:pt x="4711" y="15463"/>
                    <a:pt x="4695" y="15267"/>
                  </a:cubicBezTo>
                  <a:cubicBezTo>
                    <a:pt x="4682" y="15104"/>
                    <a:pt x="4607" y="15059"/>
                    <a:pt x="4654" y="14857"/>
                  </a:cubicBezTo>
                  <a:cubicBezTo>
                    <a:pt x="4643" y="14858"/>
                    <a:pt x="4632" y="14860"/>
                    <a:pt x="4621" y="14862"/>
                  </a:cubicBezTo>
                  <a:cubicBezTo>
                    <a:pt x="4621" y="14691"/>
                    <a:pt x="4335" y="14165"/>
                    <a:pt x="4542" y="14004"/>
                  </a:cubicBezTo>
                  <a:cubicBezTo>
                    <a:pt x="4568" y="14048"/>
                    <a:pt x="4597" y="14053"/>
                    <a:pt x="4633" y="14051"/>
                  </a:cubicBezTo>
                  <a:cubicBezTo>
                    <a:pt x="4649" y="14091"/>
                    <a:pt x="4668" y="14112"/>
                    <a:pt x="4694" y="14132"/>
                  </a:cubicBezTo>
                  <a:cubicBezTo>
                    <a:pt x="4606" y="14386"/>
                    <a:pt x="4732" y="15046"/>
                    <a:pt x="4888" y="15146"/>
                  </a:cubicBezTo>
                  <a:cubicBezTo>
                    <a:pt x="4868" y="15243"/>
                    <a:pt x="4898" y="15358"/>
                    <a:pt x="4958" y="15388"/>
                  </a:cubicBezTo>
                  <a:cubicBezTo>
                    <a:pt x="4954" y="15472"/>
                    <a:pt x="4978" y="15520"/>
                    <a:pt x="5030" y="15518"/>
                  </a:cubicBezTo>
                  <a:cubicBezTo>
                    <a:pt x="5042" y="15595"/>
                    <a:pt x="4993" y="15742"/>
                    <a:pt x="4986" y="15835"/>
                  </a:cubicBezTo>
                  <a:cubicBezTo>
                    <a:pt x="5221" y="15896"/>
                    <a:pt x="5644" y="17047"/>
                    <a:pt x="5374" y="17327"/>
                  </a:cubicBezTo>
                  <a:lnTo>
                    <a:pt x="5386" y="17327"/>
                  </a:lnTo>
                  <a:cubicBezTo>
                    <a:pt x="5363" y="17683"/>
                    <a:pt x="5700" y="18230"/>
                    <a:pt x="5921" y="18189"/>
                  </a:cubicBezTo>
                  <a:cubicBezTo>
                    <a:pt x="6093" y="18316"/>
                    <a:pt x="6360" y="18812"/>
                    <a:pt x="6568" y="18812"/>
                  </a:cubicBezTo>
                  <a:cubicBezTo>
                    <a:pt x="6707" y="18812"/>
                    <a:pt x="6794" y="18936"/>
                    <a:pt x="6933" y="18803"/>
                  </a:cubicBezTo>
                  <a:cubicBezTo>
                    <a:pt x="7112" y="18634"/>
                    <a:pt x="7225" y="18901"/>
                    <a:pt x="7338" y="19138"/>
                  </a:cubicBezTo>
                  <a:lnTo>
                    <a:pt x="7320" y="19233"/>
                  </a:lnTo>
                  <a:cubicBezTo>
                    <a:pt x="7452" y="19457"/>
                    <a:pt x="7609" y="19414"/>
                    <a:pt x="7752" y="19578"/>
                  </a:cubicBezTo>
                  <a:lnTo>
                    <a:pt x="7747" y="19554"/>
                  </a:lnTo>
                  <a:cubicBezTo>
                    <a:pt x="7831" y="19616"/>
                    <a:pt x="7966" y="19734"/>
                    <a:pt x="8058" y="19655"/>
                  </a:cubicBezTo>
                  <a:cubicBezTo>
                    <a:pt x="8068" y="19696"/>
                    <a:pt x="8082" y="19732"/>
                    <a:pt x="8102" y="19765"/>
                  </a:cubicBezTo>
                  <a:cubicBezTo>
                    <a:pt x="8201" y="19848"/>
                    <a:pt x="8249" y="20070"/>
                    <a:pt x="8332" y="20197"/>
                  </a:cubicBezTo>
                  <a:cubicBezTo>
                    <a:pt x="8328" y="20204"/>
                    <a:pt x="8318" y="20232"/>
                    <a:pt x="8307" y="20232"/>
                  </a:cubicBezTo>
                  <a:cubicBezTo>
                    <a:pt x="8248" y="20232"/>
                    <a:pt x="8242" y="20374"/>
                    <a:pt x="8290" y="20404"/>
                  </a:cubicBezTo>
                  <a:cubicBezTo>
                    <a:pt x="8224" y="20558"/>
                    <a:pt x="8335" y="20723"/>
                    <a:pt x="8404" y="20797"/>
                  </a:cubicBezTo>
                  <a:lnTo>
                    <a:pt x="8421" y="20768"/>
                  </a:lnTo>
                  <a:lnTo>
                    <a:pt x="8440" y="20786"/>
                  </a:lnTo>
                  <a:cubicBezTo>
                    <a:pt x="8440" y="20786"/>
                    <a:pt x="8460" y="20734"/>
                    <a:pt x="8463" y="20726"/>
                  </a:cubicBezTo>
                  <a:cubicBezTo>
                    <a:pt x="8481" y="20791"/>
                    <a:pt x="8506" y="20812"/>
                    <a:pt x="8544" y="20833"/>
                  </a:cubicBezTo>
                  <a:cubicBezTo>
                    <a:pt x="8631" y="20882"/>
                    <a:pt x="8572" y="21016"/>
                    <a:pt x="8625" y="21113"/>
                  </a:cubicBezTo>
                  <a:cubicBezTo>
                    <a:pt x="8670" y="21195"/>
                    <a:pt x="8728" y="21169"/>
                    <a:pt x="8774" y="21125"/>
                  </a:cubicBezTo>
                  <a:cubicBezTo>
                    <a:pt x="8819" y="21180"/>
                    <a:pt x="8955" y="21104"/>
                    <a:pt x="8977" y="21190"/>
                  </a:cubicBezTo>
                  <a:cubicBezTo>
                    <a:pt x="8994" y="21268"/>
                    <a:pt x="9007" y="21360"/>
                    <a:pt x="9074" y="21327"/>
                  </a:cubicBezTo>
                  <a:cubicBezTo>
                    <a:pt x="9087" y="21499"/>
                    <a:pt x="9387" y="21534"/>
                    <a:pt x="9242" y="21147"/>
                  </a:cubicBezTo>
                  <a:cubicBezTo>
                    <a:pt x="9322" y="21112"/>
                    <a:pt x="9334" y="20930"/>
                    <a:pt x="9399" y="20930"/>
                  </a:cubicBezTo>
                  <a:cubicBezTo>
                    <a:pt x="9476" y="20930"/>
                    <a:pt x="9464" y="21056"/>
                    <a:pt x="9512" y="21099"/>
                  </a:cubicBezTo>
                  <a:cubicBezTo>
                    <a:pt x="9489" y="21140"/>
                    <a:pt x="9481" y="21184"/>
                    <a:pt x="9489" y="21232"/>
                  </a:cubicBezTo>
                  <a:cubicBezTo>
                    <a:pt x="9530" y="21294"/>
                    <a:pt x="9567" y="21378"/>
                    <a:pt x="9594" y="21465"/>
                  </a:cubicBezTo>
                  <a:cubicBezTo>
                    <a:pt x="9613" y="21444"/>
                    <a:pt x="9635" y="21429"/>
                    <a:pt x="9658" y="21420"/>
                  </a:cubicBezTo>
                  <a:cubicBezTo>
                    <a:pt x="9651" y="21406"/>
                    <a:pt x="9651" y="21393"/>
                    <a:pt x="9656" y="21381"/>
                  </a:cubicBezTo>
                  <a:lnTo>
                    <a:pt x="9663" y="21393"/>
                  </a:lnTo>
                  <a:cubicBezTo>
                    <a:pt x="9703" y="21371"/>
                    <a:pt x="9728" y="21327"/>
                    <a:pt x="9733" y="21262"/>
                  </a:cubicBezTo>
                  <a:lnTo>
                    <a:pt x="9788" y="21239"/>
                  </a:lnTo>
                  <a:lnTo>
                    <a:pt x="9727" y="21036"/>
                  </a:lnTo>
                  <a:lnTo>
                    <a:pt x="9751" y="20983"/>
                  </a:lnTo>
                  <a:cubicBezTo>
                    <a:pt x="9690" y="20841"/>
                    <a:pt x="9591" y="20668"/>
                    <a:pt x="9478" y="20685"/>
                  </a:cubicBezTo>
                  <a:cubicBezTo>
                    <a:pt x="9386" y="20387"/>
                    <a:pt x="9023" y="21216"/>
                    <a:pt x="8905" y="20641"/>
                  </a:cubicBezTo>
                  <a:lnTo>
                    <a:pt x="8820" y="20643"/>
                  </a:lnTo>
                  <a:cubicBezTo>
                    <a:pt x="8820" y="20643"/>
                    <a:pt x="8682" y="20417"/>
                    <a:pt x="8717" y="20417"/>
                  </a:cubicBezTo>
                  <a:cubicBezTo>
                    <a:pt x="8717" y="20417"/>
                    <a:pt x="8717" y="20417"/>
                    <a:pt x="8717" y="20417"/>
                  </a:cubicBezTo>
                  <a:cubicBezTo>
                    <a:pt x="8719" y="20417"/>
                    <a:pt x="8885" y="19093"/>
                    <a:pt x="8901" y="18934"/>
                  </a:cubicBezTo>
                  <a:cubicBezTo>
                    <a:pt x="8865" y="18931"/>
                    <a:pt x="8824" y="18936"/>
                    <a:pt x="8790" y="18958"/>
                  </a:cubicBezTo>
                  <a:cubicBezTo>
                    <a:pt x="8665" y="18803"/>
                    <a:pt x="8556" y="18836"/>
                    <a:pt x="8451" y="18742"/>
                  </a:cubicBezTo>
                  <a:cubicBezTo>
                    <a:pt x="8417" y="18712"/>
                    <a:pt x="8071" y="18740"/>
                    <a:pt x="8035" y="18773"/>
                  </a:cubicBezTo>
                  <a:cubicBezTo>
                    <a:pt x="8032" y="18768"/>
                    <a:pt x="8029" y="18763"/>
                    <a:pt x="8025" y="18757"/>
                  </a:cubicBezTo>
                  <a:cubicBezTo>
                    <a:pt x="8109" y="18574"/>
                    <a:pt x="8142" y="18312"/>
                    <a:pt x="8200" y="18110"/>
                  </a:cubicBezTo>
                  <a:cubicBezTo>
                    <a:pt x="8274" y="17968"/>
                    <a:pt x="8508" y="16969"/>
                    <a:pt x="8384" y="16969"/>
                  </a:cubicBezTo>
                  <a:cubicBezTo>
                    <a:pt x="8284" y="16969"/>
                    <a:pt x="8160" y="16997"/>
                    <a:pt x="8055" y="17030"/>
                  </a:cubicBezTo>
                  <a:cubicBezTo>
                    <a:pt x="7708" y="17115"/>
                    <a:pt x="7858" y="17667"/>
                    <a:pt x="7599" y="17812"/>
                  </a:cubicBezTo>
                  <a:cubicBezTo>
                    <a:pt x="7601" y="17840"/>
                    <a:pt x="7595" y="17864"/>
                    <a:pt x="7583" y="17884"/>
                  </a:cubicBezTo>
                  <a:lnTo>
                    <a:pt x="7589" y="17850"/>
                  </a:lnTo>
                  <a:cubicBezTo>
                    <a:pt x="7313" y="17803"/>
                    <a:pt x="7206" y="18092"/>
                    <a:pt x="6955" y="17842"/>
                  </a:cubicBezTo>
                  <a:cubicBezTo>
                    <a:pt x="6928" y="17797"/>
                    <a:pt x="6940" y="17716"/>
                    <a:pt x="6902" y="17678"/>
                  </a:cubicBezTo>
                  <a:cubicBezTo>
                    <a:pt x="6909" y="17285"/>
                    <a:pt x="6745" y="17009"/>
                    <a:pt x="6787" y="16567"/>
                  </a:cubicBezTo>
                  <a:cubicBezTo>
                    <a:pt x="6799" y="16444"/>
                    <a:pt x="6795" y="15988"/>
                    <a:pt x="6892" y="15936"/>
                  </a:cubicBezTo>
                  <a:cubicBezTo>
                    <a:pt x="6964" y="15896"/>
                    <a:pt x="6970" y="15802"/>
                    <a:pt x="6989" y="15695"/>
                  </a:cubicBezTo>
                  <a:cubicBezTo>
                    <a:pt x="6960" y="15291"/>
                    <a:pt x="7099" y="15132"/>
                    <a:pt x="7297" y="14954"/>
                  </a:cubicBezTo>
                  <a:cubicBezTo>
                    <a:pt x="7407" y="14847"/>
                    <a:pt x="7530" y="14681"/>
                    <a:pt x="7658" y="14647"/>
                  </a:cubicBezTo>
                  <a:cubicBezTo>
                    <a:pt x="7726" y="14629"/>
                    <a:pt x="7890" y="14823"/>
                    <a:pt x="7918" y="14651"/>
                  </a:cubicBezTo>
                  <a:cubicBezTo>
                    <a:pt x="7929" y="14662"/>
                    <a:pt x="7940" y="14672"/>
                    <a:pt x="7951" y="14683"/>
                  </a:cubicBezTo>
                  <a:cubicBezTo>
                    <a:pt x="7964" y="14784"/>
                    <a:pt x="8062" y="14913"/>
                    <a:pt x="8119" y="14804"/>
                  </a:cubicBezTo>
                  <a:cubicBezTo>
                    <a:pt x="8158" y="14847"/>
                    <a:pt x="8205" y="14840"/>
                    <a:pt x="8218" y="14755"/>
                  </a:cubicBezTo>
                  <a:cubicBezTo>
                    <a:pt x="8226" y="14760"/>
                    <a:pt x="8233" y="14769"/>
                    <a:pt x="8237" y="14776"/>
                  </a:cubicBezTo>
                  <a:cubicBezTo>
                    <a:pt x="8243" y="14815"/>
                    <a:pt x="8236" y="14869"/>
                    <a:pt x="8238" y="14910"/>
                  </a:cubicBezTo>
                  <a:cubicBezTo>
                    <a:pt x="8321" y="14897"/>
                    <a:pt x="8431" y="14728"/>
                    <a:pt x="8309" y="14652"/>
                  </a:cubicBezTo>
                  <a:cubicBezTo>
                    <a:pt x="8336" y="14621"/>
                    <a:pt x="8354" y="14568"/>
                    <a:pt x="8341" y="14512"/>
                  </a:cubicBezTo>
                  <a:cubicBezTo>
                    <a:pt x="8478" y="14435"/>
                    <a:pt x="8881" y="14341"/>
                    <a:pt x="8891" y="14660"/>
                  </a:cubicBezTo>
                  <a:cubicBezTo>
                    <a:pt x="8953" y="14668"/>
                    <a:pt x="9017" y="14668"/>
                    <a:pt x="9071" y="14607"/>
                  </a:cubicBezTo>
                  <a:cubicBezTo>
                    <a:pt x="9213" y="14442"/>
                    <a:pt x="9157" y="14782"/>
                    <a:pt x="9269" y="14825"/>
                  </a:cubicBezTo>
                  <a:cubicBezTo>
                    <a:pt x="9274" y="14919"/>
                    <a:pt x="9158" y="15202"/>
                    <a:pt x="9231" y="15255"/>
                  </a:cubicBezTo>
                  <a:cubicBezTo>
                    <a:pt x="9194" y="15363"/>
                    <a:pt x="9245" y="15521"/>
                    <a:pt x="9291" y="15598"/>
                  </a:cubicBezTo>
                  <a:cubicBezTo>
                    <a:pt x="9303" y="15683"/>
                    <a:pt x="9312" y="15745"/>
                    <a:pt x="9294" y="15822"/>
                  </a:cubicBezTo>
                  <a:cubicBezTo>
                    <a:pt x="9320" y="15840"/>
                    <a:pt x="9347" y="15858"/>
                    <a:pt x="9373" y="15876"/>
                  </a:cubicBezTo>
                  <a:cubicBezTo>
                    <a:pt x="9376" y="15876"/>
                    <a:pt x="9389" y="16042"/>
                    <a:pt x="9392" y="16062"/>
                  </a:cubicBezTo>
                  <a:cubicBezTo>
                    <a:pt x="9891" y="16160"/>
                    <a:pt x="9504" y="14453"/>
                    <a:pt x="9669" y="14135"/>
                  </a:cubicBezTo>
                  <a:cubicBezTo>
                    <a:pt x="9801" y="13882"/>
                    <a:pt x="9965" y="13656"/>
                    <a:pt x="10125" y="13464"/>
                  </a:cubicBezTo>
                  <a:cubicBezTo>
                    <a:pt x="10212" y="13386"/>
                    <a:pt x="10656" y="13027"/>
                    <a:pt x="10592" y="12952"/>
                  </a:cubicBezTo>
                  <a:cubicBezTo>
                    <a:pt x="10811" y="12978"/>
                    <a:pt x="10712" y="12540"/>
                    <a:pt x="10767" y="12391"/>
                  </a:cubicBezTo>
                  <a:cubicBezTo>
                    <a:pt x="10824" y="12240"/>
                    <a:pt x="11053" y="12010"/>
                    <a:pt x="10986" y="11786"/>
                  </a:cubicBezTo>
                  <a:cubicBezTo>
                    <a:pt x="11080" y="11837"/>
                    <a:pt x="11274" y="11508"/>
                    <a:pt x="11267" y="11344"/>
                  </a:cubicBezTo>
                  <a:cubicBezTo>
                    <a:pt x="11357" y="11366"/>
                    <a:pt x="11513" y="11281"/>
                    <a:pt x="11556" y="11158"/>
                  </a:cubicBezTo>
                  <a:lnTo>
                    <a:pt x="11547" y="11137"/>
                  </a:lnTo>
                  <a:cubicBezTo>
                    <a:pt x="11604" y="11130"/>
                    <a:pt x="11673" y="11149"/>
                    <a:pt x="11708" y="11051"/>
                  </a:cubicBezTo>
                  <a:cubicBezTo>
                    <a:pt x="11862" y="11256"/>
                    <a:pt x="12051" y="10796"/>
                    <a:pt x="11864" y="10786"/>
                  </a:cubicBezTo>
                  <a:cubicBezTo>
                    <a:pt x="11862" y="10777"/>
                    <a:pt x="11858" y="10768"/>
                    <a:pt x="11853" y="10760"/>
                  </a:cubicBezTo>
                  <a:cubicBezTo>
                    <a:pt x="11890" y="10730"/>
                    <a:pt x="11924" y="10692"/>
                    <a:pt x="11955" y="10645"/>
                  </a:cubicBezTo>
                  <a:lnTo>
                    <a:pt x="11897" y="10613"/>
                  </a:lnTo>
                  <a:cubicBezTo>
                    <a:pt x="11984" y="10395"/>
                    <a:pt x="12164" y="10420"/>
                    <a:pt x="12245" y="10219"/>
                  </a:cubicBezTo>
                  <a:cubicBezTo>
                    <a:pt x="12330" y="10329"/>
                    <a:pt x="12661" y="10004"/>
                    <a:pt x="12737" y="9969"/>
                  </a:cubicBezTo>
                  <a:cubicBezTo>
                    <a:pt x="12664" y="10028"/>
                    <a:pt x="12408" y="10465"/>
                    <a:pt x="12631" y="10503"/>
                  </a:cubicBezTo>
                  <a:cubicBezTo>
                    <a:pt x="12789" y="10529"/>
                    <a:pt x="13042" y="10150"/>
                    <a:pt x="13212" y="10091"/>
                  </a:cubicBezTo>
                  <a:cubicBezTo>
                    <a:pt x="13387" y="9998"/>
                    <a:pt x="13656" y="9885"/>
                    <a:pt x="13625" y="9596"/>
                  </a:cubicBezTo>
                  <a:cubicBezTo>
                    <a:pt x="13619" y="9547"/>
                    <a:pt x="13631" y="9416"/>
                    <a:pt x="13642" y="9372"/>
                  </a:cubicBezTo>
                  <a:cubicBezTo>
                    <a:pt x="13542" y="9340"/>
                    <a:pt x="13492" y="9469"/>
                    <a:pt x="13428" y="9577"/>
                  </a:cubicBezTo>
                  <a:cubicBezTo>
                    <a:pt x="13210" y="9948"/>
                    <a:pt x="13126" y="9598"/>
                    <a:pt x="13005" y="9382"/>
                  </a:cubicBezTo>
                  <a:cubicBezTo>
                    <a:pt x="13043" y="9332"/>
                    <a:pt x="13094" y="9211"/>
                    <a:pt x="13035" y="9143"/>
                  </a:cubicBezTo>
                  <a:cubicBezTo>
                    <a:pt x="13114" y="9113"/>
                    <a:pt x="13246" y="8984"/>
                    <a:pt x="13198" y="8817"/>
                  </a:cubicBezTo>
                  <a:cubicBezTo>
                    <a:pt x="13133" y="8591"/>
                    <a:pt x="12921" y="8699"/>
                    <a:pt x="12820" y="8748"/>
                  </a:cubicBezTo>
                  <a:cubicBezTo>
                    <a:pt x="13042" y="8483"/>
                    <a:pt x="13227" y="8473"/>
                    <a:pt x="13514" y="8498"/>
                  </a:cubicBezTo>
                  <a:cubicBezTo>
                    <a:pt x="13879" y="8530"/>
                    <a:pt x="14067" y="8267"/>
                    <a:pt x="14414" y="8134"/>
                  </a:cubicBezTo>
                  <a:cubicBezTo>
                    <a:pt x="14179" y="8347"/>
                    <a:pt x="14080" y="8871"/>
                    <a:pt x="13864" y="9071"/>
                  </a:cubicBezTo>
                  <a:cubicBezTo>
                    <a:pt x="13717" y="9206"/>
                    <a:pt x="14405" y="9317"/>
                    <a:pt x="14423" y="9210"/>
                  </a:cubicBezTo>
                  <a:cubicBezTo>
                    <a:pt x="14405" y="9314"/>
                    <a:pt x="14297" y="9379"/>
                    <a:pt x="14243" y="9402"/>
                  </a:cubicBezTo>
                  <a:cubicBezTo>
                    <a:pt x="14313" y="9418"/>
                    <a:pt x="14553" y="9162"/>
                    <a:pt x="14568" y="9200"/>
                  </a:cubicBezTo>
                  <a:cubicBezTo>
                    <a:pt x="14597" y="9273"/>
                    <a:pt x="14503" y="9384"/>
                    <a:pt x="14488" y="9436"/>
                  </a:cubicBezTo>
                  <a:cubicBezTo>
                    <a:pt x="14575" y="9436"/>
                    <a:pt x="14865" y="9376"/>
                    <a:pt x="14709" y="9160"/>
                  </a:cubicBezTo>
                  <a:cubicBezTo>
                    <a:pt x="14686" y="9129"/>
                    <a:pt x="14726" y="9185"/>
                    <a:pt x="14709" y="9160"/>
                  </a:cubicBezTo>
                  <a:close/>
                  <a:moveTo>
                    <a:pt x="9292" y="15807"/>
                  </a:moveTo>
                  <a:cubicBezTo>
                    <a:pt x="9294" y="15804"/>
                    <a:pt x="9294" y="15801"/>
                    <a:pt x="9294" y="15797"/>
                  </a:cubicBezTo>
                  <a:lnTo>
                    <a:pt x="9292" y="15807"/>
                  </a:lnTo>
                  <a:cubicBezTo>
                    <a:pt x="9292" y="15807"/>
                    <a:pt x="9292" y="15807"/>
                    <a:pt x="9292" y="15807"/>
                  </a:cubicBezTo>
                  <a:close/>
                  <a:moveTo>
                    <a:pt x="10369" y="17468"/>
                  </a:moveTo>
                  <a:cubicBezTo>
                    <a:pt x="10335" y="17379"/>
                    <a:pt x="10167" y="17362"/>
                    <a:pt x="10156" y="17309"/>
                  </a:cubicBezTo>
                  <a:cubicBezTo>
                    <a:pt x="10131" y="17189"/>
                    <a:pt x="9829" y="16896"/>
                    <a:pt x="9715" y="16827"/>
                  </a:cubicBezTo>
                  <a:cubicBezTo>
                    <a:pt x="9533" y="16717"/>
                    <a:pt x="9375" y="16548"/>
                    <a:pt x="9156" y="16596"/>
                  </a:cubicBezTo>
                  <a:cubicBezTo>
                    <a:pt x="9072" y="16614"/>
                    <a:pt x="8717" y="16808"/>
                    <a:pt x="8728" y="16994"/>
                  </a:cubicBezTo>
                  <a:cubicBezTo>
                    <a:pt x="8730" y="17027"/>
                    <a:pt x="9190" y="16568"/>
                    <a:pt x="9247" y="16760"/>
                  </a:cubicBezTo>
                  <a:cubicBezTo>
                    <a:pt x="9236" y="16814"/>
                    <a:pt x="9210" y="16831"/>
                    <a:pt x="9167" y="16810"/>
                  </a:cubicBezTo>
                  <a:cubicBezTo>
                    <a:pt x="9239" y="16755"/>
                    <a:pt x="9536" y="17035"/>
                    <a:pt x="9629" y="17047"/>
                  </a:cubicBezTo>
                  <a:cubicBezTo>
                    <a:pt x="9753" y="17062"/>
                    <a:pt x="9684" y="17348"/>
                    <a:pt x="9814" y="17335"/>
                  </a:cubicBezTo>
                  <a:cubicBezTo>
                    <a:pt x="9981" y="17317"/>
                    <a:pt x="9882" y="17476"/>
                    <a:pt x="9811" y="17585"/>
                  </a:cubicBezTo>
                  <a:cubicBezTo>
                    <a:pt x="9811" y="17585"/>
                    <a:pt x="9811" y="17585"/>
                    <a:pt x="9811" y="17585"/>
                  </a:cubicBezTo>
                  <a:cubicBezTo>
                    <a:pt x="9811" y="17585"/>
                    <a:pt x="9811" y="17585"/>
                    <a:pt x="9811" y="17586"/>
                  </a:cubicBezTo>
                  <a:cubicBezTo>
                    <a:pt x="9831" y="17583"/>
                    <a:pt x="10404" y="17558"/>
                    <a:pt x="10369" y="17468"/>
                  </a:cubicBezTo>
                  <a:cubicBezTo>
                    <a:pt x="10361" y="17446"/>
                    <a:pt x="10394" y="17532"/>
                    <a:pt x="10369" y="17468"/>
                  </a:cubicBezTo>
                  <a:close/>
                  <a:moveTo>
                    <a:pt x="20788" y="376"/>
                  </a:moveTo>
                  <a:cubicBezTo>
                    <a:pt x="20661" y="393"/>
                    <a:pt x="20521" y="488"/>
                    <a:pt x="20397" y="482"/>
                  </a:cubicBezTo>
                  <a:cubicBezTo>
                    <a:pt x="20438" y="401"/>
                    <a:pt x="20552" y="165"/>
                    <a:pt x="20633" y="174"/>
                  </a:cubicBezTo>
                  <a:cubicBezTo>
                    <a:pt x="20175" y="121"/>
                    <a:pt x="19751" y="-20"/>
                    <a:pt x="19284" y="2"/>
                  </a:cubicBezTo>
                  <a:cubicBezTo>
                    <a:pt x="19105" y="10"/>
                    <a:pt x="18902" y="130"/>
                    <a:pt x="18728" y="59"/>
                  </a:cubicBezTo>
                  <a:cubicBezTo>
                    <a:pt x="18578" y="-2"/>
                    <a:pt x="18252" y="-5"/>
                    <a:pt x="18116" y="136"/>
                  </a:cubicBezTo>
                  <a:cubicBezTo>
                    <a:pt x="18175" y="75"/>
                    <a:pt x="18298" y="279"/>
                    <a:pt x="18361" y="285"/>
                  </a:cubicBezTo>
                  <a:cubicBezTo>
                    <a:pt x="18166" y="285"/>
                    <a:pt x="17974" y="110"/>
                    <a:pt x="17776" y="149"/>
                  </a:cubicBezTo>
                  <a:cubicBezTo>
                    <a:pt x="17789" y="245"/>
                    <a:pt x="17791" y="210"/>
                    <a:pt x="17833" y="259"/>
                  </a:cubicBezTo>
                  <a:cubicBezTo>
                    <a:pt x="17695" y="308"/>
                    <a:pt x="17442" y="191"/>
                    <a:pt x="17296" y="183"/>
                  </a:cubicBezTo>
                  <a:cubicBezTo>
                    <a:pt x="17097" y="171"/>
                    <a:pt x="16902" y="273"/>
                    <a:pt x="16703" y="270"/>
                  </a:cubicBezTo>
                  <a:cubicBezTo>
                    <a:pt x="16707" y="477"/>
                    <a:pt x="16045" y="464"/>
                    <a:pt x="15922" y="611"/>
                  </a:cubicBezTo>
                  <a:cubicBezTo>
                    <a:pt x="15984" y="642"/>
                    <a:pt x="16050" y="632"/>
                    <a:pt x="16114" y="633"/>
                  </a:cubicBezTo>
                  <a:cubicBezTo>
                    <a:pt x="16093" y="927"/>
                    <a:pt x="15244" y="969"/>
                    <a:pt x="15099" y="1007"/>
                  </a:cubicBezTo>
                  <a:cubicBezTo>
                    <a:pt x="15125" y="1148"/>
                    <a:pt x="15349" y="1197"/>
                    <a:pt x="15414" y="1212"/>
                  </a:cubicBezTo>
                  <a:cubicBezTo>
                    <a:pt x="15335" y="1285"/>
                    <a:pt x="15187" y="1268"/>
                    <a:pt x="15096" y="1309"/>
                  </a:cubicBezTo>
                  <a:cubicBezTo>
                    <a:pt x="15139" y="1389"/>
                    <a:pt x="15278" y="1390"/>
                    <a:pt x="15337" y="1395"/>
                  </a:cubicBezTo>
                  <a:cubicBezTo>
                    <a:pt x="15292" y="1423"/>
                    <a:pt x="15237" y="1423"/>
                    <a:pt x="15198" y="1474"/>
                  </a:cubicBezTo>
                  <a:cubicBezTo>
                    <a:pt x="15433" y="1544"/>
                    <a:pt x="15645" y="1461"/>
                    <a:pt x="15880" y="1474"/>
                  </a:cubicBezTo>
                  <a:cubicBezTo>
                    <a:pt x="15992" y="1480"/>
                    <a:pt x="16131" y="1500"/>
                    <a:pt x="16237" y="1562"/>
                  </a:cubicBezTo>
                  <a:cubicBezTo>
                    <a:pt x="16344" y="1623"/>
                    <a:pt x="16226" y="1664"/>
                    <a:pt x="16247" y="1717"/>
                  </a:cubicBezTo>
                  <a:cubicBezTo>
                    <a:pt x="16266" y="1765"/>
                    <a:pt x="16487" y="1880"/>
                    <a:pt x="16313" y="1959"/>
                  </a:cubicBezTo>
                  <a:cubicBezTo>
                    <a:pt x="16559" y="1847"/>
                    <a:pt x="16204" y="2758"/>
                    <a:pt x="16179" y="2583"/>
                  </a:cubicBezTo>
                  <a:cubicBezTo>
                    <a:pt x="16203" y="2748"/>
                    <a:pt x="16427" y="2568"/>
                    <a:pt x="16494" y="2630"/>
                  </a:cubicBezTo>
                  <a:cubicBezTo>
                    <a:pt x="16482" y="2669"/>
                    <a:pt x="16425" y="2638"/>
                    <a:pt x="16428" y="2695"/>
                  </a:cubicBezTo>
                  <a:cubicBezTo>
                    <a:pt x="16522" y="2661"/>
                    <a:pt x="16598" y="2870"/>
                    <a:pt x="16593" y="2871"/>
                  </a:cubicBezTo>
                  <a:cubicBezTo>
                    <a:pt x="16581" y="2874"/>
                    <a:pt x="16213" y="2799"/>
                    <a:pt x="16214" y="2802"/>
                  </a:cubicBezTo>
                  <a:cubicBezTo>
                    <a:pt x="16229" y="2835"/>
                    <a:pt x="16243" y="2868"/>
                    <a:pt x="16257" y="2900"/>
                  </a:cubicBezTo>
                  <a:cubicBezTo>
                    <a:pt x="16172" y="2904"/>
                    <a:pt x="16137" y="2977"/>
                    <a:pt x="16095" y="3092"/>
                  </a:cubicBezTo>
                  <a:cubicBezTo>
                    <a:pt x="16186" y="3140"/>
                    <a:pt x="16346" y="3277"/>
                    <a:pt x="16419" y="3092"/>
                  </a:cubicBezTo>
                  <a:cubicBezTo>
                    <a:pt x="16494" y="2902"/>
                    <a:pt x="16546" y="3028"/>
                    <a:pt x="16502" y="3209"/>
                  </a:cubicBezTo>
                  <a:cubicBezTo>
                    <a:pt x="16498" y="3224"/>
                    <a:pt x="15861" y="3720"/>
                    <a:pt x="16084" y="3791"/>
                  </a:cubicBezTo>
                  <a:cubicBezTo>
                    <a:pt x="16081" y="3912"/>
                    <a:pt x="15909" y="3871"/>
                    <a:pt x="15990" y="4074"/>
                  </a:cubicBezTo>
                  <a:cubicBezTo>
                    <a:pt x="16072" y="4282"/>
                    <a:pt x="15977" y="4328"/>
                    <a:pt x="16012" y="4522"/>
                  </a:cubicBezTo>
                  <a:cubicBezTo>
                    <a:pt x="16059" y="4791"/>
                    <a:pt x="16218" y="5190"/>
                    <a:pt x="16217" y="5459"/>
                  </a:cubicBezTo>
                  <a:cubicBezTo>
                    <a:pt x="16477" y="5346"/>
                    <a:pt x="16693" y="5934"/>
                    <a:pt x="16874" y="5492"/>
                  </a:cubicBezTo>
                  <a:cubicBezTo>
                    <a:pt x="16944" y="5323"/>
                    <a:pt x="17078" y="4978"/>
                    <a:pt x="17178" y="4863"/>
                  </a:cubicBezTo>
                  <a:cubicBezTo>
                    <a:pt x="17207" y="4830"/>
                    <a:pt x="17468" y="4537"/>
                    <a:pt x="17336" y="4506"/>
                  </a:cubicBezTo>
                  <a:cubicBezTo>
                    <a:pt x="17352" y="4429"/>
                    <a:pt x="17466" y="4461"/>
                    <a:pt x="17462" y="4414"/>
                  </a:cubicBezTo>
                  <a:cubicBezTo>
                    <a:pt x="17446" y="4185"/>
                    <a:pt x="17478" y="4318"/>
                    <a:pt x="17603" y="4179"/>
                  </a:cubicBezTo>
                  <a:cubicBezTo>
                    <a:pt x="17832" y="3924"/>
                    <a:pt x="18176" y="4100"/>
                    <a:pt x="18404" y="3748"/>
                  </a:cubicBezTo>
                  <a:cubicBezTo>
                    <a:pt x="18623" y="3408"/>
                    <a:pt x="18719" y="3579"/>
                    <a:pt x="18976" y="3474"/>
                  </a:cubicBezTo>
                  <a:cubicBezTo>
                    <a:pt x="19132" y="3410"/>
                    <a:pt x="19315" y="3416"/>
                    <a:pt x="19459" y="3294"/>
                  </a:cubicBezTo>
                  <a:cubicBezTo>
                    <a:pt x="19583" y="3189"/>
                    <a:pt x="19779" y="3004"/>
                    <a:pt x="19921" y="2998"/>
                  </a:cubicBezTo>
                  <a:cubicBezTo>
                    <a:pt x="19863" y="3000"/>
                    <a:pt x="19502" y="2839"/>
                    <a:pt x="19465" y="2948"/>
                  </a:cubicBezTo>
                  <a:cubicBezTo>
                    <a:pt x="19535" y="2744"/>
                    <a:pt x="19616" y="2666"/>
                    <a:pt x="19736" y="2808"/>
                  </a:cubicBezTo>
                  <a:cubicBezTo>
                    <a:pt x="19799" y="2882"/>
                    <a:pt x="20006" y="3044"/>
                    <a:pt x="20008" y="2762"/>
                  </a:cubicBezTo>
                  <a:cubicBezTo>
                    <a:pt x="20009" y="2563"/>
                    <a:pt x="19750" y="2306"/>
                    <a:pt x="19652" y="2240"/>
                  </a:cubicBezTo>
                  <a:cubicBezTo>
                    <a:pt x="19743" y="2177"/>
                    <a:pt x="20272" y="2315"/>
                    <a:pt x="20290" y="2066"/>
                  </a:cubicBezTo>
                  <a:cubicBezTo>
                    <a:pt x="20246" y="2069"/>
                    <a:pt x="20204" y="2042"/>
                    <a:pt x="20162" y="2024"/>
                  </a:cubicBezTo>
                  <a:cubicBezTo>
                    <a:pt x="20196" y="2013"/>
                    <a:pt x="20461" y="2053"/>
                    <a:pt x="20445" y="1920"/>
                  </a:cubicBezTo>
                  <a:cubicBezTo>
                    <a:pt x="20434" y="1826"/>
                    <a:pt x="20316" y="1823"/>
                    <a:pt x="20426" y="1726"/>
                  </a:cubicBezTo>
                  <a:cubicBezTo>
                    <a:pt x="20595" y="1578"/>
                    <a:pt x="20285" y="1472"/>
                    <a:pt x="20249" y="1409"/>
                  </a:cubicBezTo>
                  <a:cubicBezTo>
                    <a:pt x="20284" y="1409"/>
                    <a:pt x="20770" y="1373"/>
                    <a:pt x="20655" y="1204"/>
                  </a:cubicBezTo>
                  <a:cubicBezTo>
                    <a:pt x="20592" y="1111"/>
                    <a:pt x="20396" y="1087"/>
                    <a:pt x="20327" y="1171"/>
                  </a:cubicBezTo>
                  <a:cubicBezTo>
                    <a:pt x="20607" y="695"/>
                    <a:pt x="21060" y="526"/>
                    <a:pt x="21446" y="368"/>
                  </a:cubicBezTo>
                  <a:cubicBezTo>
                    <a:pt x="21259" y="170"/>
                    <a:pt x="20985" y="351"/>
                    <a:pt x="20788" y="376"/>
                  </a:cubicBezTo>
                  <a:cubicBezTo>
                    <a:pt x="20727" y="384"/>
                    <a:pt x="20985" y="351"/>
                    <a:pt x="20788" y="376"/>
                  </a:cubicBezTo>
                  <a:close/>
                  <a:moveTo>
                    <a:pt x="11250" y="17854"/>
                  </a:moveTo>
                  <a:cubicBezTo>
                    <a:pt x="11353" y="18121"/>
                    <a:pt x="10932" y="18149"/>
                    <a:pt x="10851" y="18066"/>
                  </a:cubicBezTo>
                  <a:cubicBezTo>
                    <a:pt x="10834" y="18070"/>
                    <a:pt x="10772" y="18267"/>
                    <a:pt x="10762" y="18295"/>
                  </a:cubicBezTo>
                  <a:lnTo>
                    <a:pt x="10744" y="18285"/>
                  </a:lnTo>
                  <a:lnTo>
                    <a:pt x="10730" y="18323"/>
                  </a:lnTo>
                  <a:cubicBezTo>
                    <a:pt x="10688" y="18281"/>
                    <a:pt x="10661" y="18211"/>
                    <a:pt x="10659" y="18127"/>
                  </a:cubicBezTo>
                  <a:cubicBezTo>
                    <a:pt x="10636" y="18121"/>
                    <a:pt x="10482" y="18109"/>
                    <a:pt x="10449" y="18132"/>
                  </a:cubicBezTo>
                  <a:cubicBezTo>
                    <a:pt x="10400" y="18160"/>
                    <a:pt x="10250" y="18170"/>
                    <a:pt x="10272" y="17972"/>
                  </a:cubicBezTo>
                  <a:cubicBezTo>
                    <a:pt x="10299" y="17723"/>
                    <a:pt x="10501" y="18031"/>
                    <a:pt x="10576" y="17927"/>
                  </a:cubicBezTo>
                  <a:cubicBezTo>
                    <a:pt x="10576" y="17927"/>
                    <a:pt x="10576" y="17927"/>
                    <a:pt x="10576" y="17927"/>
                  </a:cubicBezTo>
                  <a:cubicBezTo>
                    <a:pt x="10555" y="17927"/>
                    <a:pt x="10562" y="17743"/>
                    <a:pt x="10562" y="17738"/>
                  </a:cubicBezTo>
                  <a:lnTo>
                    <a:pt x="10412" y="17627"/>
                  </a:lnTo>
                  <a:cubicBezTo>
                    <a:pt x="10499" y="17485"/>
                    <a:pt x="10669" y="17484"/>
                    <a:pt x="10776" y="17484"/>
                  </a:cubicBezTo>
                  <a:cubicBezTo>
                    <a:pt x="10837" y="17484"/>
                    <a:pt x="10950" y="17493"/>
                    <a:pt x="11001" y="17546"/>
                  </a:cubicBezTo>
                  <a:cubicBezTo>
                    <a:pt x="11036" y="17584"/>
                    <a:pt x="11222" y="17784"/>
                    <a:pt x="11250" y="17854"/>
                  </a:cubicBezTo>
                  <a:cubicBezTo>
                    <a:pt x="11273" y="17915"/>
                    <a:pt x="11228" y="17798"/>
                    <a:pt x="11250" y="17854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sz="1512">
                <a:solidFill>
                  <a:schemeClr val="accent1"/>
                </a:solidFill>
              </a:endParaRPr>
            </a:p>
          </p:txBody>
        </p:sp>
        <p:sp>
          <p:nvSpPr>
            <p:cNvPr id="10" name="Shape 25919"/>
            <p:cNvSpPr/>
            <p:nvPr/>
          </p:nvSpPr>
          <p:spPr>
            <a:xfrm>
              <a:off x="3477534" y="7512204"/>
              <a:ext cx="1914606" cy="3119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6" h="21346" extrusionOk="0">
                  <a:moveTo>
                    <a:pt x="14907" y="13611"/>
                  </a:moveTo>
                  <a:cubicBezTo>
                    <a:pt x="14908" y="13576"/>
                    <a:pt x="14915" y="13542"/>
                    <a:pt x="14927" y="13508"/>
                  </a:cubicBezTo>
                  <a:cubicBezTo>
                    <a:pt x="14945" y="13527"/>
                    <a:pt x="14935" y="13561"/>
                    <a:pt x="14907" y="13611"/>
                  </a:cubicBezTo>
                  <a:cubicBezTo>
                    <a:pt x="14911" y="13596"/>
                    <a:pt x="14935" y="13561"/>
                    <a:pt x="14907" y="13611"/>
                  </a:cubicBezTo>
                  <a:close/>
                  <a:moveTo>
                    <a:pt x="13846" y="3906"/>
                  </a:moveTo>
                  <a:cubicBezTo>
                    <a:pt x="13745" y="4068"/>
                    <a:pt x="13727" y="4129"/>
                    <a:pt x="13495" y="4231"/>
                  </a:cubicBezTo>
                  <a:cubicBezTo>
                    <a:pt x="13568" y="4090"/>
                    <a:pt x="13714" y="3995"/>
                    <a:pt x="13864" y="3877"/>
                  </a:cubicBezTo>
                  <a:lnTo>
                    <a:pt x="13846" y="3906"/>
                  </a:lnTo>
                  <a:cubicBezTo>
                    <a:pt x="13827" y="3937"/>
                    <a:pt x="13846" y="3906"/>
                    <a:pt x="13846" y="3906"/>
                  </a:cubicBezTo>
                  <a:close/>
                  <a:moveTo>
                    <a:pt x="12475" y="14778"/>
                  </a:moveTo>
                  <a:cubicBezTo>
                    <a:pt x="12516" y="14778"/>
                    <a:pt x="12564" y="14776"/>
                    <a:pt x="12595" y="14795"/>
                  </a:cubicBezTo>
                  <a:cubicBezTo>
                    <a:pt x="12555" y="14785"/>
                    <a:pt x="12514" y="14778"/>
                    <a:pt x="12475" y="14778"/>
                  </a:cubicBezTo>
                  <a:cubicBezTo>
                    <a:pt x="12476" y="14778"/>
                    <a:pt x="12514" y="14778"/>
                    <a:pt x="12475" y="14778"/>
                  </a:cubicBezTo>
                  <a:close/>
                  <a:moveTo>
                    <a:pt x="7113" y="17141"/>
                  </a:moveTo>
                  <a:cubicBezTo>
                    <a:pt x="7109" y="17139"/>
                    <a:pt x="7101" y="17127"/>
                    <a:pt x="7096" y="17118"/>
                  </a:cubicBezTo>
                  <a:cubicBezTo>
                    <a:pt x="7113" y="17112"/>
                    <a:pt x="7129" y="17104"/>
                    <a:pt x="7143" y="17096"/>
                  </a:cubicBezTo>
                  <a:cubicBezTo>
                    <a:pt x="7135" y="17114"/>
                    <a:pt x="7137" y="17132"/>
                    <a:pt x="7149" y="17150"/>
                  </a:cubicBezTo>
                  <a:lnTo>
                    <a:pt x="7113" y="17141"/>
                  </a:lnTo>
                  <a:cubicBezTo>
                    <a:pt x="7109" y="17139"/>
                    <a:pt x="7113" y="17141"/>
                    <a:pt x="7113" y="17141"/>
                  </a:cubicBezTo>
                  <a:close/>
                  <a:moveTo>
                    <a:pt x="4271" y="153"/>
                  </a:moveTo>
                  <a:cubicBezTo>
                    <a:pt x="4271" y="153"/>
                    <a:pt x="4274" y="153"/>
                    <a:pt x="4271" y="153"/>
                  </a:cubicBezTo>
                  <a:cubicBezTo>
                    <a:pt x="4271" y="153"/>
                    <a:pt x="4271" y="153"/>
                    <a:pt x="4271" y="153"/>
                  </a:cubicBezTo>
                  <a:close/>
                  <a:moveTo>
                    <a:pt x="21083" y="5876"/>
                  </a:moveTo>
                  <a:cubicBezTo>
                    <a:pt x="20878" y="5351"/>
                    <a:pt x="20177" y="5444"/>
                    <a:pt x="19555" y="5083"/>
                  </a:cubicBezTo>
                  <a:cubicBezTo>
                    <a:pt x="19066" y="4799"/>
                    <a:pt x="18685" y="4740"/>
                    <a:pt x="18023" y="4717"/>
                  </a:cubicBezTo>
                  <a:cubicBezTo>
                    <a:pt x="17537" y="4700"/>
                    <a:pt x="17283" y="4482"/>
                    <a:pt x="16812" y="4685"/>
                  </a:cubicBezTo>
                  <a:cubicBezTo>
                    <a:pt x="16950" y="4215"/>
                    <a:pt x="15462" y="3995"/>
                    <a:pt x="14945" y="4103"/>
                  </a:cubicBezTo>
                  <a:cubicBezTo>
                    <a:pt x="14955" y="4083"/>
                    <a:pt x="15053" y="3900"/>
                    <a:pt x="15053" y="3900"/>
                  </a:cubicBezTo>
                  <a:cubicBezTo>
                    <a:pt x="14663" y="3887"/>
                    <a:pt x="14273" y="3873"/>
                    <a:pt x="13883" y="3862"/>
                  </a:cubicBezTo>
                  <a:cubicBezTo>
                    <a:pt x="14117" y="3655"/>
                    <a:pt x="14501" y="3533"/>
                    <a:pt x="14274" y="3246"/>
                  </a:cubicBezTo>
                  <a:cubicBezTo>
                    <a:pt x="13791" y="3298"/>
                    <a:pt x="13738" y="2329"/>
                    <a:pt x="13421" y="2513"/>
                  </a:cubicBezTo>
                  <a:cubicBezTo>
                    <a:pt x="13222" y="2341"/>
                    <a:pt x="12877" y="2206"/>
                    <a:pt x="12575" y="2135"/>
                  </a:cubicBezTo>
                  <a:cubicBezTo>
                    <a:pt x="12586" y="2119"/>
                    <a:pt x="12595" y="2102"/>
                    <a:pt x="12600" y="2085"/>
                  </a:cubicBezTo>
                  <a:cubicBezTo>
                    <a:pt x="12472" y="2018"/>
                    <a:pt x="11718" y="1855"/>
                    <a:pt x="11552" y="2009"/>
                  </a:cubicBezTo>
                  <a:cubicBezTo>
                    <a:pt x="11407" y="1950"/>
                    <a:pt x="11152" y="1951"/>
                    <a:pt x="10982" y="1957"/>
                  </a:cubicBezTo>
                  <a:lnTo>
                    <a:pt x="10971" y="1915"/>
                  </a:lnTo>
                  <a:lnTo>
                    <a:pt x="10942" y="1935"/>
                  </a:lnTo>
                  <a:cubicBezTo>
                    <a:pt x="10847" y="1887"/>
                    <a:pt x="10590" y="1730"/>
                    <a:pt x="10461" y="1730"/>
                  </a:cubicBezTo>
                  <a:cubicBezTo>
                    <a:pt x="10603" y="1730"/>
                    <a:pt x="10202" y="1408"/>
                    <a:pt x="10132" y="1370"/>
                  </a:cubicBezTo>
                  <a:cubicBezTo>
                    <a:pt x="10175" y="1376"/>
                    <a:pt x="10205" y="1380"/>
                    <a:pt x="10205" y="1380"/>
                  </a:cubicBezTo>
                  <a:cubicBezTo>
                    <a:pt x="9946" y="1224"/>
                    <a:pt x="9692" y="1045"/>
                    <a:pt x="9292" y="1115"/>
                  </a:cubicBezTo>
                  <a:cubicBezTo>
                    <a:pt x="9308" y="1100"/>
                    <a:pt x="9312" y="1069"/>
                    <a:pt x="9318" y="1047"/>
                  </a:cubicBezTo>
                  <a:cubicBezTo>
                    <a:pt x="9756" y="901"/>
                    <a:pt x="8958" y="655"/>
                    <a:pt x="8719" y="691"/>
                  </a:cubicBezTo>
                  <a:cubicBezTo>
                    <a:pt x="8697" y="649"/>
                    <a:pt x="8672" y="637"/>
                    <a:pt x="8622" y="605"/>
                  </a:cubicBezTo>
                  <a:cubicBezTo>
                    <a:pt x="8595" y="615"/>
                    <a:pt x="8857" y="603"/>
                    <a:pt x="8946" y="583"/>
                  </a:cubicBezTo>
                  <a:lnTo>
                    <a:pt x="8946" y="424"/>
                  </a:lnTo>
                  <a:cubicBezTo>
                    <a:pt x="8584" y="419"/>
                    <a:pt x="8041" y="370"/>
                    <a:pt x="7753" y="527"/>
                  </a:cubicBezTo>
                  <a:cubicBezTo>
                    <a:pt x="7325" y="761"/>
                    <a:pt x="7238" y="462"/>
                    <a:pt x="6865" y="462"/>
                  </a:cubicBezTo>
                  <a:cubicBezTo>
                    <a:pt x="6651" y="462"/>
                    <a:pt x="6162" y="582"/>
                    <a:pt x="6100" y="423"/>
                  </a:cubicBezTo>
                  <a:cubicBezTo>
                    <a:pt x="6035" y="257"/>
                    <a:pt x="5794" y="173"/>
                    <a:pt x="5530" y="201"/>
                  </a:cubicBezTo>
                  <a:cubicBezTo>
                    <a:pt x="5798" y="201"/>
                    <a:pt x="4516" y="-254"/>
                    <a:pt x="5126" y="246"/>
                  </a:cubicBezTo>
                  <a:cubicBezTo>
                    <a:pt x="4964" y="310"/>
                    <a:pt x="4729" y="281"/>
                    <a:pt x="4573" y="365"/>
                  </a:cubicBezTo>
                  <a:cubicBezTo>
                    <a:pt x="4569" y="357"/>
                    <a:pt x="4565" y="351"/>
                    <a:pt x="4561" y="344"/>
                  </a:cubicBezTo>
                  <a:cubicBezTo>
                    <a:pt x="4686" y="310"/>
                    <a:pt x="4802" y="265"/>
                    <a:pt x="4906" y="212"/>
                  </a:cubicBezTo>
                  <a:cubicBezTo>
                    <a:pt x="4915" y="-229"/>
                    <a:pt x="4397" y="153"/>
                    <a:pt x="4270" y="153"/>
                  </a:cubicBezTo>
                  <a:cubicBezTo>
                    <a:pt x="4167" y="164"/>
                    <a:pt x="3359" y="353"/>
                    <a:pt x="3319" y="417"/>
                  </a:cubicBezTo>
                  <a:lnTo>
                    <a:pt x="3145" y="383"/>
                  </a:lnTo>
                  <a:cubicBezTo>
                    <a:pt x="2836" y="502"/>
                    <a:pt x="2710" y="657"/>
                    <a:pt x="2597" y="861"/>
                  </a:cubicBezTo>
                  <a:lnTo>
                    <a:pt x="2632" y="881"/>
                  </a:lnTo>
                  <a:lnTo>
                    <a:pt x="2609" y="891"/>
                  </a:lnTo>
                  <a:cubicBezTo>
                    <a:pt x="2609" y="891"/>
                    <a:pt x="2630" y="919"/>
                    <a:pt x="2631" y="920"/>
                  </a:cubicBezTo>
                  <a:cubicBezTo>
                    <a:pt x="2441" y="925"/>
                    <a:pt x="2439" y="994"/>
                    <a:pt x="2367" y="1082"/>
                  </a:cubicBezTo>
                  <a:cubicBezTo>
                    <a:pt x="2327" y="1132"/>
                    <a:pt x="2134" y="1188"/>
                    <a:pt x="2046" y="1216"/>
                  </a:cubicBezTo>
                  <a:cubicBezTo>
                    <a:pt x="2006" y="1191"/>
                    <a:pt x="1971" y="1160"/>
                    <a:pt x="1938" y="1132"/>
                  </a:cubicBezTo>
                  <a:lnTo>
                    <a:pt x="1757" y="1278"/>
                  </a:lnTo>
                  <a:lnTo>
                    <a:pt x="1868" y="1415"/>
                  </a:lnTo>
                  <a:lnTo>
                    <a:pt x="1840" y="1419"/>
                  </a:lnTo>
                  <a:lnTo>
                    <a:pt x="1824" y="1473"/>
                  </a:lnTo>
                  <a:lnTo>
                    <a:pt x="1805" y="1460"/>
                  </a:lnTo>
                  <a:cubicBezTo>
                    <a:pt x="1758" y="1481"/>
                    <a:pt x="1709" y="1500"/>
                    <a:pt x="1658" y="1517"/>
                  </a:cubicBezTo>
                  <a:cubicBezTo>
                    <a:pt x="1549" y="1674"/>
                    <a:pt x="1707" y="1979"/>
                    <a:pt x="1798" y="2121"/>
                  </a:cubicBezTo>
                  <a:lnTo>
                    <a:pt x="1623" y="2198"/>
                  </a:lnTo>
                  <a:cubicBezTo>
                    <a:pt x="1623" y="2198"/>
                    <a:pt x="1757" y="2274"/>
                    <a:pt x="1768" y="2279"/>
                  </a:cubicBezTo>
                  <a:cubicBezTo>
                    <a:pt x="1773" y="2424"/>
                    <a:pt x="1650" y="2661"/>
                    <a:pt x="1803" y="2773"/>
                  </a:cubicBezTo>
                  <a:cubicBezTo>
                    <a:pt x="1723" y="2851"/>
                    <a:pt x="1540" y="2983"/>
                    <a:pt x="1532" y="3078"/>
                  </a:cubicBezTo>
                  <a:cubicBezTo>
                    <a:pt x="1139" y="3076"/>
                    <a:pt x="1182" y="3360"/>
                    <a:pt x="947" y="3451"/>
                  </a:cubicBezTo>
                  <a:cubicBezTo>
                    <a:pt x="945" y="3436"/>
                    <a:pt x="951" y="3434"/>
                    <a:pt x="966" y="3447"/>
                  </a:cubicBezTo>
                  <a:cubicBezTo>
                    <a:pt x="608" y="3513"/>
                    <a:pt x="413" y="3554"/>
                    <a:pt x="434" y="3830"/>
                  </a:cubicBezTo>
                  <a:cubicBezTo>
                    <a:pt x="410" y="3843"/>
                    <a:pt x="192" y="4024"/>
                    <a:pt x="245" y="4024"/>
                  </a:cubicBezTo>
                  <a:lnTo>
                    <a:pt x="236" y="4024"/>
                  </a:lnTo>
                  <a:cubicBezTo>
                    <a:pt x="54" y="4141"/>
                    <a:pt x="48" y="4311"/>
                    <a:pt x="120" y="4482"/>
                  </a:cubicBezTo>
                  <a:cubicBezTo>
                    <a:pt x="-250" y="4580"/>
                    <a:pt x="355" y="4716"/>
                    <a:pt x="355" y="4730"/>
                  </a:cubicBezTo>
                  <a:cubicBezTo>
                    <a:pt x="361" y="4790"/>
                    <a:pt x="347" y="4826"/>
                    <a:pt x="446" y="4867"/>
                  </a:cubicBezTo>
                  <a:cubicBezTo>
                    <a:pt x="418" y="4880"/>
                    <a:pt x="385" y="4889"/>
                    <a:pt x="354" y="4898"/>
                  </a:cubicBezTo>
                  <a:lnTo>
                    <a:pt x="401" y="5044"/>
                  </a:lnTo>
                  <a:cubicBezTo>
                    <a:pt x="360" y="5065"/>
                    <a:pt x="295" y="5073"/>
                    <a:pt x="243" y="5074"/>
                  </a:cubicBezTo>
                  <a:cubicBezTo>
                    <a:pt x="-96" y="5327"/>
                    <a:pt x="100" y="5478"/>
                    <a:pt x="253" y="5724"/>
                  </a:cubicBezTo>
                  <a:cubicBezTo>
                    <a:pt x="-131" y="5758"/>
                    <a:pt x="906" y="6336"/>
                    <a:pt x="977" y="6405"/>
                  </a:cubicBezTo>
                  <a:cubicBezTo>
                    <a:pt x="1473" y="6884"/>
                    <a:pt x="1943" y="7410"/>
                    <a:pt x="2366" y="7917"/>
                  </a:cubicBezTo>
                  <a:cubicBezTo>
                    <a:pt x="2792" y="8429"/>
                    <a:pt x="2834" y="8747"/>
                    <a:pt x="3754" y="9047"/>
                  </a:cubicBezTo>
                  <a:cubicBezTo>
                    <a:pt x="4138" y="9172"/>
                    <a:pt x="4518" y="9326"/>
                    <a:pt x="4908" y="9441"/>
                  </a:cubicBezTo>
                  <a:cubicBezTo>
                    <a:pt x="5168" y="9517"/>
                    <a:pt x="5201" y="9759"/>
                    <a:pt x="5520" y="9800"/>
                  </a:cubicBezTo>
                  <a:cubicBezTo>
                    <a:pt x="5673" y="10251"/>
                    <a:pt x="5783" y="10655"/>
                    <a:pt x="5791" y="11117"/>
                  </a:cubicBezTo>
                  <a:cubicBezTo>
                    <a:pt x="5711" y="11122"/>
                    <a:pt x="5913" y="12338"/>
                    <a:pt x="5907" y="12464"/>
                  </a:cubicBezTo>
                  <a:cubicBezTo>
                    <a:pt x="5882" y="13059"/>
                    <a:pt x="5883" y="13548"/>
                    <a:pt x="6193" y="14121"/>
                  </a:cubicBezTo>
                  <a:lnTo>
                    <a:pt x="6225" y="14132"/>
                  </a:lnTo>
                  <a:cubicBezTo>
                    <a:pt x="6430" y="14543"/>
                    <a:pt x="6291" y="15161"/>
                    <a:pt x="6165" y="15567"/>
                  </a:cubicBezTo>
                  <a:lnTo>
                    <a:pt x="5959" y="15469"/>
                  </a:lnTo>
                  <a:cubicBezTo>
                    <a:pt x="6052" y="15704"/>
                    <a:pt x="6153" y="16040"/>
                    <a:pt x="6421" y="16224"/>
                  </a:cubicBezTo>
                  <a:cubicBezTo>
                    <a:pt x="6507" y="16420"/>
                    <a:pt x="6366" y="16837"/>
                    <a:pt x="6657" y="17019"/>
                  </a:cubicBezTo>
                  <a:lnTo>
                    <a:pt x="6608" y="17029"/>
                  </a:lnTo>
                  <a:cubicBezTo>
                    <a:pt x="6637" y="17135"/>
                    <a:pt x="6673" y="17242"/>
                    <a:pt x="6698" y="17348"/>
                  </a:cubicBezTo>
                  <a:cubicBezTo>
                    <a:pt x="6724" y="17460"/>
                    <a:pt x="6961" y="17753"/>
                    <a:pt x="7204" y="17552"/>
                  </a:cubicBezTo>
                  <a:cubicBezTo>
                    <a:pt x="7368" y="17415"/>
                    <a:pt x="7130" y="17379"/>
                    <a:pt x="7104" y="17271"/>
                  </a:cubicBezTo>
                  <a:cubicBezTo>
                    <a:pt x="7153" y="17247"/>
                    <a:pt x="7205" y="17224"/>
                    <a:pt x="7258" y="17204"/>
                  </a:cubicBezTo>
                  <a:cubicBezTo>
                    <a:pt x="7266" y="17207"/>
                    <a:pt x="7274" y="17209"/>
                    <a:pt x="7283" y="17212"/>
                  </a:cubicBezTo>
                  <a:cubicBezTo>
                    <a:pt x="7428" y="17330"/>
                    <a:pt x="7359" y="17669"/>
                    <a:pt x="7457" y="17825"/>
                  </a:cubicBezTo>
                  <a:cubicBezTo>
                    <a:pt x="7064" y="17733"/>
                    <a:pt x="6781" y="17992"/>
                    <a:pt x="7244" y="18037"/>
                  </a:cubicBezTo>
                  <a:cubicBezTo>
                    <a:pt x="7249" y="18089"/>
                    <a:pt x="7372" y="18164"/>
                    <a:pt x="7414" y="18219"/>
                  </a:cubicBezTo>
                  <a:cubicBezTo>
                    <a:pt x="7100" y="18171"/>
                    <a:pt x="6990" y="18391"/>
                    <a:pt x="6948" y="18541"/>
                  </a:cubicBezTo>
                  <a:cubicBezTo>
                    <a:pt x="6858" y="18867"/>
                    <a:pt x="7590" y="18545"/>
                    <a:pt x="7695" y="18694"/>
                  </a:cubicBezTo>
                  <a:cubicBezTo>
                    <a:pt x="7722" y="18862"/>
                    <a:pt x="7638" y="18904"/>
                    <a:pt x="7476" y="18960"/>
                  </a:cubicBezTo>
                  <a:cubicBezTo>
                    <a:pt x="7193" y="19058"/>
                    <a:pt x="7547" y="19380"/>
                    <a:pt x="7676" y="19483"/>
                  </a:cubicBezTo>
                  <a:cubicBezTo>
                    <a:pt x="7806" y="19585"/>
                    <a:pt x="8719" y="19925"/>
                    <a:pt x="8709" y="20034"/>
                  </a:cubicBezTo>
                  <a:cubicBezTo>
                    <a:pt x="8675" y="20055"/>
                    <a:pt x="8539" y="20057"/>
                    <a:pt x="8495" y="20060"/>
                  </a:cubicBezTo>
                  <a:cubicBezTo>
                    <a:pt x="8668" y="20215"/>
                    <a:pt x="8970" y="20245"/>
                    <a:pt x="9155" y="20402"/>
                  </a:cubicBezTo>
                  <a:cubicBezTo>
                    <a:pt x="9472" y="20673"/>
                    <a:pt x="9686" y="20866"/>
                    <a:pt x="10256" y="20922"/>
                  </a:cubicBezTo>
                  <a:cubicBezTo>
                    <a:pt x="10224" y="21093"/>
                    <a:pt x="10989" y="21099"/>
                    <a:pt x="11173" y="21106"/>
                  </a:cubicBezTo>
                  <a:cubicBezTo>
                    <a:pt x="11320" y="21272"/>
                    <a:pt x="11860" y="21266"/>
                    <a:pt x="12121" y="21346"/>
                  </a:cubicBezTo>
                  <a:cubicBezTo>
                    <a:pt x="12171" y="21325"/>
                    <a:pt x="12226" y="21311"/>
                    <a:pt x="12286" y="21303"/>
                  </a:cubicBezTo>
                  <a:cubicBezTo>
                    <a:pt x="12279" y="21275"/>
                    <a:pt x="12265" y="21249"/>
                    <a:pt x="12243" y="21224"/>
                  </a:cubicBezTo>
                  <a:cubicBezTo>
                    <a:pt x="12367" y="21226"/>
                    <a:pt x="12609" y="21245"/>
                    <a:pt x="12688" y="21175"/>
                  </a:cubicBezTo>
                  <a:cubicBezTo>
                    <a:pt x="13408" y="21075"/>
                    <a:pt x="12856" y="20944"/>
                    <a:pt x="12432" y="20879"/>
                  </a:cubicBezTo>
                  <a:cubicBezTo>
                    <a:pt x="12038" y="20820"/>
                    <a:pt x="11669" y="20556"/>
                    <a:pt x="11367" y="20396"/>
                  </a:cubicBezTo>
                  <a:lnTo>
                    <a:pt x="11371" y="20394"/>
                  </a:lnTo>
                  <a:cubicBezTo>
                    <a:pt x="11287" y="20307"/>
                    <a:pt x="11160" y="20275"/>
                    <a:pt x="11013" y="20336"/>
                  </a:cubicBezTo>
                  <a:cubicBezTo>
                    <a:pt x="10986" y="20329"/>
                    <a:pt x="10938" y="20310"/>
                    <a:pt x="10929" y="20303"/>
                  </a:cubicBezTo>
                  <a:cubicBezTo>
                    <a:pt x="10926" y="20288"/>
                    <a:pt x="10923" y="20273"/>
                    <a:pt x="10922" y="20258"/>
                  </a:cubicBezTo>
                  <a:lnTo>
                    <a:pt x="11154" y="20296"/>
                  </a:lnTo>
                  <a:lnTo>
                    <a:pt x="11240" y="20191"/>
                  </a:lnTo>
                  <a:cubicBezTo>
                    <a:pt x="10960" y="20056"/>
                    <a:pt x="10729" y="19885"/>
                    <a:pt x="10600" y="19679"/>
                  </a:cubicBezTo>
                  <a:cubicBezTo>
                    <a:pt x="11043" y="19491"/>
                    <a:pt x="10850" y="19267"/>
                    <a:pt x="11190" y="19008"/>
                  </a:cubicBezTo>
                  <a:cubicBezTo>
                    <a:pt x="11610" y="18689"/>
                    <a:pt x="10881" y="18589"/>
                    <a:pt x="10564" y="18488"/>
                  </a:cubicBezTo>
                  <a:cubicBezTo>
                    <a:pt x="9933" y="18287"/>
                    <a:pt x="10482" y="18110"/>
                    <a:pt x="10762" y="17956"/>
                  </a:cubicBezTo>
                  <a:cubicBezTo>
                    <a:pt x="11082" y="17780"/>
                    <a:pt x="10532" y="17572"/>
                    <a:pt x="10925" y="17461"/>
                  </a:cubicBezTo>
                  <a:cubicBezTo>
                    <a:pt x="11053" y="17363"/>
                    <a:pt x="11542" y="17241"/>
                    <a:pt x="11132" y="17081"/>
                  </a:cubicBezTo>
                  <a:cubicBezTo>
                    <a:pt x="10719" y="16920"/>
                    <a:pt x="10542" y="17195"/>
                    <a:pt x="10370" y="16756"/>
                  </a:cubicBezTo>
                  <a:cubicBezTo>
                    <a:pt x="10280" y="16736"/>
                    <a:pt x="10698" y="16839"/>
                    <a:pt x="10701" y="16840"/>
                  </a:cubicBezTo>
                  <a:cubicBezTo>
                    <a:pt x="10852" y="16881"/>
                    <a:pt x="11044" y="16917"/>
                    <a:pt x="11208" y="16879"/>
                  </a:cubicBezTo>
                  <a:cubicBezTo>
                    <a:pt x="11677" y="16774"/>
                    <a:pt x="11296" y="16620"/>
                    <a:pt x="11327" y="16476"/>
                  </a:cubicBezTo>
                  <a:lnTo>
                    <a:pt x="11391" y="16465"/>
                  </a:lnTo>
                  <a:cubicBezTo>
                    <a:pt x="11399" y="16341"/>
                    <a:pt x="11312" y="16265"/>
                    <a:pt x="11208" y="16169"/>
                  </a:cubicBezTo>
                  <a:cubicBezTo>
                    <a:pt x="11664" y="16259"/>
                    <a:pt x="12455" y="16159"/>
                    <a:pt x="12835" y="15994"/>
                  </a:cubicBezTo>
                  <a:cubicBezTo>
                    <a:pt x="13028" y="15910"/>
                    <a:pt x="13154" y="15698"/>
                    <a:pt x="13228" y="15565"/>
                  </a:cubicBezTo>
                  <a:cubicBezTo>
                    <a:pt x="13402" y="15253"/>
                    <a:pt x="12911" y="15333"/>
                    <a:pt x="12834" y="15144"/>
                  </a:cubicBezTo>
                  <a:cubicBezTo>
                    <a:pt x="12802" y="15022"/>
                    <a:pt x="12963" y="14987"/>
                    <a:pt x="12778" y="14873"/>
                  </a:cubicBezTo>
                  <a:cubicBezTo>
                    <a:pt x="13254" y="14989"/>
                    <a:pt x="14069" y="14954"/>
                    <a:pt x="14075" y="14543"/>
                  </a:cubicBezTo>
                  <a:cubicBezTo>
                    <a:pt x="14715" y="14565"/>
                    <a:pt x="14622" y="13934"/>
                    <a:pt x="14861" y="13689"/>
                  </a:cubicBezTo>
                  <a:cubicBezTo>
                    <a:pt x="14826" y="13753"/>
                    <a:pt x="14779" y="13815"/>
                    <a:pt x="14699" y="13862"/>
                  </a:cubicBezTo>
                  <a:lnTo>
                    <a:pt x="14810" y="13932"/>
                  </a:lnTo>
                  <a:lnTo>
                    <a:pt x="14823" y="13925"/>
                  </a:lnTo>
                  <a:lnTo>
                    <a:pt x="14866" y="13945"/>
                  </a:lnTo>
                  <a:cubicBezTo>
                    <a:pt x="15391" y="13663"/>
                    <a:pt x="15253" y="13268"/>
                    <a:pt x="15713" y="12979"/>
                  </a:cubicBezTo>
                  <a:cubicBezTo>
                    <a:pt x="16218" y="12660"/>
                    <a:pt x="15525" y="12151"/>
                    <a:pt x="15954" y="11777"/>
                  </a:cubicBezTo>
                  <a:cubicBezTo>
                    <a:pt x="16313" y="11463"/>
                    <a:pt x="17360" y="11121"/>
                    <a:pt x="17972" y="11165"/>
                  </a:cubicBezTo>
                  <a:cubicBezTo>
                    <a:pt x="18474" y="11201"/>
                    <a:pt x="18489" y="10927"/>
                    <a:pt x="18940" y="10851"/>
                  </a:cubicBezTo>
                  <a:cubicBezTo>
                    <a:pt x="18679" y="10613"/>
                    <a:pt x="19041" y="10505"/>
                    <a:pt x="19136" y="10300"/>
                  </a:cubicBezTo>
                  <a:cubicBezTo>
                    <a:pt x="19263" y="10026"/>
                    <a:pt x="19440" y="9737"/>
                    <a:pt x="19532" y="9473"/>
                  </a:cubicBezTo>
                  <a:cubicBezTo>
                    <a:pt x="19677" y="9053"/>
                    <a:pt x="19187" y="8394"/>
                    <a:pt x="19505" y="8013"/>
                  </a:cubicBezTo>
                  <a:cubicBezTo>
                    <a:pt x="20005" y="8053"/>
                    <a:pt x="20030" y="7526"/>
                    <a:pt x="20245" y="7340"/>
                  </a:cubicBezTo>
                  <a:cubicBezTo>
                    <a:pt x="20849" y="6817"/>
                    <a:pt x="21350" y="6573"/>
                    <a:pt x="21083" y="5876"/>
                  </a:cubicBezTo>
                  <a:cubicBezTo>
                    <a:pt x="21071" y="5847"/>
                    <a:pt x="21253" y="6319"/>
                    <a:pt x="21083" y="587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sz="1512">
                <a:solidFill>
                  <a:schemeClr val="accent1"/>
                </a:solidFill>
              </a:endParaRPr>
            </a:p>
          </p:txBody>
        </p:sp>
        <p:sp>
          <p:nvSpPr>
            <p:cNvPr id="11" name="Shape 25920"/>
            <p:cNvSpPr/>
            <p:nvPr/>
          </p:nvSpPr>
          <p:spPr>
            <a:xfrm>
              <a:off x="6071106" y="6380560"/>
              <a:ext cx="2806760" cy="3311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36" extrusionOk="0">
                  <a:moveTo>
                    <a:pt x="21150" y="15574"/>
                  </a:moveTo>
                  <a:cubicBezTo>
                    <a:pt x="21261" y="15717"/>
                    <a:pt x="21093" y="15952"/>
                    <a:pt x="20924" y="15784"/>
                  </a:cubicBezTo>
                  <a:cubicBezTo>
                    <a:pt x="20982" y="16021"/>
                    <a:pt x="20891" y="16384"/>
                    <a:pt x="20777" y="16596"/>
                  </a:cubicBezTo>
                  <a:cubicBezTo>
                    <a:pt x="20505" y="17107"/>
                    <a:pt x="20399" y="17680"/>
                    <a:pt x="20142" y="18190"/>
                  </a:cubicBezTo>
                  <a:cubicBezTo>
                    <a:pt x="20021" y="18451"/>
                    <a:pt x="19581" y="18883"/>
                    <a:pt x="19210" y="18697"/>
                  </a:cubicBezTo>
                  <a:cubicBezTo>
                    <a:pt x="19055" y="18620"/>
                    <a:pt x="18983" y="18564"/>
                    <a:pt x="18916" y="18429"/>
                  </a:cubicBezTo>
                  <a:cubicBezTo>
                    <a:pt x="18874" y="18346"/>
                    <a:pt x="18895" y="18082"/>
                    <a:pt x="18885" y="18073"/>
                  </a:cubicBezTo>
                  <a:cubicBezTo>
                    <a:pt x="18630" y="17743"/>
                    <a:pt x="18882" y="17612"/>
                    <a:pt x="18985" y="17344"/>
                  </a:cubicBezTo>
                  <a:cubicBezTo>
                    <a:pt x="19114" y="17002"/>
                    <a:pt x="19115" y="16913"/>
                    <a:pt x="19087" y="16545"/>
                  </a:cubicBezTo>
                  <a:cubicBezTo>
                    <a:pt x="19035" y="16414"/>
                    <a:pt x="19148" y="15981"/>
                    <a:pt x="19273" y="15913"/>
                  </a:cubicBezTo>
                  <a:cubicBezTo>
                    <a:pt x="19479" y="15800"/>
                    <a:pt x="19740" y="15772"/>
                    <a:pt x="19957" y="15653"/>
                  </a:cubicBezTo>
                  <a:cubicBezTo>
                    <a:pt x="20082" y="15574"/>
                    <a:pt x="20117" y="15501"/>
                    <a:pt x="20239" y="15479"/>
                  </a:cubicBezTo>
                  <a:cubicBezTo>
                    <a:pt x="20387" y="15448"/>
                    <a:pt x="20295" y="14983"/>
                    <a:pt x="20473" y="15143"/>
                  </a:cubicBezTo>
                  <a:cubicBezTo>
                    <a:pt x="20533" y="15027"/>
                    <a:pt x="20661" y="14865"/>
                    <a:pt x="20739" y="14731"/>
                  </a:cubicBezTo>
                  <a:cubicBezTo>
                    <a:pt x="20722" y="14552"/>
                    <a:pt x="20909" y="14739"/>
                    <a:pt x="20929" y="14819"/>
                  </a:cubicBezTo>
                  <a:cubicBezTo>
                    <a:pt x="20973" y="14985"/>
                    <a:pt x="21061" y="15461"/>
                    <a:pt x="21150" y="15574"/>
                  </a:cubicBezTo>
                  <a:cubicBezTo>
                    <a:pt x="21173" y="15603"/>
                    <a:pt x="21138" y="15559"/>
                    <a:pt x="21150" y="15574"/>
                  </a:cubicBezTo>
                  <a:close/>
                  <a:moveTo>
                    <a:pt x="21449" y="7942"/>
                  </a:moveTo>
                  <a:cubicBezTo>
                    <a:pt x="21344" y="7731"/>
                    <a:pt x="21600" y="7533"/>
                    <a:pt x="21152" y="7539"/>
                  </a:cubicBezTo>
                  <a:cubicBezTo>
                    <a:pt x="21008" y="7541"/>
                    <a:pt x="20754" y="7739"/>
                    <a:pt x="20526" y="7739"/>
                  </a:cubicBezTo>
                  <a:cubicBezTo>
                    <a:pt x="20244" y="7739"/>
                    <a:pt x="20016" y="7865"/>
                    <a:pt x="19729" y="7865"/>
                  </a:cubicBezTo>
                  <a:cubicBezTo>
                    <a:pt x="19565" y="7865"/>
                    <a:pt x="19469" y="8014"/>
                    <a:pt x="19302" y="7993"/>
                  </a:cubicBezTo>
                  <a:cubicBezTo>
                    <a:pt x="19093" y="7930"/>
                    <a:pt x="19070" y="7669"/>
                    <a:pt x="18908" y="7605"/>
                  </a:cubicBezTo>
                  <a:cubicBezTo>
                    <a:pt x="19001" y="7551"/>
                    <a:pt x="19025" y="7458"/>
                    <a:pt x="18981" y="7374"/>
                  </a:cubicBezTo>
                  <a:cubicBezTo>
                    <a:pt x="19062" y="7284"/>
                    <a:pt x="18938" y="7312"/>
                    <a:pt x="18896" y="7232"/>
                  </a:cubicBezTo>
                  <a:cubicBezTo>
                    <a:pt x="18780" y="7074"/>
                    <a:pt x="18298" y="6560"/>
                    <a:pt x="18034" y="6598"/>
                  </a:cubicBezTo>
                  <a:cubicBezTo>
                    <a:pt x="17984" y="6467"/>
                    <a:pt x="17855" y="6463"/>
                    <a:pt x="17803" y="6343"/>
                  </a:cubicBezTo>
                  <a:cubicBezTo>
                    <a:pt x="17753" y="6232"/>
                    <a:pt x="17703" y="5708"/>
                    <a:pt x="17456" y="5708"/>
                  </a:cubicBezTo>
                  <a:lnTo>
                    <a:pt x="17456" y="5708"/>
                  </a:lnTo>
                  <a:cubicBezTo>
                    <a:pt x="17148" y="5708"/>
                    <a:pt x="17061" y="5095"/>
                    <a:pt x="17029" y="4927"/>
                  </a:cubicBezTo>
                  <a:lnTo>
                    <a:pt x="17085" y="4930"/>
                  </a:lnTo>
                  <a:cubicBezTo>
                    <a:pt x="16985" y="4575"/>
                    <a:pt x="16629" y="4445"/>
                    <a:pt x="16480" y="4141"/>
                  </a:cubicBezTo>
                  <a:lnTo>
                    <a:pt x="16435" y="4152"/>
                  </a:lnTo>
                  <a:cubicBezTo>
                    <a:pt x="16428" y="4118"/>
                    <a:pt x="16411" y="4085"/>
                    <a:pt x="16410" y="4050"/>
                  </a:cubicBezTo>
                  <a:cubicBezTo>
                    <a:pt x="16418" y="4049"/>
                    <a:pt x="16577" y="4040"/>
                    <a:pt x="16577" y="4040"/>
                  </a:cubicBezTo>
                  <a:cubicBezTo>
                    <a:pt x="16561" y="4019"/>
                    <a:pt x="16373" y="3888"/>
                    <a:pt x="16373" y="3877"/>
                  </a:cubicBezTo>
                  <a:cubicBezTo>
                    <a:pt x="16140" y="3556"/>
                    <a:pt x="15927" y="3229"/>
                    <a:pt x="15764" y="2884"/>
                  </a:cubicBezTo>
                  <a:cubicBezTo>
                    <a:pt x="15810" y="2908"/>
                    <a:pt x="15860" y="2921"/>
                    <a:pt x="15913" y="2924"/>
                  </a:cubicBezTo>
                  <a:cubicBezTo>
                    <a:pt x="16212" y="2508"/>
                    <a:pt x="16034" y="2139"/>
                    <a:pt x="15828" y="1728"/>
                  </a:cubicBezTo>
                  <a:cubicBezTo>
                    <a:pt x="15663" y="1776"/>
                    <a:pt x="15487" y="1765"/>
                    <a:pt x="15320" y="1792"/>
                  </a:cubicBezTo>
                  <a:cubicBezTo>
                    <a:pt x="15262" y="1792"/>
                    <a:pt x="15004" y="1673"/>
                    <a:pt x="14939" y="1652"/>
                  </a:cubicBezTo>
                  <a:cubicBezTo>
                    <a:pt x="14877" y="1646"/>
                    <a:pt x="14703" y="1675"/>
                    <a:pt x="14673" y="1666"/>
                  </a:cubicBezTo>
                  <a:cubicBezTo>
                    <a:pt x="14649" y="1666"/>
                    <a:pt x="14604" y="1640"/>
                    <a:pt x="14583" y="1631"/>
                  </a:cubicBezTo>
                  <a:cubicBezTo>
                    <a:pt x="14579" y="1638"/>
                    <a:pt x="14541" y="1746"/>
                    <a:pt x="14548" y="1746"/>
                  </a:cubicBezTo>
                  <a:cubicBezTo>
                    <a:pt x="14314" y="1775"/>
                    <a:pt x="14213" y="1915"/>
                    <a:pt x="13949" y="1776"/>
                  </a:cubicBezTo>
                  <a:cubicBezTo>
                    <a:pt x="13737" y="1662"/>
                    <a:pt x="13370" y="1599"/>
                    <a:pt x="13126" y="1666"/>
                  </a:cubicBezTo>
                  <a:cubicBezTo>
                    <a:pt x="13114" y="1631"/>
                    <a:pt x="12362" y="1325"/>
                    <a:pt x="12311" y="1315"/>
                  </a:cubicBezTo>
                  <a:cubicBezTo>
                    <a:pt x="12058" y="1263"/>
                    <a:pt x="11585" y="1295"/>
                    <a:pt x="11468" y="1561"/>
                  </a:cubicBezTo>
                  <a:cubicBezTo>
                    <a:pt x="11405" y="1704"/>
                    <a:pt x="11546" y="1817"/>
                    <a:pt x="11493" y="1940"/>
                  </a:cubicBezTo>
                  <a:cubicBezTo>
                    <a:pt x="11411" y="2129"/>
                    <a:pt x="10260" y="1753"/>
                    <a:pt x="10229" y="1583"/>
                  </a:cubicBezTo>
                  <a:cubicBezTo>
                    <a:pt x="10181" y="1321"/>
                    <a:pt x="9285" y="1213"/>
                    <a:pt x="9029" y="1193"/>
                  </a:cubicBezTo>
                  <a:cubicBezTo>
                    <a:pt x="9018" y="1125"/>
                    <a:pt x="8978" y="1083"/>
                    <a:pt x="8892" y="1075"/>
                  </a:cubicBezTo>
                  <a:lnTo>
                    <a:pt x="8892" y="1071"/>
                  </a:lnTo>
                  <a:cubicBezTo>
                    <a:pt x="8848" y="1075"/>
                    <a:pt x="8690" y="1054"/>
                    <a:pt x="8710" y="986"/>
                  </a:cubicBezTo>
                  <a:cubicBezTo>
                    <a:pt x="8710" y="964"/>
                    <a:pt x="8994" y="767"/>
                    <a:pt x="9016" y="679"/>
                  </a:cubicBezTo>
                  <a:cubicBezTo>
                    <a:pt x="9056" y="517"/>
                    <a:pt x="8891" y="519"/>
                    <a:pt x="8901" y="450"/>
                  </a:cubicBezTo>
                  <a:cubicBezTo>
                    <a:pt x="8820" y="389"/>
                    <a:pt x="9205" y="-90"/>
                    <a:pt x="8780" y="124"/>
                  </a:cubicBezTo>
                  <a:cubicBezTo>
                    <a:pt x="8738" y="-14"/>
                    <a:pt x="7966" y="-25"/>
                    <a:pt x="7786" y="33"/>
                  </a:cubicBezTo>
                  <a:cubicBezTo>
                    <a:pt x="7755" y="33"/>
                    <a:pt x="7236" y="45"/>
                    <a:pt x="7284" y="112"/>
                  </a:cubicBezTo>
                  <a:cubicBezTo>
                    <a:pt x="6980" y="-39"/>
                    <a:pt x="6476" y="127"/>
                    <a:pt x="6182" y="191"/>
                  </a:cubicBezTo>
                  <a:cubicBezTo>
                    <a:pt x="5782" y="191"/>
                    <a:pt x="5357" y="466"/>
                    <a:pt x="4985" y="577"/>
                  </a:cubicBezTo>
                  <a:cubicBezTo>
                    <a:pt x="4968" y="561"/>
                    <a:pt x="4957" y="544"/>
                    <a:pt x="4950" y="523"/>
                  </a:cubicBezTo>
                  <a:lnTo>
                    <a:pt x="4918" y="529"/>
                  </a:lnTo>
                  <a:lnTo>
                    <a:pt x="4905" y="496"/>
                  </a:lnTo>
                  <a:cubicBezTo>
                    <a:pt x="4737" y="581"/>
                    <a:pt x="4445" y="574"/>
                    <a:pt x="4277" y="480"/>
                  </a:cubicBezTo>
                  <a:cubicBezTo>
                    <a:pt x="4282" y="423"/>
                    <a:pt x="4286" y="367"/>
                    <a:pt x="4279" y="311"/>
                  </a:cubicBezTo>
                  <a:cubicBezTo>
                    <a:pt x="3839" y="327"/>
                    <a:pt x="3931" y="706"/>
                    <a:pt x="3692" y="913"/>
                  </a:cubicBezTo>
                  <a:cubicBezTo>
                    <a:pt x="3463" y="1112"/>
                    <a:pt x="3139" y="1114"/>
                    <a:pt x="2935" y="1363"/>
                  </a:cubicBezTo>
                  <a:cubicBezTo>
                    <a:pt x="2899" y="1537"/>
                    <a:pt x="2704" y="1647"/>
                    <a:pt x="2717" y="1829"/>
                  </a:cubicBezTo>
                  <a:cubicBezTo>
                    <a:pt x="2734" y="2071"/>
                    <a:pt x="2718" y="2224"/>
                    <a:pt x="2488" y="2389"/>
                  </a:cubicBezTo>
                  <a:cubicBezTo>
                    <a:pt x="2217" y="2584"/>
                    <a:pt x="1913" y="2731"/>
                    <a:pt x="1546" y="2719"/>
                  </a:cubicBezTo>
                  <a:cubicBezTo>
                    <a:pt x="1507" y="2976"/>
                    <a:pt x="1199" y="3017"/>
                    <a:pt x="1132" y="3212"/>
                  </a:cubicBezTo>
                  <a:cubicBezTo>
                    <a:pt x="1025" y="3521"/>
                    <a:pt x="918" y="3677"/>
                    <a:pt x="641" y="3906"/>
                  </a:cubicBezTo>
                  <a:lnTo>
                    <a:pt x="670" y="3942"/>
                  </a:lnTo>
                  <a:cubicBezTo>
                    <a:pt x="508" y="4166"/>
                    <a:pt x="173" y="4557"/>
                    <a:pt x="339" y="4803"/>
                  </a:cubicBezTo>
                  <a:lnTo>
                    <a:pt x="391" y="4803"/>
                  </a:lnTo>
                  <a:cubicBezTo>
                    <a:pt x="467" y="4803"/>
                    <a:pt x="416" y="5040"/>
                    <a:pt x="558" y="5026"/>
                  </a:cubicBezTo>
                  <a:cubicBezTo>
                    <a:pt x="575" y="5060"/>
                    <a:pt x="612" y="5269"/>
                    <a:pt x="543" y="5269"/>
                  </a:cubicBezTo>
                  <a:lnTo>
                    <a:pt x="456" y="5299"/>
                  </a:lnTo>
                  <a:cubicBezTo>
                    <a:pt x="764" y="5604"/>
                    <a:pt x="582" y="5896"/>
                    <a:pt x="452" y="6228"/>
                  </a:cubicBezTo>
                  <a:cubicBezTo>
                    <a:pt x="401" y="6220"/>
                    <a:pt x="345" y="6229"/>
                    <a:pt x="297" y="6251"/>
                  </a:cubicBezTo>
                  <a:cubicBezTo>
                    <a:pt x="430" y="6424"/>
                    <a:pt x="154" y="6618"/>
                    <a:pt x="0" y="6730"/>
                  </a:cubicBezTo>
                  <a:cubicBezTo>
                    <a:pt x="249" y="6752"/>
                    <a:pt x="299" y="6978"/>
                    <a:pt x="276" y="7155"/>
                  </a:cubicBezTo>
                  <a:lnTo>
                    <a:pt x="307" y="7155"/>
                  </a:lnTo>
                  <a:cubicBezTo>
                    <a:pt x="294" y="7155"/>
                    <a:pt x="281" y="7155"/>
                    <a:pt x="268" y="7155"/>
                  </a:cubicBezTo>
                  <a:cubicBezTo>
                    <a:pt x="265" y="7167"/>
                    <a:pt x="258" y="7174"/>
                    <a:pt x="247" y="7177"/>
                  </a:cubicBezTo>
                  <a:cubicBezTo>
                    <a:pt x="206" y="7341"/>
                    <a:pt x="390" y="7647"/>
                    <a:pt x="654" y="7597"/>
                  </a:cubicBezTo>
                  <a:cubicBezTo>
                    <a:pt x="662" y="7714"/>
                    <a:pt x="780" y="7762"/>
                    <a:pt x="802" y="7878"/>
                  </a:cubicBezTo>
                  <a:cubicBezTo>
                    <a:pt x="873" y="7889"/>
                    <a:pt x="913" y="7864"/>
                    <a:pt x="946" y="7814"/>
                  </a:cubicBezTo>
                  <a:cubicBezTo>
                    <a:pt x="1016" y="8004"/>
                    <a:pt x="1264" y="8051"/>
                    <a:pt x="1309" y="8201"/>
                  </a:cubicBezTo>
                  <a:cubicBezTo>
                    <a:pt x="1426" y="8354"/>
                    <a:pt x="1416" y="8441"/>
                    <a:pt x="1473" y="8622"/>
                  </a:cubicBezTo>
                  <a:lnTo>
                    <a:pt x="1520" y="8622"/>
                  </a:lnTo>
                  <a:cubicBezTo>
                    <a:pt x="1569" y="8710"/>
                    <a:pt x="1975" y="9160"/>
                    <a:pt x="2133" y="9105"/>
                  </a:cubicBezTo>
                  <a:cubicBezTo>
                    <a:pt x="2414" y="9356"/>
                    <a:pt x="2674" y="9574"/>
                    <a:pt x="3086" y="9750"/>
                  </a:cubicBezTo>
                  <a:cubicBezTo>
                    <a:pt x="3082" y="9812"/>
                    <a:pt x="3079" y="9875"/>
                    <a:pt x="3077" y="9937"/>
                  </a:cubicBezTo>
                  <a:cubicBezTo>
                    <a:pt x="3152" y="9898"/>
                    <a:pt x="3229" y="9859"/>
                    <a:pt x="3307" y="9824"/>
                  </a:cubicBezTo>
                  <a:lnTo>
                    <a:pt x="3321" y="9829"/>
                  </a:lnTo>
                  <a:lnTo>
                    <a:pt x="3322" y="9817"/>
                  </a:lnTo>
                  <a:cubicBezTo>
                    <a:pt x="3580" y="9701"/>
                    <a:pt x="3830" y="9612"/>
                    <a:pt x="4125" y="9621"/>
                  </a:cubicBezTo>
                  <a:cubicBezTo>
                    <a:pt x="4261" y="9626"/>
                    <a:pt x="4581" y="9721"/>
                    <a:pt x="4686" y="9617"/>
                  </a:cubicBezTo>
                  <a:cubicBezTo>
                    <a:pt x="4748" y="9641"/>
                    <a:pt x="4808" y="9667"/>
                    <a:pt x="4866" y="9695"/>
                  </a:cubicBezTo>
                  <a:cubicBezTo>
                    <a:pt x="5080" y="9574"/>
                    <a:pt x="5871" y="9431"/>
                    <a:pt x="5918" y="9296"/>
                  </a:cubicBezTo>
                  <a:cubicBezTo>
                    <a:pt x="5972" y="9317"/>
                    <a:pt x="5995" y="9339"/>
                    <a:pt x="6016" y="9264"/>
                  </a:cubicBezTo>
                  <a:cubicBezTo>
                    <a:pt x="6022" y="9261"/>
                    <a:pt x="6045" y="9250"/>
                    <a:pt x="6080" y="9241"/>
                  </a:cubicBezTo>
                  <a:cubicBezTo>
                    <a:pt x="6162" y="9312"/>
                    <a:pt x="6375" y="9249"/>
                    <a:pt x="6476" y="9223"/>
                  </a:cubicBezTo>
                  <a:lnTo>
                    <a:pt x="6476" y="9214"/>
                  </a:lnTo>
                  <a:cubicBezTo>
                    <a:pt x="7144" y="9195"/>
                    <a:pt x="6984" y="9378"/>
                    <a:pt x="7304" y="9739"/>
                  </a:cubicBezTo>
                  <a:cubicBezTo>
                    <a:pt x="7475" y="9932"/>
                    <a:pt x="7980" y="9814"/>
                    <a:pt x="8200" y="9773"/>
                  </a:cubicBezTo>
                  <a:cubicBezTo>
                    <a:pt x="8223" y="9858"/>
                    <a:pt x="8315" y="9945"/>
                    <a:pt x="8426" y="9941"/>
                  </a:cubicBezTo>
                  <a:cubicBezTo>
                    <a:pt x="8418" y="9986"/>
                    <a:pt x="8482" y="10342"/>
                    <a:pt x="8493" y="10381"/>
                  </a:cubicBezTo>
                  <a:lnTo>
                    <a:pt x="8473" y="10381"/>
                  </a:lnTo>
                  <a:cubicBezTo>
                    <a:pt x="8451" y="10590"/>
                    <a:pt x="8231" y="10752"/>
                    <a:pt x="8455" y="10846"/>
                  </a:cubicBezTo>
                  <a:cubicBezTo>
                    <a:pt x="8424" y="11002"/>
                    <a:pt x="8415" y="11164"/>
                    <a:pt x="8205" y="11187"/>
                  </a:cubicBezTo>
                  <a:cubicBezTo>
                    <a:pt x="8322" y="11607"/>
                    <a:pt x="8608" y="11836"/>
                    <a:pt x="8916" y="12161"/>
                  </a:cubicBezTo>
                  <a:cubicBezTo>
                    <a:pt x="8896" y="12195"/>
                    <a:pt x="8883" y="12228"/>
                    <a:pt x="8856" y="12259"/>
                  </a:cubicBezTo>
                  <a:cubicBezTo>
                    <a:pt x="9007" y="12382"/>
                    <a:pt x="9103" y="12537"/>
                    <a:pt x="9233" y="12666"/>
                  </a:cubicBezTo>
                  <a:lnTo>
                    <a:pt x="9303" y="12614"/>
                  </a:lnTo>
                  <a:cubicBezTo>
                    <a:pt x="9334" y="12654"/>
                    <a:pt x="9303" y="12657"/>
                    <a:pt x="9301" y="12701"/>
                  </a:cubicBezTo>
                  <a:lnTo>
                    <a:pt x="9265" y="12704"/>
                  </a:lnTo>
                  <a:cubicBezTo>
                    <a:pt x="9269" y="12865"/>
                    <a:pt x="9736" y="13608"/>
                    <a:pt x="9628" y="13713"/>
                  </a:cubicBezTo>
                  <a:cubicBezTo>
                    <a:pt x="9399" y="13830"/>
                    <a:pt x="9559" y="14066"/>
                    <a:pt x="9672" y="14224"/>
                  </a:cubicBezTo>
                  <a:cubicBezTo>
                    <a:pt x="9958" y="14623"/>
                    <a:pt x="9535" y="14683"/>
                    <a:pt x="9477" y="14929"/>
                  </a:cubicBezTo>
                  <a:cubicBezTo>
                    <a:pt x="9422" y="15139"/>
                    <a:pt x="9270" y="15661"/>
                    <a:pt x="9117" y="15801"/>
                  </a:cubicBezTo>
                  <a:cubicBezTo>
                    <a:pt x="9132" y="15821"/>
                    <a:pt x="9142" y="15843"/>
                    <a:pt x="9148" y="15865"/>
                  </a:cubicBezTo>
                  <a:lnTo>
                    <a:pt x="9127" y="15871"/>
                  </a:lnTo>
                  <a:cubicBezTo>
                    <a:pt x="9147" y="15972"/>
                    <a:pt x="9127" y="16088"/>
                    <a:pt x="9127" y="16190"/>
                  </a:cubicBezTo>
                  <a:lnTo>
                    <a:pt x="9117" y="16197"/>
                  </a:lnTo>
                  <a:cubicBezTo>
                    <a:pt x="9045" y="16880"/>
                    <a:pt x="10051" y="17437"/>
                    <a:pt x="9956" y="18137"/>
                  </a:cubicBezTo>
                  <a:cubicBezTo>
                    <a:pt x="9907" y="18501"/>
                    <a:pt x="10103" y="19517"/>
                    <a:pt x="10608" y="19648"/>
                  </a:cubicBezTo>
                  <a:cubicBezTo>
                    <a:pt x="10711" y="19738"/>
                    <a:pt x="11215" y="20660"/>
                    <a:pt x="11120" y="20764"/>
                  </a:cubicBezTo>
                  <a:cubicBezTo>
                    <a:pt x="10785" y="20848"/>
                    <a:pt x="11116" y="20987"/>
                    <a:pt x="11144" y="21115"/>
                  </a:cubicBezTo>
                  <a:cubicBezTo>
                    <a:pt x="10968" y="21510"/>
                    <a:pt x="11967" y="21476"/>
                    <a:pt x="12221" y="21354"/>
                  </a:cubicBezTo>
                  <a:cubicBezTo>
                    <a:pt x="12519" y="21209"/>
                    <a:pt x="12813" y="21294"/>
                    <a:pt x="13150" y="21319"/>
                  </a:cubicBezTo>
                  <a:cubicBezTo>
                    <a:pt x="13150" y="21319"/>
                    <a:pt x="13164" y="21264"/>
                    <a:pt x="13165" y="21262"/>
                  </a:cubicBezTo>
                  <a:cubicBezTo>
                    <a:pt x="13768" y="21285"/>
                    <a:pt x="14233" y="20805"/>
                    <a:pt x="14641" y="20497"/>
                  </a:cubicBezTo>
                  <a:cubicBezTo>
                    <a:pt x="14854" y="20335"/>
                    <a:pt x="14941" y="20135"/>
                    <a:pt x="15093" y="19938"/>
                  </a:cubicBezTo>
                  <a:cubicBezTo>
                    <a:pt x="15177" y="19827"/>
                    <a:pt x="15387" y="19750"/>
                    <a:pt x="15454" y="19635"/>
                  </a:cubicBezTo>
                  <a:cubicBezTo>
                    <a:pt x="15552" y="19463"/>
                    <a:pt x="15640" y="19307"/>
                    <a:pt x="15688" y="19094"/>
                  </a:cubicBezTo>
                  <a:lnTo>
                    <a:pt x="15697" y="19094"/>
                  </a:lnTo>
                  <a:cubicBezTo>
                    <a:pt x="15716" y="18996"/>
                    <a:pt x="15724" y="18898"/>
                    <a:pt x="15722" y="18799"/>
                  </a:cubicBezTo>
                  <a:lnTo>
                    <a:pt x="15659" y="18795"/>
                  </a:lnTo>
                  <a:cubicBezTo>
                    <a:pt x="15712" y="18611"/>
                    <a:pt x="15867" y="18624"/>
                    <a:pt x="16053" y="18537"/>
                  </a:cubicBezTo>
                  <a:cubicBezTo>
                    <a:pt x="16371" y="18385"/>
                    <a:pt x="16454" y="18365"/>
                    <a:pt x="16521" y="18076"/>
                  </a:cubicBezTo>
                  <a:cubicBezTo>
                    <a:pt x="16544" y="17824"/>
                    <a:pt x="16568" y="17645"/>
                    <a:pt x="16480" y="17400"/>
                  </a:cubicBezTo>
                  <a:cubicBezTo>
                    <a:pt x="16325" y="16977"/>
                    <a:pt x="16456" y="16954"/>
                    <a:pt x="16829" y="16691"/>
                  </a:cubicBezTo>
                  <a:cubicBezTo>
                    <a:pt x="17122" y="16484"/>
                    <a:pt x="17222" y="16348"/>
                    <a:pt x="17594" y="16182"/>
                  </a:cubicBezTo>
                  <a:cubicBezTo>
                    <a:pt x="17872" y="16057"/>
                    <a:pt x="18450" y="15634"/>
                    <a:pt x="18274" y="15310"/>
                  </a:cubicBezTo>
                  <a:cubicBezTo>
                    <a:pt x="18221" y="15211"/>
                    <a:pt x="18282" y="14088"/>
                    <a:pt x="18165" y="14103"/>
                  </a:cubicBezTo>
                  <a:cubicBezTo>
                    <a:pt x="18141" y="14052"/>
                    <a:pt x="18023" y="13987"/>
                    <a:pt x="17958" y="13987"/>
                  </a:cubicBezTo>
                  <a:cubicBezTo>
                    <a:pt x="17817" y="13835"/>
                    <a:pt x="17931" y="13505"/>
                    <a:pt x="17832" y="13353"/>
                  </a:cubicBezTo>
                  <a:cubicBezTo>
                    <a:pt x="17796" y="13301"/>
                    <a:pt x="17878" y="13216"/>
                    <a:pt x="17887" y="13166"/>
                  </a:cubicBezTo>
                  <a:cubicBezTo>
                    <a:pt x="17915" y="13016"/>
                    <a:pt x="17749" y="13031"/>
                    <a:pt x="17690" y="12936"/>
                  </a:cubicBezTo>
                  <a:cubicBezTo>
                    <a:pt x="17639" y="12798"/>
                    <a:pt x="17991" y="12016"/>
                    <a:pt x="18132" y="11894"/>
                  </a:cubicBezTo>
                  <a:cubicBezTo>
                    <a:pt x="18256" y="11861"/>
                    <a:pt x="18334" y="11800"/>
                    <a:pt x="18421" y="11719"/>
                  </a:cubicBezTo>
                  <a:lnTo>
                    <a:pt x="18439" y="11748"/>
                  </a:lnTo>
                  <a:cubicBezTo>
                    <a:pt x="18933" y="11102"/>
                    <a:pt x="19669" y="10727"/>
                    <a:pt x="20222" y="10146"/>
                  </a:cubicBezTo>
                  <a:cubicBezTo>
                    <a:pt x="20487" y="9868"/>
                    <a:pt x="20746" y="9587"/>
                    <a:pt x="20861" y="9234"/>
                  </a:cubicBezTo>
                  <a:cubicBezTo>
                    <a:pt x="20916" y="9067"/>
                    <a:pt x="21026" y="8908"/>
                    <a:pt x="21115" y="8753"/>
                  </a:cubicBezTo>
                  <a:cubicBezTo>
                    <a:pt x="21241" y="8534"/>
                    <a:pt x="21257" y="8322"/>
                    <a:pt x="21357" y="8120"/>
                  </a:cubicBezTo>
                  <a:cubicBezTo>
                    <a:pt x="21369" y="8126"/>
                    <a:pt x="21377" y="8136"/>
                    <a:pt x="21381" y="8150"/>
                  </a:cubicBezTo>
                  <a:cubicBezTo>
                    <a:pt x="21416" y="8150"/>
                    <a:pt x="21450" y="8149"/>
                    <a:pt x="21485" y="8146"/>
                  </a:cubicBezTo>
                  <a:cubicBezTo>
                    <a:pt x="21506" y="8073"/>
                    <a:pt x="21488" y="8022"/>
                    <a:pt x="21449" y="7942"/>
                  </a:cubicBezTo>
                  <a:cubicBezTo>
                    <a:pt x="21441" y="7926"/>
                    <a:pt x="21477" y="7998"/>
                    <a:pt x="21449" y="7942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sz="1512">
                <a:solidFill>
                  <a:schemeClr val="accent1"/>
                </a:solidFill>
              </a:endParaRPr>
            </a:p>
          </p:txBody>
        </p:sp>
        <p:sp>
          <p:nvSpPr>
            <p:cNvPr id="12" name="Shape 25921"/>
            <p:cNvSpPr/>
            <p:nvPr/>
          </p:nvSpPr>
          <p:spPr>
            <a:xfrm>
              <a:off x="7724926" y="4592277"/>
              <a:ext cx="4997463" cy="3945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535" extrusionOk="0">
                  <a:moveTo>
                    <a:pt x="16904" y="15081"/>
                  </a:moveTo>
                  <a:cubicBezTo>
                    <a:pt x="16878" y="15144"/>
                    <a:pt x="16987" y="15511"/>
                    <a:pt x="17048" y="15519"/>
                  </a:cubicBezTo>
                  <a:cubicBezTo>
                    <a:pt x="17083" y="15524"/>
                    <a:pt x="17047" y="15382"/>
                    <a:pt x="17101" y="15439"/>
                  </a:cubicBezTo>
                  <a:cubicBezTo>
                    <a:pt x="17151" y="15490"/>
                    <a:pt x="17019" y="15711"/>
                    <a:pt x="17203" y="15682"/>
                  </a:cubicBezTo>
                  <a:cubicBezTo>
                    <a:pt x="17259" y="15674"/>
                    <a:pt x="17432" y="15703"/>
                    <a:pt x="17464" y="15758"/>
                  </a:cubicBezTo>
                  <a:cubicBezTo>
                    <a:pt x="17452" y="15727"/>
                    <a:pt x="17442" y="15696"/>
                    <a:pt x="17435" y="15663"/>
                  </a:cubicBezTo>
                  <a:cubicBezTo>
                    <a:pt x="17516" y="15683"/>
                    <a:pt x="17654" y="15992"/>
                    <a:pt x="17725" y="15946"/>
                  </a:cubicBezTo>
                  <a:cubicBezTo>
                    <a:pt x="17786" y="15905"/>
                    <a:pt x="17633" y="15755"/>
                    <a:pt x="17633" y="15702"/>
                  </a:cubicBezTo>
                  <a:cubicBezTo>
                    <a:pt x="17660" y="15714"/>
                    <a:pt x="17766" y="15737"/>
                    <a:pt x="17745" y="15652"/>
                  </a:cubicBezTo>
                  <a:cubicBezTo>
                    <a:pt x="17729" y="15587"/>
                    <a:pt x="17567" y="15597"/>
                    <a:pt x="17540" y="15580"/>
                  </a:cubicBezTo>
                  <a:cubicBezTo>
                    <a:pt x="17349" y="15455"/>
                    <a:pt x="17283" y="15635"/>
                    <a:pt x="17202" y="15310"/>
                  </a:cubicBezTo>
                  <a:cubicBezTo>
                    <a:pt x="17153" y="15112"/>
                    <a:pt x="17295" y="15098"/>
                    <a:pt x="17324" y="14930"/>
                  </a:cubicBezTo>
                  <a:cubicBezTo>
                    <a:pt x="17333" y="14883"/>
                    <a:pt x="17282" y="14574"/>
                    <a:pt x="17261" y="14508"/>
                  </a:cubicBezTo>
                  <a:cubicBezTo>
                    <a:pt x="17172" y="14517"/>
                    <a:pt x="16955" y="14428"/>
                    <a:pt x="16945" y="14587"/>
                  </a:cubicBezTo>
                  <a:cubicBezTo>
                    <a:pt x="16940" y="14669"/>
                    <a:pt x="17033" y="15040"/>
                    <a:pt x="16988" y="15085"/>
                  </a:cubicBezTo>
                  <a:cubicBezTo>
                    <a:pt x="16958" y="15115"/>
                    <a:pt x="16927" y="15024"/>
                    <a:pt x="16904" y="15081"/>
                  </a:cubicBezTo>
                  <a:close/>
                  <a:moveTo>
                    <a:pt x="16904" y="15081"/>
                  </a:moveTo>
                  <a:cubicBezTo>
                    <a:pt x="16926" y="15025"/>
                    <a:pt x="16888" y="15121"/>
                    <a:pt x="16904" y="15081"/>
                  </a:cubicBezTo>
                  <a:cubicBezTo>
                    <a:pt x="16904" y="15081"/>
                    <a:pt x="16904" y="15081"/>
                    <a:pt x="16904" y="15081"/>
                  </a:cubicBezTo>
                  <a:close/>
                  <a:moveTo>
                    <a:pt x="17709" y="16709"/>
                  </a:moveTo>
                  <a:cubicBezTo>
                    <a:pt x="17708" y="16802"/>
                    <a:pt x="17805" y="16839"/>
                    <a:pt x="17834" y="16746"/>
                  </a:cubicBezTo>
                  <a:cubicBezTo>
                    <a:pt x="17843" y="16718"/>
                    <a:pt x="17726" y="16544"/>
                    <a:pt x="17722" y="16461"/>
                  </a:cubicBezTo>
                  <a:cubicBezTo>
                    <a:pt x="17724" y="16510"/>
                    <a:pt x="17344" y="16224"/>
                    <a:pt x="17341" y="16255"/>
                  </a:cubicBezTo>
                  <a:cubicBezTo>
                    <a:pt x="17337" y="16305"/>
                    <a:pt x="17337" y="16436"/>
                    <a:pt x="17350" y="16498"/>
                  </a:cubicBezTo>
                  <a:cubicBezTo>
                    <a:pt x="17373" y="16614"/>
                    <a:pt x="17515" y="16528"/>
                    <a:pt x="17520" y="16668"/>
                  </a:cubicBezTo>
                  <a:cubicBezTo>
                    <a:pt x="17522" y="16697"/>
                    <a:pt x="17426" y="16700"/>
                    <a:pt x="17444" y="16766"/>
                  </a:cubicBezTo>
                  <a:cubicBezTo>
                    <a:pt x="17455" y="16807"/>
                    <a:pt x="17578" y="16963"/>
                    <a:pt x="17612" y="16917"/>
                  </a:cubicBezTo>
                  <a:cubicBezTo>
                    <a:pt x="17662" y="16850"/>
                    <a:pt x="17544" y="16759"/>
                    <a:pt x="17614" y="16682"/>
                  </a:cubicBezTo>
                  <a:cubicBezTo>
                    <a:pt x="17616" y="16704"/>
                    <a:pt x="17611" y="16808"/>
                    <a:pt x="17633" y="16819"/>
                  </a:cubicBezTo>
                  <a:cubicBezTo>
                    <a:pt x="17628" y="16817"/>
                    <a:pt x="17623" y="16814"/>
                    <a:pt x="17634" y="16819"/>
                  </a:cubicBezTo>
                  <a:cubicBezTo>
                    <a:pt x="17645" y="16824"/>
                    <a:pt x="17640" y="16822"/>
                    <a:pt x="17634" y="16819"/>
                  </a:cubicBezTo>
                  <a:cubicBezTo>
                    <a:pt x="17657" y="16828"/>
                    <a:pt x="17680" y="16724"/>
                    <a:pt x="17709" y="16709"/>
                  </a:cubicBezTo>
                  <a:close/>
                  <a:moveTo>
                    <a:pt x="17710" y="15961"/>
                  </a:moveTo>
                  <a:cubicBezTo>
                    <a:pt x="17692" y="16058"/>
                    <a:pt x="17961" y="16228"/>
                    <a:pt x="17733" y="16237"/>
                  </a:cubicBezTo>
                  <a:cubicBezTo>
                    <a:pt x="17725" y="16290"/>
                    <a:pt x="17863" y="16620"/>
                    <a:pt x="17917" y="16605"/>
                  </a:cubicBezTo>
                  <a:cubicBezTo>
                    <a:pt x="17920" y="16528"/>
                    <a:pt x="17845" y="16422"/>
                    <a:pt x="17860" y="16351"/>
                  </a:cubicBezTo>
                  <a:cubicBezTo>
                    <a:pt x="17876" y="16273"/>
                    <a:pt x="17948" y="16350"/>
                    <a:pt x="17980" y="16311"/>
                  </a:cubicBezTo>
                  <a:cubicBezTo>
                    <a:pt x="17973" y="16319"/>
                    <a:pt x="17965" y="16329"/>
                    <a:pt x="17980" y="16310"/>
                  </a:cubicBezTo>
                  <a:cubicBezTo>
                    <a:pt x="17991" y="16297"/>
                    <a:pt x="17986" y="16303"/>
                    <a:pt x="17980" y="16310"/>
                  </a:cubicBezTo>
                  <a:cubicBezTo>
                    <a:pt x="18077" y="16188"/>
                    <a:pt x="17806" y="15955"/>
                    <a:pt x="17710" y="15961"/>
                  </a:cubicBezTo>
                  <a:close/>
                  <a:moveTo>
                    <a:pt x="18167" y="17453"/>
                  </a:moveTo>
                  <a:cubicBezTo>
                    <a:pt x="18167" y="17440"/>
                    <a:pt x="18167" y="17446"/>
                    <a:pt x="18167" y="17453"/>
                  </a:cubicBezTo>
                  <a:cubicBezTo>
                    <a:pt x="18167" y="17453"/>
                    <a:pt x="18167" y="17453"/>
                    <a:pt x="18167" y="17453"/>
                  </a:cubicBezTo>
                  <a:close/>
                  <a:moveTo>
                    <a:pt x="18083" y="17581"/>
                  </a:moveTo>
                  <a:cubicBezTo>
                    <a:pt x="18118" y="17811"/>
                    <a:pt x="18000" y="17620"/>
                    <a:pt x="18003" y="17620"/>
                  </a:cubicBezTo>
                  <a:cubicBezTo>
                    <a:pt x="17800" y="17636"/>
                    <a:pt x="17817" y="17533"/>
                    <a:pt x="17813" y="17287"/>
                  </a:cubicBezTo>
                  <a:cubicBezTo>
                    <a:pt x="17810" y="17128"/>
                    <a:pt x="17608" y="17239"/>
                    <a:pt x="17535" y="17194"/>
                  </a:cubicBezTo>
                  <a:cubicBezTo>
                    <a:pt x="17492" y="17167"/>
                    <a:pt x="17488" y="17406"/>
                    <a:pt x="17436" y="17391"/>
                  </a:cubicBezTo>
                  <a:cubicBezTo>
                    <a:pt x="17357" y="17368"/>
                    <a:pt x="17569" y="16871"/>
                    <a:pt x="17719" y="16991"/>
                  </a:cubicBezTo>
                  <a:cubicBezTo>
                    <a:pt x="17721" y="16992"/>
                    <a:pt x="17793" y="17215"/>
                    <a:pt x="17812" y="17062"/>
                  </a:cubicBezTo>
                  <a:cubicBezTo>
                    <a:pt x="17825" y="16959"/>
                    <a:pt x="17826" y="16988"/>
                    <a:pt x="17894" y="16996"/>
                  </a:cubicBezTo>
                  <a:cubicBezTo>
                    <a:pt x="17909" y="16893"/>
                    <a:pt x="17880" y="16906"/>
                    <a:pt x="17983" y="16886"/>
                  </a:cubicBezTo>
                  <a:cubicBezTo>
                    <a:pt x="18091" y="16865"/>
                    <a:pt x="17957" y="16726"/>
                    <a:pt x="18000" y="16693"/>
                  </a:cubicBezTo>
                  <a:cubicBezTo>
                    <a:pt x="18101" y="16614"/>
                    <a:pt x="18130" y="16965"/>
                    <a:pt x="18133" y="16978"/>
                  </a:cubicBezTo>
                  <a:cubicBezTo>
                    <a:pt x="18131" y="16970"/>
                    <a:pt x="18211" y="17160"/>
                    <a:pt x="18200" y="17128"/>
                  </a:cubicBezTo>
                  <a:cubicBezTo>
                    <a:pt x="18258" y="17300"/>
                    <a:pt x="18153" y="17341"/>
                    <a:pt x="18174" y="17494"/>
                  </a:cubicBezTo>
                  <a:lnTo>
                    <a:pt x="18168" y="17460"/>
                  </a:lnTo>
                  <a:cubicBezTo>
                    <a:pt x="18167" y="17449"/>
                    <a:pt x="18120" y="17319"/>
                    <a:pt x="18100" y="17304"/>
                  </a:cubicBezTo>
                  <a:cubicBezTo>
                    <a:pt x="17981" y="17215"/>
                    <a:pt x="18085" y="17594"/>
                    <a:pt x="18083" y="17581"/>
                  </a:cubicBezTo>
                  <a:close/>
                  <a:moveTo>
                    <a:pt x="18592" y="19309"/>
                  </a:moveTo>
                  <a:cubicBezTo>
                    <a:pt x="18592" y="19309"/>
                    <a:pt x="18587" y="19307"/>
                    <a:pt x="18585" y="19305"/>
                  </a:cubicBezTo>
                  <a:cubicBezTo>
                    <a:pt x="18586" y="19306"/>
                    <a:pt x="18588" y="19307"/>
                    <a:pt x="18592" y="19309"/>
                  </a:cubicBezTo>
                  <a:close/>
                  <a:moveTo>
                    <a:pt x="18592" y="19309"/>
                  </a:moveTo>
                  <a:lnTo>
                    <a:pt x="18598" y="19309"/>
                  </a:lnTo>
                  <a:cubicBezTo>
                    <a:pt x="18615" y="19134"/>
                    <a:pt x="18425" y="19063"/>
                    <a:pt x="18628" y="18989"/>
                  </a:cubicBezTo>
                  <a:cubicBezTo>
                    <a:pt x="18655" y="18947"/>
                    <a:pt x="18648" y="18911"/>
                    <a:pt x="18607" y="18881"/>
                  </a:cubicBezTo>
                  <a:cubicBezTo>
                    <a:pt x="18642" y="18813"/>
                    <a:pt x="18683" y="18803"/>
                    <a:pt x="18669" y="18696"/>
                  </a:cubicBezTo>
                  <a:cubicBezTo>
                    <a:pt x="18643" y="18690"/>
                    <a:pt x="18459" y="18728"/>
                    <a:pt x="18561" y="18611"/>
                  </a:cubicBezTo>
                  <a:cubicBezTo>
                    <a:pt x="18564" y="18608"/>
                    <a:pt x="18724" y="18381"/>
                    <a:pt x="18601" y="18449"/>
                  </a:cubicBezTo>
                  <a:cubicBezTo>
                    <a:pt x="18400" y="18560"/>
                    <a:pt x="18393" y="19197"/>
                    <a:pt x="18592" y="19309"/>
                  </a:cubicBezTo>
                  <a:close/>
                  <a:moveTo>
                    <a:pt x="18103" y="19991"/>
                  </a:moveTo>
                  <a:cubicBezTo>
                    <a:pt x="18100" y="19960"/>
                    <a:pt x="18096" y="19927"/>
                    <a:pt x="18103" y="19992"/>
                  </a:cubicBezTo>
                  <a:cubicBezTo>
                    <a:pt x="18109" y="20049"/>
                    <a:pt x="18106" y="20022"/>
                    <a:pt x="18103" y="19992"/>
                  </a:cubicBezTo>
                  <a:cubicBezTo>
                    <a:pt x="18116" y="20110"/>
                    <a:pt x="18306" y="20161"/>
                    <a:pt x="18306" y="20039"/>
                  </a:cubicBezTo>
                  <a:lnTo>
                    <a:pt x="18306" y="20017"/>
                  </a:lnTo>
                  <a:cubicBezTo>
                    <a:pt x="18306" y="19930"/>
                    <a:pt x="18091" y="19867"/>
                    <a:pt x="18103" y="19991"/>
                  </a:cubicBezTo>
                  <a:close/>
                  <a:moveTo>
                    <a:pt x="18904" y="19884"/>
                  </a:moveTo>
                  <a:cubicBezTo>
                    <a:pt x="18917" y="19893"/>
                    <a:pt x="18937" y="19906"/>
                    <a:pt x="18903" y="19884"/>
                  </a:cubicBezTo>
                  <a:cubicBezTo>
                    <a:pt x="18890" y="19876"/>
                    <a:pt x="18895" y="19879"/>
                    <a:pt x="18902" y="19883"/>
                  </a:cubicBezTo>
                  <a:cubicBezTo>
                    <a:pt x="18853" y="19853"/>
                    <a:pt x="18538" y="19779"/>
                    <a:pt x="18518" y="19896"/>
                  </a:cubicBezTo>
                  <a:cubicBezTo>
                    <a:pt x="18509" y="19950"/>
                    <a:pt x="18935" y="20067"/>
                    <a:pt x="18988" y="20089"/>
                  </a:cubicBezTo>
                  <a:cubicBezTo>
                    <a:pt x="19014" y="20004"/>
                    <a:pt x="18985" y="19937"/>
                    <a:pt x="18904" y="19884"/>
                  </a:cubicBezTo>
                  <a:close/>
                  <a:moveTo>
                    <a:pt x="16263" y="21201"/>
                  </a:moveTo>
                  <a:cubicBezTo>
                    <a:pt x="16276" y="21209"/>
                    <a:pt x="16293" y="21218"/>
                    <a:pt x="16262" y="21201"/>
                  </a:cubicBezTo>
                  <a:cubicBezTo>
                    <a:pt x="16243" y="21190"/>
                    <a:pt x="16250" y="21195"/>
                    <a:pt x="16261" y="21200"/>
                  </a:cubicBezTo>
                  <a:cubicBezTo>
                    <a:pt x="16178" y="21156"/>
                    <a:pt x="15894" y="21117"/>
                    <a:pt x="15839" y="21038"/>
                  </a:cubicBezTo>
                  <a:cubicBezTo>
                    <a:pt x="15766" y="20931"/>
                    <a:pt x="16060" y="20952"/>
                    <a:pt x="16033" y="20890"/>
                  </a:cubicBezTo>
                  <a:cubicBezTo>
                    <a:pt x="16015" y="20847"/>
                    <a:pt x="15631" y="20892"/>
                    <a:pt x="15548" y="20827"/>
                  </a:cubicBezTo>
                  <a:cubicBezTo>
                    <a:pt x="15431" y="20733"/>
                    <a:pt x="15383" y="20954"/>
                    <a:pt x="15185" y="20881"/>
                  </a:cubicBezTo>
                  <a:cubicBezTo>
                    <a:pt x="15030" y="20824"/>
                    <a:pt x="14638" y="20421"/>
                    <a:pt x="14549" y="20854"/>
                  </a:cubicBezTo>
                  <a:cubicBezTo>
                    <a:pt x="14678" y="20857"/>
                    <a:pt x="14825" y="21025"/>
                    <a:pt x="14961" y="21071"/>
                  </a:cubicBezTo>
                  <a:cubicBezTo>
                    <a:pt x="15189" y="21147"/>
                    <a:pt x="15472" y="21216"/>
                    <a:pt x="15706" y="21244"/>
                  </a:cubicBezTo>
                  <a:cubicBezTo>
                    <a:pt x="15768" y="21252"/>
                    <a:pt x="16095" y="21365"/>
                    <a:pt x="16116" y="21306"/>
                  </a:cubicBezTo>
                  <a:cubicBezTo>
                    <a:pt x="16108" y="21329"/>
                    <a:pt x="16443" y="21301"/>
                    <a:pt x="16263" y="21201"/>
                  </a:cubicBezTo>
                  <a:close/>
                  <a:moveTo>
                    <a:pt x="14587" y="20535"/>
                  </a:moveTo>
                  <a:cubicBezTo>
                    <a:pt x="14613" y="20480"/>
                    <a:pt x="14595" y="20518"/>
                    <a:pt x="14587" y="20535"/>
                  </a:cubicBezTo>
                  <a:cubicBezTo>
                    <a:pt x="14615" y="20477"/>
                    <a:pt x="14667" y="19955"/>
                    <a:pt x="14646" y="19893"/>
                  </a:cubicBezTo>
                  <a:cubicBezTo>
                    <a:pt x="14672" y="19912"/>
                    <a:pt x="14704" y="19916"/>
                    <a:pt x="14725" y="19942"/>
                  </a:cubicBezTo>
                  <a:cubicBezTo>
                    <a:pt x="14719" y="19826"/>
                    <a:pt x="14724" y="19684"/>
                    <a:pt x="14625" y="19570"/>
                  </a:cubicBezTo>
                  <a:cubicBezTo>
                    <a:pt x="14582" y="19521"/>
                    <a:pt x="14466" y="19573"/>
                    <a:pt x="14476" y="19656"/>
                  </a:cubicBezTo>
                  <a:cubicBezTo>
                    <a:pt x="14484" y="19728"/>
                    <a:pt x="14595" y="19726"/>
                    <a:pt x="14612" y="19833"/>
                  </a:cubicBezTo>
                  <a:cubicBezTo>
                    <a:pt x="14544" y="19734"/>
                    <a:pt x="14504" y="19734"/>
                    <a:pt x="14410" y="19686"/>
                  </a:cubicBezTo>
                  <a:cubicBezTo>
                    <a:pt x="14334" y="19438"/>
                    <a:pt x="14184" y="19343"/>
                    <a:pt x="14241" y="19116"/>
                  </a:cubicBezTo>
                  <a:cubicBezTo>
                    <a:pt x="14265" y="19025"/>
                    <a:pt x="13866" y="18581"/>
                    <a:pt x="13773" y="18564"/>
                  </a:cubicBezTo>
                  <a:cubicBezTo>
                    <a:pt x="13610" y="18532"/>
                    <a:pt x="13314" y="18143"/>
                    <a:pt x="13239" y="17978"/>
                  </a:cubicBezTo>
                  <a:cubicBezTo>
                    <a:pt x="13175" y="17835"/>
                    <a:pt x="12614" y="17619"/>
                    <a:pt x="12740" y="17868"/>
                  </a:cubicBezTo>
                  <a:cubicBezTo>
                    <a:pt x="12804" y="17994"/>
                    <a:pt x="12911" y="18099"/>
                    <a:pt x="12993" y="18204"/>
                  </a:cubicBezTo>
                  <a:cubicBezTo>
                    <a:pt x="13074" y="18306"/>
                    <a:pt x="13143" y="18547"/>
                    <a:pt x="13247" y="18604"/>
                  </a:cubicBezTo>
                  <a:cubicBezTo>
                    <a:pt x="13343" y="18657"/>
                    <a:pt x="13391" y="18728"/>
                    <a:pt x="13410" y="18867"/>
                  </a:cubicBezTo>
                  <a:cubicBezTo>
                    <a:pt x="13435" y="19052"/>
                    <a:pt x="13571" y="19187"/>
                    <a:pt x="13642" y="19345"/>
                  </a:cubicBezTo>
                  <a:cubicBezTo>
                    <a:pt x="13726" y="19532"/>
                    <a:pt x="13738" y="19854"/>
                    <a:pt x="13898" y="19967"/>
                  </a:cubicBezTo>
                  <a:cubicBezTo>
                    <a:pt x="13999" y="20039"/>
                    <a:pt x="14049" y="20239"/>
                    <a:pt x="14159" y="20332"/>
                  </a:cubicBezTo>
                  <a:cubicBezTo>
                    <a:pt x="14218" y="20381"/>
                    <a:pt x="14320" y="20591"/>
                    <a:pt x="14373" y="20604"/>
                  </a:cubicBezTo>
                  <a:cubicBezTo>
                    <a:pt x="14369" y="20571"/>
                    <a:pt x="14355" y="20530"/>
                    <a:pt x="14378" y="20503"/>
                  </a:cubicBezTo>
                  <a:cubicBezTo>
                    <a:pt x="14413" y="20525"/>
                    <a:pt x="14560" y="20593"/>
                    <a:pt x="14587" y="20535"/>
                  </a:cubicBezTo>
                  <a:cubicBezTo>
                    <a:pt x="14584" y="20542"/>
                    <a:pt x="14582" y="20546"/>
                    <a:pt x="14587" y="20535"/>
                  </a:cubicBezTo>
                  <a:close/>
                  <a:moveTo>
                    <a:pt x="18008" y="18723"/>
                  </a:moveTo>
                  <a:cubicBezTo>
                    <a:pt x="17983" y="18750"/>
                    <a:pt x="17963" y="18782"/>
                    <a:pt x="17947" y="18819"/>
                  </a:cubicBezTo>
                  <a:cubicBezTo>
                    <a:pt x="17734" y="19148"/>
                    <a:pt x="17442" y="18778"/>
                    <a:pt x="17197" y="18912"/>
                  </a:cubicBezTo>
                  <a:cubicBezTo>
                    <a:pt x="17066" y="18984"/>
                    <a:pt x="16845" y="19897"/>
                    <a:pt x="16936" y="20034"/>
                  </a:cubicBezTo>
                  <a:cubicBezTo>
                    <a:pt x="16988" y="20112"/>
                    <a:pt x="17002" y="20686"/>
                    <a:pt x="17101" y="20570"/>
                  </a:cubicBezTo>
                  <a:cubicBezTo>
                    <a:pt x="17213" y="20440"/>
                    <a:pt x="17177" y="20077"/>
                    <a:pt x="17157" y="19905"/>
                  </a:cubicBezTo>
                  <a:cubicBezTo>
                    <a:pt x="17424" y="19728"/>
                    <a:pt x="17188" y="20552"/>
                    <a:pt x="17558" y="20246"/>
                  </a:cubicBezTo>
                  <a:cubicBezTo>
                    <a:pt x="17629" y="20187"/>
                    <a:pt x="17419" y="19764"/>
                    <a:pt x="17386" y="19700"/>
                  </a:cubicBezTo>
                  <a:cubicBezTo>
                    <a:pt x="17326" y="19586"/>
                    <a:pt x="17694" y="19451"/>
                    <a:pt x="17705" y="19360"/>
                  </a:cubicBezTo>
                  <a:cubicBezTo>
                    <a:pt x="17715" y="19275"/>
                    <a:pt x="16935" y="19751"/>
                    <a:pt x="17124" y="19135"/>
                  </a:cubicBezTo>
                  <a:cubicBezTo>
                    <a:pt x="17171" y="18983"/>
                    <a:pt x="17519" y="19053"/>
                    <a:pt x="17608" y="19065"/>
                  </a:cubicBezTo>
                  <a:cubicBezTo>
                    <a:pt x="17718" y="19079"/>
                    <a:pt x="17835" y="19134"/>
                    <a:pt x="17920" y="19006"/>
                  </a:cubicBezTo>
                  <a:cubicBezTo>
                    <a:pt x="17927" y="18996"/>
                    <a:pt x="18090" y="18686"/>
                    <a:pt x="18008" y="18723"/>
                  </a:cubicBezTo>
                  <a:close/>
                  <a:moveTo>
                    <a:pt x="16704" y="13082"/>
                  </a:moveTo>
                  <a:cubicBezTo>
                    <a:pt x="16613" y="13312"/>
                    <a:pt x="16783" y="13423"/>
                    <a:pt x="16840" y="13609"/>
                  </a:cubicBezTo>
                  <a:cubicBezTo>
                    <a:pt x="16841" y="13609"/>
                    <a:pt x="16850" y="13609"/>
                    <a:pt x="16852" y="13609"/>
                  </a:cubicBezTo>
                  <a:cubicBezTo>
                    <a:pt x="16855" y="13521"/>
                    <a:pt x="17025" y="12818"/>
                    <a:pt x="16888" y="12816"/>
                  </a:cubicBezTo>
                  <a:cubicBezTo>
                    <a:pt x="16888" y="12816"/>
                    <a:pt x="16888" y="12816"/>
                    <a:pt x="16888" y="12816"/>
                  </a:cubicBezTo>
                  <a:cubicBezTo>
                    <a:pt x="16848" y="12816"/>
                    <a:pt x="16878" y="12816"/>
                    <a:pt x="16888" y="12816"/>
                  </a:cubicBezTo>
                  <a:cubicBezTo>
                    <a:pt x="16771" y="12816"/>
                    <a:pt x="16747" y="12972"/>
                    <a:pt x="16704" y="13082"/>
                  </a:cubicBezTo>
                  <a:close/>
                  <a:moveTo>
                    <a:pt x="17712" y="10844"/>
                  </a:moveTo>
                  <a:cubicBezTo>
                    <a:pt x="17703" y="10863"/>
                    <a:pt x="17708" y="10853"/>
                    <a:pt x="17712" y="10844"/>
                  </a:cubicBezTo>
                  <a:cubicBezTo>
                    <a:pt x="17692" y="10887"/>
                    <a:pt x="17822" y="11096"/>
                    <a:pt x="17838" y="11109"/>
                  </a:cubicBezTo>
                  <a:cubicBezTo>
                    <a:pt x="17849" y="11118"/>
                    <a:pt x="17865" y="11124"/>
                    <a:pt x="17877" y="11126"/>
                  </a:cubicBezTo>
                  <a:cubicBezTo>
                    <a:pt x="17878" y="11096"/>
                    <a:pt x="17839" y="10886"/>
                    <a:pt x="17827" y="10899"/>
                  </a:cubicBezTo>
                  <a:cubicBezTo>
                    <a:pt x="17897" y="10821"/>
                    <a:pt x="17903" y="11539"/>
                    <a:pt x="18077" y="11380"/>
                  </a:cubicBezTo>
                  <a:cubicBezTo>
                    <a:pt x="18170" y="11297"/>
                    <a:pt x="18111" y="11168"/>
                    <a:pt x="18118" y="11055"/>
                  </a:cubicBezTo>
                  <a:cubicBezTo>
                    <a:pt x="18128" y="10876"/>
                    <a:pt x="18099" y="10972"/>
                    <a:pt x="18021" y="10859"/>
                  </a:cubicBezTo>
                  <a:cubicBezTo>
                    <a:pt x="18036" y="10845"/>
                    <a:pt x="17825" y="10607"/>
                    <a:pt x="17712" y="10844"/>
                  </a:cubicBezTo>
                  <a:cubicBezTo>
                    <a:pt x="17714" y="10841"/>
                    <a:pt x="17715" y="10839"/>
                    <a:pt x="17716" y="10837"/>
                  </a:cubicBezTo>
                  <a:cubicBezTo>
                    <a:pt x="17715" y="10838"/>
                    <a:pt x="17714" y="10841"/>
                    <a:pt x="17712" y="10844"/>
                  </a:cubicBezTo>
                  <a:close/>
                  <a:moveTo>
                    <a:pt x="18155" y="10981"/>
                  </a:moveTo>
                  <a:cubicBezTo>
                    <a:pt x="18156" y="10983"/>
                    <a:pt x="18156" y="10984"/>
                    <a:pt x="18157" y="10986"/>
                  </a:cubicBezTo>
                  <a:lnTo>
                    <a:pt x="18157" y="10980"/>
                  </a:lnTo>
                  <a:cubicBezTo>
                    <a:pt x="18156" y="10981"/>
                    <a:pt x="18156" y="10981"/>
                    <a:pt x="18155" y="10981"/>
                  </a:cubicBezTo>
                  <a:close/>
                  <a:moveTo>
                    <a:pt x="18494" y="10870"/>
                  </a:moveTo>
                  <a:cubicBezTo>
                    <a:pt x="18495" y="10871"/>
                    <a:pt x="18495" y="10871"/>
                    <a:pt x="18494" y="10870"/>
                  </a:cubicBezTo>
                  <a:cubicBezTo>
                    <a:pt x="18471" y="10838"/>
                    <a:pt x="18547" y="10731"/>
                    <a:pt x="18554" y="10729"/>
                  </a:cubicBezTo>
                  <a:cubicBezTo>
                    <a:pt x="18453" y="10479"/>
                    <a:pt x="18199" y="10696"/>
                    <a:pt x="18150" y="10851"/>
                  </a:cubicBezTo>
                  <a:cubicBezTo>
                    <a:pt x="18209" y="10805"/>
                    <a:pt x="18269" y="11010"/>
                    <a:pt x="18342" y="10999"/>
                  </a:cubicBezTo>
                  <a:cubicBezTo>
                    <a:pt x="18354" y="10871"/>
                    <a:pt x="18377" y="10711"/>
                    <a:pt x="18494" y="10870"/>
                  </a:cubicBezTo>
                  <a:close/>
                  <a:moveTo>
                    <a:pt x="18925" y="10455"/>
                  </a:moveTo>
                  <a:cubicBezTo>
                    <a:pt x="19074" y="10535"/>
                    <a:pt x="18998" y="10353"/>
                    <a:pt x="19082" y="10331"/>
                  </a:cubicBezTo>
                  <a:cubicBezTo>
                    <a:pt x="19143" y="10315"/>
                    <a:pt x="19102" y="10429"/>
                    <a:pt x="19140" y="10453"/>
                  </a:cubicBezTo>
                  <a:cubicBezTo>
                    <a:pt x="19161" y="10466"/>
                    <a:pt x="19182" y="10192"/>
                    <a:pt x="19268" y="10229"/>
                  </a:cubicBezTo>
                  <a:cubicBezTo>
                    <a:pt x="19270" y="10283"/>
                    <a:pt x="19281" y="10332"/>
                    <a:pt x="19303" y="10378"/>
                  </a:cubicBezTo>
                  <a:cubicBezTo>
                    <a:pt x="19331" y="10411"/>
                    <a:pt x="19368" y="10180"/>
                    <a:pt x="19390" y="10163"/>
                  </a:cubicBezTo>
                  <a:cubicBezTo>
                    <a:pt x="19189" y="10042"/>
                    <a:pt x="19220" y="9561"/>
                    <a:pt x="19213" y="9410"/>
                  </a:cubicBezTo>
                  <a:cubicBezTo>
                    <a:pt x="19203" y="9250"/>
                    <a:pt x="18945" y="8663"/>
                    <a:pt x="18789" y="8793"/>
                  </a:cubicBezTo>
                  <a:cubicBezTo>
                    <a:pt x="18688" y="8878"/>
                    <a:pt x="18903" y="9380"/>
                    <a:pt x="18921" y="9513"/>
                  </a:cubicBezTo>
                  <a:cubicBezTo>
                    <a:pt x="18942" y="9666"/>
                    <a:pt x="18831" y="9812"/>
                    <a:pt x="18747" y="9883"/>
                  </a:cubicBezTo>
                  <a:cubicBezTo>
                    <a:pt x="18578" y="10022"/>
                    <a:pt x="18681" y="9752"/>
                    <a:pt x="18616" y="9737"/>
                  </a:cubicBezTo>
                  <a:cubicBezTo>
                    <a:pt x="18570" y="9727"/>
                    <a:pt x="18579" y="10013"/>
                    <a:pt x="18565" y="10058"/>
                  </a:cubicBezTo>
                  <a:cubicBezTo>
                    <a:pt x="18497" y="10271"/>
                    <a:pt x="18631" y="10204"/>
                    <a:pt x="18427" y="10176"/>
                  </a:cubicBezTo>
                  <a:cubicBezTo>
                    <a:pt x="18351" y="10166"/>
                    <a:pt x="18089" y="10234"/>
                    <a:pt x="18044" y="10303"/>
                  </a:cubicBezTo>
                  <a:cubicBezTo>
                    <a:pt x="18047" y="10299"/>
                    <a:pt x="17883" y="10560"/>
                    <a:pt x="17858" y="10523"/>
                  </a:cubicBezTo>
                  <a:cubicBezTo>
                    <a:pt x="17899" y="10754"/>
                    <a:pt x="18464" y="10422"/>
                    <a:pt x="18580" y="10472"/>
                  </a:cubicBezTo>
                  <a:cubicBezTo>
                    <a:pt x="18585" y="10596"/>
                    <a:pt x="18609" y="10680"/>
                    <a:pt x="18703" y="10735"/>
                  </a:cubicBezTo>
                  <a:cubicBezTo>
                    <a:pt x="18753" y="10764"/>
                    <a:pt x="18816" y="10592"/>
                    <a:pt x="18840" y="10543"/>
                  </a:cubicBezTo>
                  <a:cubicBezTo>
                    <a:pt x="18865" y="10494"/>
                    <a:pt x="18720" y="10465"/>
                    <a:pt x="18769" y="10389"/>
                  </a:cubicBezTo>
                  <a:cubicBezTo>
                    <a:pt x="18797" y="10347"/>
                    <a:pt x="18905" y="10444"/>
                    <a:pt x="18925" y="10455"/>
                  </a:cubicBezTo>
                  <a:close/>
                  <a:moveTo>
                    <a:pt x="19160" y="8116"/>
                  </a:moveTo>
                  <a:lnTo>
                    <a:pt x="19146" y="8111"/>
                  </a:lnTo>
                  <a:cubicBezTo>
                    <a:pt x="19036" y="8151"/>
                    <a:pt x="19089" y="8247"/>
                    <a:pt x="18906" y="8142"/>
                  </a:cubicBezTo>
                  <a:cubicBezTo>
                    <a:pt x="18847" y="8108"/>
                    <a:pt x="18485" y="7762"/>
                    <a:pt x="18443" y="7857"/>
                  </a:cubicBezTo>
                  <a:cubicBezTo>
                    <a:pt x="18479" y="7928"/>
                    <a:pt x="18697" y="8296"/>
                    <a:pt x="18646" y="8380"/>
                  </a:cubicBezTo>
                  <a:cubicBezTo>
                    <a:pt x="18629" y="8381"/>
                    <a:pt x="18520" y="8340"/>
                    <a:pt x="18499" y="8358"/>
                  </a:cubicBezTo>
                  <a:cubicBezTo>
                    <a:pt x="18498" y="8393"/>
                    <a:pt x="18522" y="8403"/>
                    <a:pt x="18547" y="8410"/>
                  </a:cubicBezTo>
                  <a:cubicBezTo>
                    <a:pt x="18531" y="8460"/>
                    <a:pt x="18513" y="8509"/>
                    <a:pt x="18493" y="8557"/>
                  </a:cubicBezTo>
                  <a:cubicBezTo>
                    <a:pt x="18527" y="8619"/>
                    <a:pt x="18568" y="8674"/>
                    <a:pt x="18615" y="8721"/>
                  </a:cubicBezTo>
                  <a:cubicBezTo>
                    <a:pt x="18661" y="8865"/>
                    <a:pt x="18800" y="8728"/>
                    <a:pt x="18795" y="8712"/>
                  </a:cubicBezTo>
                  <a:cubicBezTo>
                    <a:pt x="18774" y="8635"/>
                    <a:pt x="18622" y="8687"/>
                    <a:pt x="18587" y="8598"/>
                  </a:cubicBezTo>
                  <a:cubicBezTo>
                    <a:pt x="18565" y="8543"/>
                    <a:pt x="18779" y="8529"/>
                    <a:pt x="18804" y="8536"/>
                  </a:cubicBezTo>
                  <a:cubicBezTo>
                    <a:pt x="18831" y="8543"/>
                    <a:pt x="19142" y="8756"/>
                    <a:pt x="19097" y="8609"/>
                  </a:cubicBezTo>
                  <a:cubicBezTo>
                    <a:pt x="19047" y="8447"/>
                    <a:pt x="19219" y="8414"/>
                    <a:pt x="19316" y="8366"/>
                  </a:cubicBezTo>
                  <a:cubicBezTo>
                    <a:pt x="19247" y="8378"/>
                    <a:pt x="19154" y="8192"/>
                    <a:pt x="19160" y="8116"/>
                  </a:cubicBezTo>
                  <a:close/>
                  <a:moveTo>
                    <a:pt x="17646" y="6274"/>
                  </a:moveTo>
                  <a:cubicBezTo>
                    <a:pt x="17799" y="6419"/>
                    <a:pt x="17943" y="6645"/>
                    <a:pt x="18027" y="6862"/>
                  </a:cubicBezTo>
                  <a:cubicBezTo>
                    <a:pt x="18080" y="6997"/>
                    <a:pt x="18171" y="7189"/>
                    <a:pt x="18248" y="7303"/>
                  </a:cubicBezTo>
                  <a:cubicBezTo>
                    <a:pt x="18298" y="7378"/>
                    <a:pt x="18389" y="7663"/>
                    <a:pt x="18474" y="7676"/>
                  </a:cubicBezTo>
                  <a:cubicBezTo>
                    <a:pt x="18421" y="7470"/>
                    <a:pt x="18534" y="7473"/>
                    <a:pt x="18607" y="7547"/>
                  </a:cubicBezTo>
                  <a:cubicBezTo>
                    <a:pt x="18461" y="7353"/>
                    <a:pt x="18082" y="7060"/>
                    <a:pt x="18198" y="6858"/>
                  </a:cubicBezTo>
                  <a:cubicBezTo>
                    <a:pt x="18255" y="6759"/>
                    <a:pt x="18499" y="7018"/>
                    <a:pt x="18519" y="7049"/>
                  </a:cubicBezTo>
                  <a:cubicBezTo>
                    <a:pt x="18357" y="6801"/>
                    <a:pt x="18126" y="6627"/>
                    <a:pt x="17961" y="6378"/>
                  </a:cubicBezTo>
                  <a:cubicBezTo>
                    <a:pt x="17806" y="6144"/>
                    <a:pt x="17586" y="5734"/>
                    <a:pt x="17350" y="5619"/>
                  </a:cubicBezTo>
                  <a:cubicBezTo>
                    <a:pt x="17325" y="5663"/>
                    <a:pt x="17472" y="5827"/>
                    <a:pt x="17478" y="5878"/>
                  </a:cubicBezTo>
                  <a:cubicBezTo>
                    <a:pt x="17465" y="5877"/>
                    <a:pt x="17376" y="5743"/>
                    <a:pt x="17378" y="5856"/>
                  </a:cubicBezTo>
                  <a:cubicBezTo>
                    <a:pt x="17378" y="5852"/>
                    <a:pt x="17378" y="5849"/>
                    <a:pt x="17378" y="5857"/>
                  </a:cubicBezTo>
                  <a:cubicBezTo>
                    <a:pt x="17378" y="5869"/>
                    <a:pt x="17378" y="5863"/>
                    <a:pt x="17378" y="5857"/>
                  </a:cubicBezTo>
                  <a:cubicBezTo>
                    <a:pt x="17381" y="5928"/>
                    <a:pt x="17603" y="6232"/>
                    <a:pt x="17646" y="6274"/>
                  </a:cubicBezTo>
                  <a:close/>
                  <a:moveTo>
                    <a:pt x="18607" y="7547"/>
                  </a:moveTo>
                  <a:cubicBezTo>
                    <a:pt x="18635" y="7584"/>
                    <a:pt x="18654" y="7616"/>
                    <a:pt x="18660" y="7644"/>
                  </a:cubicBezTo>
                  <a:cubicBezTo>
                    <a:pt x="18653" y="7607"/>
                    <a:pt x="18633" y="7573"/>
                    <a:pt x="18607" y="7547"/>
                  </a:cubicBezTo>
                  <a:close/>
                  <a:moveTo>
                    <a:pt x="12796" y="1135"/>
                  </a:moveTo>
                  <a:cubicBezTo>
                    <a:pt x="12751" y="1122"/>
                    <a:pt x="12895" y="1166"/>
                    <a:pt x="12796" y="1135"/>
                  </a:cubicBezTo>
                  <a:cubicBezTo>
                    <a:pt x="12796" y="1135"/>
                    <a:pt x="12796" y="1135"/>
                    <a:pt x="12796" y="1135"/>
                  </a:cubicBezTo>
                  <a:close/>
                  <a:moveTo>
                    <a:pt x="12796" y="1135"/>
                  </a:moveTo>
                  <a:cubicBezTo>
                    <a:pt x="12907" y="1169"/>
                    <a:pt x="13566" y="1269"/>
                    <a:pt x="13631" y="1102"/>
                  </a:cubicBezTo>
                  <a:cubicBezTo>
                    <a:pt x="13663" y="1018"/>
                    <a:pt x="12743" y="910"/>
                    <a:pt x="12645" y="914"/>
                  </a:cubicBezTo>
                  <a:cubicBezTo>
                    <a:pt x="12600" y="1062"/>
                    <a:pt x="12710" y="1110"/>
                    <a:pt x="12796" y="1135"/>
                  </a:cubicBezTo>
                  <a:close/>
                  <a:moveTo>
                    <a:pt x="6624" y="191"/>
                  </a:moveTo>
                  <a:cubicBezTo>
                    <a:pt x="6624" y="192"/>
                    <a:pt x="6625" y="195"/>
                    <a:pt x="6626" y="199"/>
                  </a:cubicBezTo>
                  <a:cubicBezTo>
                    <a:pt x="6626" y="196"/>
                    <a:pt x="6625" y="194"/>
                    <a:pt x="6624" y="191"/>
                  </a:cubicBezTo>
                  <a:cubicBezTo>
                    <a:pt x="6624" y="191"/>
                    <a:pt x="6624" y="191"/>
                    <a:pt x="6624" y="191"/>
                  </a:cubicBezTo>
                  <a:close/>
                  <a:moveTo>
                    <a:pt x="6637" y="229"/>
                  </a:moveTo>
                  <a:cubicBezTo>
                    <a:pt x="6645" y="251"/>
                    <a:pt x="6651" y="268"/>
                    <a:pt x="6637" y="229"/>
                  </a:cubicBezTo>
                  <a:cubicBezTo>
                    <a:pt x="6637" y="229"/>
                    <a:pt x="6637" y="229"/>
                    <a:pt x="6637" y="229"/>
                  </a:cubicBezTo>
                  <a:close/>
                  <a:moveTo>
                    <a:pt x="6637" y="229"/>
                  </a:moveTo>
                  <a:cubicBezTo>
                    <a:pt x="6637" y="228"/>
                    <a:pt x="6636" y="225"/>
                    <a:pt x="6635" y="224"/>
                  </a:cubicBezTo>
                  <a:cubicBezTo>
                    <a:pt x="6636" y="225"/>
                    <a:pt x="6637" y="227"/>
                    <a:pt x="6637" y="229"/>
                  </a:cubicBezTo>
                  <a:close/>
                  <a:moveTo>
                    <a:pt x="6626" y="199"/>
                  </a:moveTo>
                  <a:cubicBezTo>
                    <a:pt x="6629" y="205"/>
                    <a:pt x="6632" y="215"/>
                    <a:pt x="6635" y="224"/>
                  </a:cubicBezTo>
                  <a:cubicBezTo>
                    <a:pt x="6633" y="217"/>
                    <a:pt x="6630" y="209"/>
                    <a:pt x="6626" y="199"/>
                  </a:cubicBezTo>
                  <a:close/>
                  <a:moveTo>
                    <a:pt x="6639" y="191"/>
                  </a:moveTo>
                  <a:cubicBezTo>
                    <a:pt x="6700" y="344"/>
                    <a:pt x="6882" y="206"/>
                    <a:pt x="6974" y="224"/>
                  </a:cubicBezTo>
                  <a:cubicBezTo>
                    <a:pt x="6891" y="274"/>
                    <a:pt x="7101" y="361"/>
                    <a:pt x="7127" y="364"/>
                  </a:cubicBezTo>
                  <a:cubicBezTo>
                    <a:pt x="7319" y="388"/>
                    <a:pt x="7515" y="426"/>
                    <a:pt x="7709" y="415"/>
                  </a:cubicBezTo>
                  <a:cubicBezTo>
                    <a:pt x="7714" y="407"/>
                    <a:pt x="7716" y="403"/>
                    <a:pt x="7718" y="393"/>
                  </a:cubicBezTo>
                  <a:cubicBezTo>
                    <a:pt x="7615" y="349"/>
                    <a:pt x="7588" y="217"/>
                    <a:pt x="7471" y="203"/>
                  </a:cubicBezTo>
                  <a:cubicBezTo>
                    <a:pt x="7304" y="184"/>
                    <a:pt x="7240" y="132"/>
                    <a:pt x="7094" y="42"/>
                  </a:cubicBezTo>
                  <a:cubicBezTo>
                    <a:pt x="7017" y="-6"/>
                    <a:pt x="6518" y="-65"/>
                    <a:pt x="6639" y="191"/>
                  </a:cubicBezTo>
                  <a:cubicBezTo>
                    <a:pt x="6639" y="191"/>
                    <a:pt x="6639" y="191"/>
                    <a:pt x="6639" y="191"/>
                  </a:cubicBezTo>
                  <a:close/>
                  <a:moveTo>
                    <a:pt x="3049" y="1821"/>
                  </a:moveTo>
                  <a:cubicBezTo>
                    <a:pt x="3097" y="1824"/>
                    <a:pt x="3068" y="1822"/>
                    <a:pt x="3049" y="1821"/>
                  </a:cubicBezTo>
                  <a:cubicBezTo>
                    <a:pt x="3259" y="1833"/>
                    <a:pt x="3444" y="2105"/>
                    <a:pt x="3693" y="1983"/>
                  </a:cubicBezTo>
                  <a:cubicBezTo>
                    <a:pt x="3695" y="1975"/>
                    <a:pt x="3695" y="1959"/>
                    <a:pt x="3693" y="1951"/>
                  </a:cubicBezTo>
                  <a:cubicBezTo>
                    <a:pt x="3378" y="1819"/>
                    <a:pt x="3267" y="1534"/>
                    <a:pt x="3575" y="1251"/>
                  </a:cubicBezTo>
                  <a:cubicBezTo>
                    <a:pt x="3878" y="973"/>
                    <a:pt x="4250" y="1072"/>
                    <a:pt x="4563" y="873"/>
                  </a:cubicBezTo>
                  <a:cubicBezTo>
                    <a:pt x="4434" y="627"/>
                    <a:pt x="4069" y="857"/>
                    <a:pt x="3881" y="855"/>
                  </a:cubicBezTo>
                  <a:cubicBezTo>
                    <a:pt x="3631" y="853"/>
                    <a:pt x="3298" y="977"/>
                    <a:pt x="3102" y="1185"/>
                  </a:cubicBezTo>
                  <a:cubicBezTo>
                    <a:pt x="3040" y="1251"/>
                    <a:pt x="3027" y="1414"/>
                    <a:pt x="3008" y="1500"/>
                  </a:cubicBezTo>
                  <a:cubicBezTo>
                    <a:pt x="2968" y="1677"/>
                    <a:pt x="2751" y="1804"/>
                    <a:pt x="3049" y="1821"/>
                  </a:cubicBezTo>
                  <a:close/>
                  <a:moveTo>
                    <a:pt x="10216" y="16862"/>
                  </a:moveTo>
                  <a:cubicBezTo>
                    <a:pt x="10007" y="16414"/>
                    <a:pt x="9990" y="17186"/>
                    <a:pt x="10036" y="17376"/>
                  </a:cubicBezTo>
                  <a:cubicBezTo>
                    <a:pt x="10092" y="17606"/>
                    <a:pt x="10129" y="17705"/>
                    <a:pt x="10318" y="17537"/>
                  </a:cubicBezTo>
                  <a:cubicBezTo>
                    <a:pt x="10499" y="17376"/>
                    <a:pt x="10291" y="17023"/>
                    <a:pt x="10216" y="16863"/>
                  </a:cubicBezTo>
                  <a:cubicBezTo>
                    <a:pt x="10225" y="16883"/>
                    <a:pt x="10244" y="16922"/>
                    <a:pt x="10216" y="16862"/>
                  </a:cubicBezTo>
                  <a:close/>
                  <a:moveTo>
                    <a:pt x="10216" y="16862"/>
                  </a:moveTo>
                  <a:cubicBezTo>
                    <a:pt x="10216" y="16862"/>
                    <a:pt x="10216" y="16862"/>
                    <a:pt x="10216" y="16863"/>
                  </a:cubicBezTo>
                  <a:cubicBezTo>
                    <a:pt x="10211" y="16852"/>
                    <a:pt x="10209" y="16847"/>
                    <a:pt x="10216" y="16862"/>
                  </a:cubicBezTo>
                  <a:close/>
                  <a:moveTo>
                    <a:pt x="17680" y="20444"/>
                  </a:moveTo>
                  <a:cubicBezTo>
                    <a:pt x="17677" y="20432"/>
                    <a:pt x="17678" y="20435"/>
                    <a:pt x="17679" y="20439"/>
                  </a:cubicBezTo>
                  <a:cubicBezTo>
                    <a:pt x="17647" y="20338"/>
                    <a:pt x="17562" y="20187"/>
                    <a:pt x="17562" y="20438"/>
                  </a:cubicBezTo>
                  <a:cubicBezTo>
                    <a:pt x="17562" y="20640"/>
                    <a:pt x="17719" y="20588"/>
                    <a:pt x="17681" y="20445"/>
                  </a:cubicBezTo>
                  <a:cubicBezTo>
                    <a:pt x="17681" y="20446"/>
                    <a:pt x="17681" y="20446"/>
                    <a:pt x="17680" y="20444"/>
                  </a:cubicBezTo>
                  <a:close/>
                  <a:moveTo>
                    <a:pt x="20845" y="19801"/>
                  </a:moveTo>
                  <a:cubicBezTo>
                    <a:pt x="20845" y="19756"/>
                    <a:pt x="20831" y="19752"/>
                    <a:pt x="20720" y="19722"/>
                  </a:cubicBezTo>
                  <a:cubicBezTo>
                    <a:pt x="20484" y="19667"/>
                    <a:pt x="20309" y="19366"/>
                    <a:pt x="20078" y="19540"/>
                  </a:cubicBezTo>
                  <a:lnTo>
                    <a:pt x="20083" y="19581"/>
                  </a:lnTo>
                  <a:lnTo>
                    <a:pt x="20066" y="19592"/>
                  </a:lnTo>
                  <a:cubicBezTo>
                    <a:pt x="20073" y="19603"/>
                    <a:pt x="20078" y="19616"/>
                    <a:pt x="20080" y="19629"/>
                  </a:cubicBezTo>
                  <a:cubicBezTo>
                    <a:pt x="19967" y="19665"/>
                    <a:pt x="19867" y="19933"/>
                    <a:pt x="19784" y="19933"/>
                  </a:cubicBezTo>
                  <a:cubicBezTo>
                    <a:pt x="19806" y="19933"/>
                    <a:pt x="19649" y="19674"/>
                    <a:pt x="19649" y="19726"/>
                  </a:cubicBezTo>
                  <a:cubicBezTo>
                    <a:pt x="19591" y="19599"/>
                    <a:pt x="19738" y="19263"/>
                    <a:pt x="19533" y="19263"/>
                  </a:cubicBezTo>
                  <a:cubicBezTo>
                    <a:pt x="19510" y="19243"/>
                    <a:pt x="19395" y="19210"/>
                    <a:pt x="19371" y="19200"/>
                  </a:cubicBezTo>
                  <a:cubicBezTo>
                    <a:pt x="19228" y="19141"/>
                    <a:pt x="19205" y="19326"/>
                    <a:pt x="19144" y="19326"/>
                  </a:cubicBezTo>
                  <a:cubicBezTo>
                    <a:pt x="19123" y="19314"/>
                    <a:pt x="19057" y="19299"/>
                    <a:pt x="19047" y="19341"/>
                  </a:cubicBezTo>
                  <a:cubicBezTo>
                    <a:pt x="18878" y="19223"/>
                    <a:pt x="19194" y="19742"/>
                    <a:pt x="19275" y="19766"/>
                  </a:cubicBezTo>
                  <a:cubicBezTo>
                    <a:pt x="19141" y="19798"/>
                    <a:pt x="19298" y="20026"/>
                    <a:pt x="19315" y="20115"/>
                  </a:cubicBezTo>
                  <a:cubicBezTo>
                    <a:pt x="19376" y="20426"/>
                    <a:pt x="19468" y="20101"/>
                    <a:pt x="19519" y="20101"/>
                  </a:cubicBezTo>
                  <a:cubicBezTo>
                    <a:pt x="19605" y="20101"/>
                    <a:pt x="19914" y="20363"/>
                    <a:pt x="20018" y="20411"/>
                  </a:cubicBezTo>
                  <a:cubicBezTo>
                    <a:pt x="20127" y="20461"/>
                    <a:pt x="20181" y="20479"/>
                    <a:pt x="20248" y="20607"/>
                  </a:cubicBezTo>
                  <a:cubicBezTo>
                    <a:pt x="20277" y="20661"/>
                    <a:pt x="20274" y="20778"/>
                    <a:pt x="20326" y="20815"/>
                  </a:cubicBezTo>
                  <a:cubicBezTo>
                    <a:pt x="20319" y="20858"/>
                    <a:pt x="20311" y="20886"/>
                    <a:pt x="20321" y="20928"/>
                  </a:cubicBezTo>
                  <a:cubicBezTo>
                    <a:pt x="20186" y="20961"/>
                    <a:pt x="20099" y="21117"/>
                    <a:pt x="20109" y="21286"/>
                  </a:cubicBezTo>
                  <a:cubicBezTo>
                    <a:pt x="20228" y="21294"/>
                    <a:pt x="20372" y="21234"/>
                    <a:pt x="20433" y="21234"/>
                  </a:cubicBezTo>
                  <a:lnTo>
                    <a:pt x="20433" y="21233"/>
                  </a:lnTo>
                  <a:cubicBezTo>
                    <a:pt x="20433" y="21142"/>
                    <a:pt x="20719" y="21510"/>
                    <a:pt x="20736" y="21535"/>
                  </a:cubicBezTo>
                  <a:cubicBezTo>
                    <a:pt x="20771" y="21316"/>
                    <a:pt x="20771" y="21081"/>
                    <a:pt x="20799" y="20857"/>
                  </a:cubicBezTo>
                  <a:lnTo>
                    <a:pt x="20771" y="20809"/>
                  </a:lnTo>
                  <a:cubicBezTo>
                    <a:pt x="20895" y="20557"/>
                    <a:pt x="20831" y="20091"/>
                    <a:pt x="20845" y="19801"/>
                  </a:cubicBezTo>
                  <a:close/>
                  <a:moveTo>
                    <a:pt x="21482" y="3136"/>
                  </a:moveTo>
                  <a:cubicBezTo>
                    <a:pt x="21484" y="3136"/>
                    <a:pt x="21512" y="3136"/>
                    <a:pt x="21512" y="3136"/>
                  </a:cubicBezTo>
                  <a:cubicBezTo>
                    <a:pt x="21524" y="3110"/>
                    <a:pt x="21544" y="3089"/>
                    <a:pt x="21567" y="3075"/>
                  </a:cubicBezTo>
                  <a:cubicBezTo>
                    <a:pt x="21432" y="2793"/>
                    <a:pt x="21025" y="2732"/>
                    <a:pt x="20788" y="2699"/>
                  </a:cubicBezTo>
                  <a:cubicBezTo>
                    <a:pt x="20424" y="2699"/>
                    <a:pt x="20032" y="2429"/>
                    <a:pt x="19669" y="2355"/>
                  </a:cubicBezTo>
                  <a:cubicBezTo>
                    <a:pt x="19252" y="2271"/>
                    <a:pt x="18850" y="2097"/>
                    <a:pt x="18423" y="2086"/>
                  </a:cubicBezTo>
                  <a:cubicBezTo>
                    <a:pt x="18281" y="2082"/>
                    <a:pt x="18025" y="1964"/>
                    <a:pt x="17928" y="2085"/>
                  </a:cubicBezTo>
                  <a:cubicBezTo>
                    <a:pt x="17787" y="1963"/>
                    <a:pt x="17753" y="2111"/>
                    <a:pt x="17640" y="2116"/>
                  </a:cubicBezTo>
                  <a:cubicBezTo>
                    <a:pt x="17589" y="2193"/>
                    <a:pt x="17369" y="2124"/>
                    <a:pt x="17309" y="2114"/>
                  </a:cubicBezTo>
                  <a:cubicBezTo>
                    <a:pt x="17131" y="2085"/>
                    <a:pt x="16946" y="2126"/>
                    <a:pt x="16770" y="2090"/>
                  </a:cubicBezTo>
                  <a:cubicBezTo>
                    <a:pt x="16661" y="2068"/>
                    <a:pt x="16615" y="1921"/>
                    <a:pt x="16498" y="1897"/>
                  </a:cubicBezTo>
                  <a:cubicBezTo>
                    <a:pt x="16256" y="1847"/>
                    <a:pt x="15932" y="1733"/>
                    <a:pt x="15687" y="1852"/>
                  </a:cubicBezTo>
                  <a:cubicBezTo>
                    <a:pt x="15505" y="1940"/>
                    <a:pt x="15223" y="1766"/>
                    <a:pt x="15033" y="1732"/>
                  </a:cubicBezTo>
                  <a:cubicBezTo>
                    <a:pt x="15028" y="1585"/>
                    <a:pt x="14601" y="1491"/>
                    <a:pt x="14524" y="1604"/>
                  </a:cubicBezTo>
                  <a:cubicBezTo>
                    <a:pt x="14389" y="1489"/>
                    <a:pt x="14096" y="1512"/>
                    <a:pt x="13941" y="1503"/>
                  </a:cubicBezTo>
                  <a:lnTo>
                    <a:pt x="13941" y="1502"/>
                  </a:lnTo>
                  <a:cubicBezTo>
                    <a:pt x="13859" y="1397"/>
                    <a:pt x="13713" y="1363"/>
                    <a:pt x="13601" y="1377"/>
                  </a:cubicBezTo>
                  <a:cubicBezTo>
                    <a:pt x="13463" y="1395"/>
                    <a:pt x="13552" y="1500"/>
                    <a:pt x="13642" y="1496"/>
                  </a:cubicBezTo>
                  <a:cubicBezTo>
                    <a:pt x="13538" y="1516"/>
                    <a:pt x="13426" y="1657"/>
                    <a:pt x="13589" y="1732"/>
                  </a:cubicBezTo>
                  <a:cubicBezTo>
                    <a:pt x="13432" y="1749"/>
                    <a:pt x="13289" y="1736"/>
                    <a:pt x="13132" y="1770"/>
                  </a:cubicBezTo>
                  <a:cubicBezTo>
                    <a:pt x="13010" y="1796"/>
                    <a:pt x="12688" y="1530"/>
                    <a:pt x="12823" y="1894"/>
                  </a:cubicBezTo>
                  <a:cubicBezTo>
                    <a:pt x="12699" y="1866"/>
                    <a:pt x="12578" y="1803"/>
                    <a:pt x="12462" y="1744"/>
                  </a:cubicBezTo>
                  <a:lnTo>
                    <a:pt x="12468" y="1739"/>
                  </a:lnTo>
                  <a:lnTo>
                    <a:pt x="12445" y="1651"/>
                  </a:lnTo>
                  <a:cubicBezTo>
                    <a:pt x="12201" y="1356"/>
                    <a:pt x="11570" y="1196"/>
                    <a:pt x="11249" y="1384"/>
                  </a:cubicBezTo>
                  <a:cubicBezTo>
                    <a:pt x="11292" y="1402"/>
                    <a:pt x="11339" y="1419"/>
                    <a:pt x="11379" y="1446"/>
                  </a:cubicBezTo>
                  <a:cubicBezTo>
                    <a:pt x="11235" y="1453"/>
                    <a:pt x="11040" y="1498"/>
                    <a:pt x="10902" y="1435"/>
                  </a:cubicBezTo>
                  <a:cubicBezTo>
                    <a:pt x="10924" y="1410"/>
                    <a:pt x="10943" y="1372"/>
                    <a:pt x="10960" y="1341"/>
                  </a:cubicBezTo>
                  <a:cubicBezTo>
                    <a:pt x="10707" y="1338"/>
                    <a:pt x="10460" y="1329"/>
                    <a:pt x="10209" y="1352"/>
                  </a:cubicBezTo>
                  <a:cubicBezTo>
                    <a:pt x="10151" y="1292"/>
                    <a:pt x="10082" y="1254"/>
                    <a:pt x="10017" y="1207"/>
                  </a:cubicBezTo>
                  <a:cubicBezTo>
                    <a:pt x="10017" y="1207"/>
                    <a:pt x="10014" y="1302"/>
                    <a:pt x="10014" y="1302"/>
                  </a:cubicBezTo>
                  <a:cubicBezTo>
                    <a:pt x="9917" y="1297"/>
                    <a:pt x="9781" y="1215"/>
                    <a:pt x="9686" y="1274"/>
                  </a:cubicBezTo>
                  <a:cubicBezTo>
                    <a:pt x="10299" y="771"/>
                    <a:pt x="9202" y="741"/>
                    <a:pt x="8912" y="764"/>
                  </a:cubicBezTo>
                  <a:cubicBezTo>
                    <a:pt x="8912" y="763"/>
                    <a:pt x="8942" y="682"/>
                    <a:pt x="8942" y="682"/>
                  </a:cubicBezTo>
                  <a:cubicBezTo>
                    <a:pt x="8857" y="692"/>
                    <a:pt x="8774" y="674"/>
                    <a:pt x="8690" y="667"/>
                  </a:cubicBezTo>
                  <a:cubicBezTo>
                    <a:pt x="8692" y="666"/>
                    <a:pt x="8711" y="652"/>
                    <a:pt x="8711" y="652"/>
                  </a:cubicBezTo>
                  <a:lnTo>
                    <a:pt x="8680" y="562"/>
                  </a:lnTo>
                  <a:cubicBezTo>
                    <a:pt x="8568" y="569"/>
                    <a:pt x="8454" y="542"/>
                    <a:pt x="8339" y="545"/>
                  </a:cubicBezTo>
                  <a:cubicBezTo>
                    <a:pt x="8372" y="543"/>
                    <a:pt x="8389" y="524"/>
                    <a:pt x="8390" y="487"/>
                  </a:cubicBezTo>
                  <a:cubicBezTo>
                    <a:pt x="8348" y="373"/>
                    <a:pt x="8029" y="432"/>
                    <a:pt x="7984" y="380"/>
                  </a:cubicBezTo>
                  <a:cubicBezTo>
                    <a:pt x="7880" y="261"/>
                    <a:pt x="7809" y="457"/>
                    <a:pt x="7733" y="455"/>
                  </a:cubicBezTo>
                  <a:cubicBezTo>
                    <a:pt x="7767" y="710"/>
                    <a:pt x="8058" y="574"/>
                    <a:pt x="8203" y="565"/>
                  </a:cubicBezTo>
                  <a:cubicBezTo>
                    <a:pt x="8141" y="586"/>
                    <a:pt x="8043" y="670"/>
                    <a:pt x="8093" y="768"/>
                  </a:cubicBezTo>
                  <a:cubicBezTo>
                    <a:pt x="8012" y="760"/>
                    <a:pt x="7931" y="780"/>
                    <a:pt x="7859" y="828"/>
                  </a:cubicBezTo>
                  <a:lnTo>
                    <a:pt x="7899" y="850"/>
                  </a:lnTo>
                  <a:cubicBezTo>
                    <a:pt x="7761" y="924"/>
                    <a:pt x="7599" y="792"/>
                    <a:pt x="7453" y="841"/>
                  </a:cubicBezTo>
                  <a:cubicBezTo>
                    <a:pt x="7359" y="872"/>
                    <a:pt x="7267" y="899"/>
                    <a:pt x="7171" y="911"/>
                  </a:cubicBezTo>
                  <a:cubicBezTo>
                    <a:pt x="6973" y="936"/>
                    <a:pt x="6832" y="1042"/>
                    <a:pt x="6697" y="1218"/>
                  </a:cubicBezTo>
                  <a:lnTo>
                    <a:pt x="6715" y="1300"/>
                  </a:lnTo>
                  <a:cubicBezTo>
                    <a:pt x="6595" y="1317"/>
                    <a:pt x="5933" y="1282"/>
                    <a:pt x="6309" y="1601"/>
                  </a:cubicBezTo>
                  <a:cubicBezTo>
                    <a:pt x="6139" y="1560"/>
                    <a:pt x="5956" y="1546"/>
                    <a:pt x="5807" y="1683"/>
                  </a:cubicBezTo>
                  <a:cubicBezTo>
                    <a:pt x="5762" y="1559"/>
                    <a:pt x="5703" y="1466"/>
                    <a:pt x="5588" y="1483"/>
                  </a:cubicBezTo>
                  <a:lnTo>
                    <a:pt x="5593" y="1581"/>
                  </a:lnTo>
                  <a:lnTo>
                    <a:pt x="5611" y="1582"/>
                  </a:lnTo>
                  <a:cubicBezTo>
                    <a:pt x="5618" y="1583"/>
                    <a:pt x="5633" y="1606"/>
                    <a:pt x="5635" y="1626"/>
                  </a:cubicBezTo>
                  <a:cubicBezTo>
                    <a:pt x="5565" y="1686"/>
                    <a:pt x="5488" y="1670"/>
                    <a:pt x="5467" y="1800"/>
                  </a:cubicBezTo>
                  <a:cubicBezTo>
                    <a:pt x="5452" y="1798"/>
                    <a:pt x="5437" y="1795"/>
                    <a:pt x="5422" y="1791"/>
                  </a:cubicBezTo>
                  <a:cubicBezTo>
                    <a:pt x="5363" y="1613"/>
                    <a:pt x="5452" y="1463"/>
                    <a:pt x="5208" y="1445"/>
                  </a:cubicBezTo>
                  <a:cubicBezTo>
                    <a:pt x="5135" y="1440"/>
                    <a:pt x="5060" y="1440"/>
                    <a:pt x="4988" y="1440"/>
                  </a:cubicBezTo>
                  <a:cubicBezTo>
                    <a:pt x="4835" y="1440"/>
                    <a:pt x="4896" y="1580"/>
                    <a:pt x="4862" y="1697"/>
                  </a:cubicBezTo>
                  <a:cubicBezTo>
                    <a:pt x="4835" y="1790"/>
                    <a:pt x="4726" y="1733"/>
                    <a:pt x="4708" y="1846"/>
                  </a:cubicBezTo>
                  <a:cubicBezTo>
                    <a:pt x="4689" y="1970"/>
                    <a:pt x="4799" y="1948"/>
                    <a:pt x="4812" y="1996"/>
                  </a:cubicBezTo>
                  <a:cubicBezTo>
                    <a:pt x="4844" y="2077"/>
                    <a:pt x="4824" y="2151"/>
                    <a:pt x="4867" y="2245"/>
                  </a:cubicBezTo>
                  <a:cubicBezTo>
                    <a:pt x="4713" y="2182"/>
                    <a:pt x="4560" y="2145"/>
                    <a:pt x="4400" y="2112"/>
                  </a:cubicBezTo>
                  <a:cubicBezTo>
                    <a:pt x="4221" y="2086"/>
                    <a:pt x="4015" y="1954"/>
                    <a:pt x="3841" y="1954"/>
                  </a:cubicBezTo>
                  <a:cubicBezTo>
                    <a:pt x="3573" y="1954"/>
                    <a:pt x="4110" y="2290"/>
                    <a:pt x="4127" y="2309"/>
                  </a:cubicBezTo>
                  <a:cubicBezTo>
                    <a:pt x="4105" y="2315"/>
                    <a:pt x="4083" y="2320"/>
                    <a:pt x="4060" y="2324"/>
                  </a:cubicBezTo>
                  <a:lnTo>
                    <a:pt x="4065" y="2298"/>
                  </a:lnTo>
                  <a:cubicBezTo>
                    <a:pt x="3852" y="2201"/>
                    <a:pt x="3571" y="2399"/>
                    <a:pt x="3372" y="2425"/>
                  </a:cubicBezTo>
                  <a:cubicBezTo>
                    <a:pt x="3370" y="2381"/>
                    <a:pt x="3421" y="2299"/>
                    <a:pt x="3432" y="2250"/>
                  </a:cubicBezTo>
                  <a:cubicBezTo>
                    <a:pt x="3242" y="2226"/>
                    <a:pt x="3075" y="2344"/>
                    <a:pt x="2898" y="2413"/>
                  </a:cubicBezTo>
                  <a:cubicBezTo>
                    <a:pt x="2804" y="2450"/>
                    <a:pt x="2559" y="2500"/>
                    <a:pt x="2574" y="2674"/>
                  </a:cubicBezTo>
                  <a:cubicBezTo>
                    <a:pt x="2584" y="2801"/>
                    <a:pt x="2315" y="2630"/>
                    <a:pt x="2302" y="2618"/>
                  </a:cubicBezTo>
                  <a:cubicBezTo>
                    <a:pt x="2377" y="2566"/>
                    <a:pt x="2604" y="2549"/>
                    <a:pt x="2395" y="2412"/>
                  </a:cubicBezTo>
                  <a:cubicBezTo>
                    <a:pt x="2245" y="2314"/>
                    <a:pt x="2091" y="2321"/>
                    <a:pt x="1929" y="2318"/>
                  </a:cubicBezTo>
                  <a:cubicBezTo>
                    <a:pt x="1937" y="2433"/>
                    <a:pt x="1993" y="2432"/>
                    <a:pt x="2055" y="2493"/>
                  </a:cubicBezTo>
                  <a:cubicBezTo>
                    <a:pt x="2046" y="2478"/>
                    <a:pt x="2074" y="2893"/>
                    <a:pt x="2169" y="2758"/>
                  </a:cubicBezTo>
                  <a:cubicBezTo>
                    <a:pt x="2163" y="2794"/>
                    <a:pt x="2158" y="2830"/>
                    <a:pt x="2156" y="2867"/>
                  </a:cubicBezTo>
                  <a:cubicBezTo>
                    <a:pt x="1969" y="2739"/>
                    <a:pt x="1862" y="2828"/>
                    <a:pt x="1686" y="2928"/>
                  </a:cubicBezTo>
                  <a:cubicBezTo>
                    <a:pt x="1500" y="3032"/>
                    <a:pt x="1637" y="3097"/>
                    <a:pt x="1707" y="3188"/>
                  </a:cubicBezTo>
                  <a:cubicBezTo>
                    <a:pt x="1680" y="3244"/>
                    <a:pt x="1425" y="3107"/>
                    <a:pt x="1395" y="3091"/>
                  </a:cubicBezTo>
                  <a:cubicBezTo>
                    <a:pt x="1324" y="3053"/>
                    <a:pt x="1217" y="3102"/>
                    <a:pt x="1148" y="3140"/>
                  </a:cubicBezTo>
                  <a:cubicBezTo>
                    <a:pt x="1225" y="3269"/>
                    <a:pt x="1313" y="3308"/>
                    <a:pt x="1425" y="3357"/>
                  </a:cubicBezTo>
                  <a:cubicBezTo>
                    <a:pt x="1277" y="3479"/>
                    <a:pt x="1067" y="3145"/>
                    <a:pt x="988" y="3080"/>
                  </a:cubicBezTo>
                  <a:cubicBezTo>
                    <a:pt x="1015" y="3019"/>
                    <a:pt x="1044" y="2956"/>
                    <a:pt x="990" y="2892"/>
                  </a:cubicBezTo>
                  <a:cubicBezTo>
                    <a:pt x="1164" y="2934"/>
                    <a:pt x="2149" y="3013"/>
                    <a:pt x="1702" y="2525"/>
                  </a:cubicBezTo>
                  <a:cubicBezTo>
                    <a:pt x="1515" y="2321"/>
                    <a:pt x="920" y="2139"/>
                    <a:pt x="679" y="2180"/>
                  </a:cubicBezTo>
                  <a:cubicBezTo>
                    <a:pt x="673" y="2165"/>
                    <a:pt x="662" y="2161"/>
                    <a:pt x="647" y="2169"/>
                  </a:cubicBezTo>
                  <a:cubicBezTo>
                    <a:pt x="682" y="2169"/>
                    <a:pt x="559" y="2063"/>
                    <a:pt x="524" y="2055"/>
                  </a:cubicBezTo>
                  <a:cubicBezTo>
                    <a:pt x="469" y="2042"/>
                    <a:pt x="389" y="2064"/>
                    <a:pt x="328" y="2064"/>
                  </a:cubicBezTo>
                  <a:cubicBezTo>
                    <a:pt x="303" y="2062"/>
                    <a:pt x="285" y="2082"/>
                    <a:pt x="285" y="2118"/>
                  </a:cubicBezTo>
                  <a:cubicBezTo>
                    <a:pt x="266" y="2111"/>
                    <a:pt x="247" y="2104"/>
                    <a:pt x="228" y="2096"/>
                  </a:cubicBezTo>
                  <a:lnTo>
                    <a:pt x="222" y="2118"/>
                  </a:lnTo>
                  <a:lnTo>
                    <a:pt x="216" y="2112"/>
                  </a:lnTo>
                  <a:cubicBezTo>
                    <a:pt x="127" y="2182"/>
                    <a:pt x="72" y="2289"/>
                    <a:pt x="1" y="2385"/>
                  </a:cubicBezTo>
                  <a:cubicBezTo>
                    <a:pt x="38" y="2448"/>
                    <a:pt x="247" y="2553"/>
                    <a:pt x="193" y="2625"/>
                  </a:cubicBezTo>
                  <a:cubicBezTo>
                    <a:pt x="81" y="2777"/>
                    <a:pt x="241" y="2837"/>
                    <a:pt x="293" y="2954"/>
                  </a:cubicBezTo>
                  <a:cubicBezTo>
                    <a:pt x="170" y="3047"/>
                    <a:pt x="319" y="3299"/>
                    <a:pt x="399" y="3343"/>
                  </a:cubicBezTo>
                  <a:cubicBezTo>
                    <a:pt x="293" y="3475"/>
                    <a:pt x="513" y="3547"/>
                    <a:pt x="565" y="3597"/>
                  </a:cubicBezTo>
                  <a:cubicBezTo>
                    <a:pt x="607" y="3637"/>
                    <a:pt x="411" y="3845"/>
                    <a:pt x="390" y="3866"/>
                  </a:cubicBezTo>
                  <a:cubicBezTo>
                    <a:pt x="245" y="4011"/>
                    <a:pt x="119" y="4126"/>
                    <a:pt x="0" y="4306"/>
                  </a:cubicBezTo>
                  <a:cubicBezTo>
                    <a:pt x="85" y="4284"/>
                    <a:pt x="190" y="4172"/>
                    <a:pt x="266" y="4167"/>
                  </a:cubicBezTo>
                  <a:cubicBezTo>
                    <a:pt x="283" y="4197"/>
                    <a:pt x="302" y="4226"/>
                    <a:pt x="323" y="4253"/>
                  </a:cubicBezTo>
                  <a:cubicBezTo>
                    <a:pt x="222" y="4199"/>
                    <a:pt x="162" y="4293"/>
                    <a:pt x="201" y="4411"/>
                  </a:cubicBezTo>
                  <a:cubicBezTo>
                    <a:pt x="162" y="4553"/>
                    <a:pt x="82" y="4589"/>
                    <a:pt x="175" y="4758"/>
                  </a:cubicBezTo>
                  <a:cubicBezTo>
                    <a:pt x="78" y="4850"/>
                    <a:pt x="345" y="5225"/>
                    <a:pt x="406" y="5296"/>
                  </a:cubicBezTo>
                  <a:cubicBezTo>
                    <a:pt x="430" y="5300"/>
                    <a:pt x="451" y="5290"/>
                    <a:pt x="470" y="5265"/>
                  </a:cubicBezTo>
                  <a:cubicBezTo>
                    <a:pt x="470" y="5264"/>
                    <a:pt x="471" y="5244"/>
                    <a:pt x="471" y="5244"/>
                  </a:cubicBezTo>
                  <a:cubicBezTo>
                    <a:pt x="468" y="5227"/>
                    <a:pt x="693" y="5374"/>
                    <a:pt x="723" y="5409"/>
                  </a:cubicBezTo>
                  <a:cubicBezTo>
                    <a:pt x="683" y="5491"/>
                    <a:pt x="819" y="5677"/>
                    <a:pt x="881" y="5677"/>
                  </a:cubicBezTo>
                  <a:cubicBezTo>
                    <a:pt x="881" y="5776"/>
                    <a:pt x="983" y="5725"/>
                    <a:pt x="1012" y="5801"/>
                  </a:cubicBezTo>
                  <a:cubicBezTo>
                    <a:pt x="1013" y="5803"/>
                    <a:pt x="840" y="5849"/>
                    <a:pt x="814" y="5864"/>
                  </a:cubicBezTo>
                  <a:cubicBezTo>
                    <a:pt x="850" y="5933"/>
                    <a:pt x="902" y="6106"/>
                    <a:pt x="948" y="6152"/>
                  </a:cubicBezTo>
                  <a:cubicBezTo>
                    <a:pt x="1062" y="6265"/>
                    <a:pt x="1164" y="6069"/>
                    <a:pt x="1293" y="6203"/>
                  </a:cubicBezTo>
                  <a:cubicBezTo>
                    <a:pt x="1286" y="6211"/>
                    <a:pt x="1265" y="6237"/>
                    <a:pt x="1265" y="6237"/>
                  </a:cubicBezTo>
                  <a:cubicBezTo>
                    <a:pt x="1317" y="6354"/>
                    <a:pt x="1446" y="6350"/>
                    <a:pt x="1481" y="6450"/>
                  </a:cubicBezTo>
                  <a:cubicBezTo>
                    <a:pt x="1563" y="6681"/>
                    <a:pt x="1653" y="6696"/>
                    <a:pt x="1848" y="6592"/>
                  </a:cubicBezTo>
                  <a:cubicBezTo>
                    <a:pt x="1905" y="6655"/>
                    <a:pt x="1926" y="6720"/>
                    <a:pt x="2004" y="6723"/>
                  </a:cubicBezTo>
                  <a:lnTo>
                    <a:pt x="2009" y="6693"/>
                  </a:lnTo>
                  <a:cubicBezTo>
                    <a:pt x="2095" y="6686"/>
                    <a:pt x="2174" y="6765"/>
                    <a:pt x="2257" y="6780"/>
                  </a:cubicBezTo>
                  <a:cubicBezTo>
                    <a:pt x="2237" y="6906"/>
                    <a:pt x="2273" y="6983"/>
                    <a:pt x="2267" y="7093"/>
                  </a:cubicBezTo>
                  <a:cubicBezTo>
                    <a:pt x="2263" y="7128"/>
                    <a:pt x="2226" y="7132"/>
                    <a:pt x="2204" y="7126"/>
                  </a:cubicBezTo>
                  <a:lnTo>
                    <a:pt x="2204" y="7098"/>
                  </a:lnTo>
                  <a:cubicBezTo>
                    <a:pt x="2092" y="7098"/>
                    <a:pt x="1997" y="7275"/>
                    <a:pt x="2085" y="7391"/>
                  </a:cubicBezTo>
                  <a:cubicBezTo>
                    <a:pt x="2053" y="7403"/>
                    <a:pt x="2020" y="7412"/>
                    <a:pt x="1986" y="7420"/>
                  </a:cubicBezTo>
                  <a:cubicBezTo>
                    <a:pt x="1976" y="7486"/>
                    <a:pt x="2003" y="7524"/>
                    <a:pt x="2047" y="7561"/>
                  </a:cubicBezTo>
                  <a:cubicBezTo>
                    <a:pt x="2027" y="7581"/>
                    <a:pt x="2018" y="7606"/>
                    <a:pt x="2021" y="7635"/>
                  </a:cubicBezTo>
                  <a:cubicBezTo>
                    <a:pt x="2021" y="7661"/>
                    <a:pt x="1989" y="7660"/>
                    <a:pt x="1990" y="7711"/>
                  </a:cubicBezTo>
                  <a:cubicBezTo>
                    <a:pt x="1945" y="7720"/>
                    <a:pt x="1898" y="7715"/>
                    <a:pt x="1853" y="7703"/>
                  </a:cubicBezTo>
                  <a:cubicBezTo>
                    <a:pt x="1856" y="7754"/>
                    <a:pt x="1852" y="7802"/>
                    <a:pt x="1841" y="7849"/>
                  </a:cubicBezTo>
                  <a:cubicBezTo>
                    <a:pt x="2028" y="7973"/>
                    <a:pt x="2205" y="8066"/>
                    <a:pt x="2363" y="8238"/>
                  </a:cubicBezTo>
                  <a:cubicBezTo>
                    <a:pt x="2296" y="8346"/>
                    <a:pt x="2888" y="8477"/>
                    <a:pt x="2736" y="8789"/>
                  </a:cubicBezTo>
                  <a:cubicBezTo>
                    <a:pt x="2487" y="8980"/>
                    <a:pt x="2231" y="8785"/>
                    <a:pt x="1999" y="8788"/>
                  </a:cubicBezTo>
                  <a:cubicBezTo>
                    <a:pt x="1930" y="8781"/>
                    <a:pt x="1954" y="8678"/>
                    <a:pt x="1835" y="8708"/>
                  </a:cubicBezTo>
                  <a:cubicBezTo>
                    <a:pt x="1704" y="8534"/>
                    <a:pt x="1349" y="8634"/>
                    <a:pt x="1224" y="8736"/>
                  </a:cubicBezTo>
                  <a:cubicBezTo>
                    <a:pt x="1102" y="8835"/>
                    <a:pt x="682" y="8887"/>
                    <a:pt x="661" y="8607"/>
                  </a:cubicBezTo>
                  <a:cubicBezTo>
                    <a:pt x="631" y="8603"/>
                    <a:pt x="588" y="8600"/>
                    <a:pt x="561" y="8615"/>
                  </a:cubicBezTo>
                  <a:cubicBezTo>
                    <a:pt x="559" y="8612"/>
                    <a:pt x="535" y="8572"/>
                    <a:pt x="535" y="8572"/>
                  </a:cubicBezTo>
                  <a:cubicBezTo>
                    <a:pt x="414" y="8571"/>
                    <a:pt x="318" y="8636"/>
                    <a:pt x="375" y="8778"/>
                  </a:cubicBezTo>
                  <a:cubicBezTo>
                    <a:pt x="343" y="8806"/>
                    <a:pt x="256" y="9007"/>
                    <a:pt x="329" y="9043"/>
                  </a:cubicBezTo>
                  <a:cubicBezTo>
                    <a:pt x="249" y="9165"/>
                    <a:pt x="305" y="9330"/>
                    <a:pt x="421" y="9335"/>
                  </a:cubicBezTo>
                  <a:cubicBezTo>
                    <a:pt x="437" y="9593"/>
                    <a:pt x="540" y="10027"/>
                    <a:pt x="785" y="10022"/>
                  </a:cubicBezTo>
                  <a:cubicBezTo>
                    <a:pt x="850" y="10027"/>
                    <a:pt x="1167" y="10311"/>
                    <a:pt x="1169" y="10017"/>
                  </a:cubicBezTo>
                  <a:cubicBezTo>
                    <a:pt x="1171" y="9906"/>
                    <a:pt x="1447" y="10181"/>
                    <a:pt x="1452" y="10184"/>
                  </a:cubicBezTo>
                  <a:cubicBezTo>
                    <a:pt x="1603" y="10274"/>
                    <a:pt x="1696" y="10029"/>
                    <a:pt x="1800" y="10012"/>
                  </a:cubicBezTo>
                  <a:cubicBezTo>
                    <a:pt x="1854" y="10012"/>
                    <a:pt x="1899" y="10096"/>
                    <a:pt x="1959" y="10058"/>
                  </a:cubicBezTo>
                  <a:cubicBezTo>
                    <a:pt x="1947" y="10128"/>
                    <a:pt x="1993" y="10195"/>
                    <a:pt x="1984" y="10276"/>
                  </a:cubicBezTo>
                  <a:cubicBezTo>
                    <a:pt x="1984" y="10276"/>
                    <a:pt x="2022" y="10292"/>
                    <a:pt x="2025" y="10293"/>
                  </a:cubicBezTo>
                  <a:cubicBezTo>
                    <a:pt x="2030" y="10351"/>
                    <a:pt x="2017" y="10414"/>
                    <a:pt x="2045" y="10467"/>
                  </a:cubicBezTo>
                  <a:cubicBezTo>
                    <a:pt x="1964" y="10561"/>
                    <a:pt x="1951" y="10674"/>
                    <a:pt x="1927" y="10801"/>
                  </a:cubicBezTo>
                  <a:cubicBezTo>
                    <a:pt x="1848" y="10835"/>
                    <a:pt x="1834" y="11184"/>
                    <a:pt x="1763" y="11286"/>
                  </a:cubicBezTo>
                  <a:cubicBezTo>
                    <a:pt x="1769" y="11302"/>
                    <a:pt x="2052" y="12076"/>
                    <a:pt x="1847" y="12076"/>
                  </a:cubicBezTo>
                  <a:cubicBezTo>
                    <a:pt x="1847" y="12076"/>
                    <a:pt x="1847" y="12076"/>
                    <a:pt x="1847" y="12076"/>
                  </a:cubicBezTo>
                  <a:lnTo>
                    <a:pt x="1837" y="12090"/>
                  </a:lnTo>
                  <a:cubicBezTo>
                    <a:pt x="1850" y="12113"/>
                    <a:pt x="1854" y="12139"/>
                    <a:pt x="1849" y="12168"/>
                  </a:cubicBezTo>
                  <a:lnTo>
                    <a:pt x="1968" y="12175"/>
                  </a:lnTo>
                  <a:cubicBezTo>
                    <a:pt x="2045" y="12306"/>
                    <a:pt x="2361" y="12799"/>
                    <a:pt x="2334" y="12928"/>
                  </a:cubicBezTo>
                  <a:cubicBezTo>
                    <a:pt x="2299" y="13089"/>
                    <a:pt x="2510" y="13140"/>
                    <a:pt x="2556" y="13229"/>
                  </a:cubicBezTo>
                  <a:cubicBezTo>
                    <a:pt x="2628" y="13365"/>
                    <a:pt x="2637" y="13466"/>
                    <a:pt x="2665" y="13606"/>
                  </a:cubicBezTo>
                  <a:cubicBezTo>
                    <a:pt x="2622" y="13995"/>
                    <a:pt x="2974" y="14177"/>
                    <a:pt x="3079" y="14465"/>
                  </a:cubicBezTo>
                  <a:cubicBezTo>
                    <a:pt x="3147" y="14644"/>
                    <a:pt x="3352" y="14818"/>
                    <a:pt x="3369" y="15010"/>
                  </a:cubicBezTo>
                  <a:cubicBezTo>
                    <a:pt x="3389" y="15237"/>
                    <a:pt x="3410" y="15717"/>
                    <a:pt x="3527" y="15914"/>
                  </a:cubicBezTo>
                  <a:cubicBezTo>
                    <a:pt x="3685" y="16178"/>
                    <a:pt x="3909" y="15819"/>
                    <a:pt x="4050" y="15819"/>
                  </a:cubicBezTo>
                  <a:cubicBezTo>
                    <a:pt x="4318" y="15819"/>
                    <a:pt x="4521" y="15540"/>
                    <a:pt x="4746" y="15429"/>
                  </a:cubicBezTo>
                  <a:cubicBezTo>
                    <a:pt x="4904" y="15350"/>
                    <a:pt x="5142" y="15358"/>
                    <a:pt x="5113" y="15092"/>
                  </a:cubicBezTo>
                  <a:cubicBezTo>
                    <a:pt x="5108" y="15051"/>
                    <a:pt x="5191" y="15049"/>
                    <a:pt x="5224" y="15056"/>
                  </a:cubicBezTo>
                  <a:cubicBezTo>
                    <a:pt x="5227" y="15026"/>
                    <a:pt x="5232" y="14996"/>
                    <a:pt x="5238" y="14967"/>
                  </a:cubicBezTo>
                  <a:cubicBezTo>
                    <a:pt x="5244" y="14974"/>
                    <a:pt x="5256" y="14987"/>
                    <a:pt x="5262" y="14995"/>
                  </a:cubicBezTo>
                  <a:cubicBezTo>
                    <a:pt x="5385" y="14964"/>
                    <a:pt x="5690" y="14881"/>
                    <a:pt x="5666" y="14697"/>
                  </a:cubicBezTo>
                  <a:cubicBezTo>
                    <a:pt x="5680" y="14778"/>
                    <a:pt x="5943" y="14440"/>
                    <a:pt x="5924" y="14454"/>
                  </a:cubicBezTo>
                  <a:cubicBezTo>
                    <a:pt x="5959" y="14436"/>
                    <a:pt x="6024" y="14445"/>
                    <a:pt x="6061" y="14446"/>
                  </a:cubicBezTo>
                  <a:lnTo>
                    <a:pt x="6064" y="14398"/>
                  </a:lnTo>
                  <a:lnTo>
                    <a:pt x="6088" y="14378"/>
                  </a:lnTo>
                  <a:cubicBezTo>
                    <a:pt x="6071" y="14281"/>
                    <a:pt x="6052" y="14106"/>
                    <a:pt x="6092" y="14014"/>
                  </a:cubicBezTo>
                  <a:cubicBezTo>
                    <a:pt x="6217" y="14121"/>
                    <a:pt x="6399" y="13516"/>
                    <a:pt x="6416" y="13402"/>
                  </a:cubicBezTo>
                  <a:cubicBezTo>
                    <a:pt x="6337" y="13408"/>
                    <a:pt x="6330" y="13381"/>
                    <a:pt x="6268" y="13333"/>
                  </a:cubicBezTo>
                  <a:cubicBezTo>
                    <a:pt x="6116" y="13110"/>
                    <a:pt x="6087" y="13191"/>
                    <a:pt x="5900" y="13054"/>
                  </a:cubicBezTo>
                  <a:cubicBezTo>
                    <a:pt x="5695" y="12901"/>
                    <a:pt x="5769" y="12651"/>
                    <a:pt x="5663" y="12468"/>
                  </a:cubicBezTo>
                  <a:cubicBezTo>
                    <a:pt x="5681" y="12448"/>
                    <a:pt x="5685" y="12420"/>
                    <a:pt x="5677" y="12383"/>
                  </a:cubicBezTo>
                  <a:cubicBezTo>
                    <a:pt x="5773" y="12362"/>
                    <a:pt x="5783" y="12641"/>
                    <a:pt x="5830" y="12702"/>
                  </a:cubicBezTo>
                  <a:cubicBezTo>
                    <a:pt x="5907" y="12800"/>
                    <a:pt x="6096" y="12798"/>
                    <a:pt x="6204" y="12813"/>
                  </a:cubicBezTo>
                  <a:cubicBezTo>
                    <a:pt x="6343" y="12843"/>
                    <a:pt x="6560" y="12984"/>
                    <a:pt x="6684" y="12921"/>
                  </a:cubicBezTo>
                  <a:cubicBezTo>
                    <a:pt x="6904" y="12809"/>
                    <a:pt x="7142" y="12917"/>
                    <a:pt x="7377" y="12831"/>
                  </a:cubicBezTo>
                  <a:cubicBezTo>
                    <a:pt x="7381" y="12857"/>
                    <a:pt x="7392" y="12874"/>
                    <a:pt x="7409" y="12884"/>
                  </a:cubicBezTo>
                  <a:cubicBezTo>
                    <a:pt x="7402" y="12977"/>
                    <a:pt x="7445" y="12999"/>
                    <a:pt x="7507" y="12996"/>
                  </a:cubicBezTo>
                  <a:cubicBezTo>
                    <a:pt x="7525" y="13107"/>
                    <a:pt x="7595" y="13302"/>
                    <a:pt x="7708" y="13243"/>
                  </a:cubicBezTo>
                  <a:cubicBezTo>
                    <a:pt x="7799" y="13358"/>
                    <a:pt x="7948" y="13516"/>
                    <a:pt x="8082" y="13456"/>
                  </a:cubicBezTo>
                  <a:cubicBezTo>
                    <a:pt x="8040" y="13536"/>
                    <a:pt x="7899" y="13395"/>
                    <a:pt x="7863" y="13512"/>
                  </a:cubicBezTo>
                  <a:cubicBezTo>
                    <a:pt x="7838" y="13591"/>
                    <a:pt x="7985" y="13734"/>
                    <a:pt x="8024" y="13785"/>
                  </a:cubicBezTo>
                  <a:cubicBezTo>
                    <a:pt x="8174" y="13978"/>
                    <a:pt x="8328" y="14099"/>
                    <a:pt x="8506" y="13859"/>
                  </a:cubicBezTo>
                  <a:cubicBezTo>
                    <a:pt x="8506" y="13859"/>
                    <a:pt x="8511" y="13822"/>
                    <a:pt x="8511" y="13821"/>
                  </a:cubicBezTo>
                  <a:cubicBezTo>
                    <a:pt x="8597" y="14372"/>
                    <a:pt x="8658" y="15060"/>
                    <a:pt x="8944" y="15536"/>
                  </a:cubicBezTo>
                  <a:cubicBezTo>
                    <a:pt x="9051" y="15713"/>
                    <a:pt x="9457" y="17441"/>
                    <a:pt x="9713" y="17105"/>
                  </a:cubicBezTo>
                  <a:cubicBezTo>
                    <a:pt x="9784" y="17012"/>
                    <a:pt x="9781" y="16935"/>
                    <a:pt x="9870" y="16876"/>
                  </a:cubicBezTo>
                  <a:cubicBezTo>
                    <a:pt x="9961" y="16816"/>
                    <a:pt x="9845" y="16697"/>
                    <a:pt x="9968" y="16619"/>
                  </a:cubicBezTo>
                  <a:cubicBezTo>
                    <a:pt x="9997" y="16525"/>
                    <a:pt x="10045" y="16545"/>
                    <a:pt x="10043" y="16402"/>
                  </a:cubicBezTo>
                  <a:cubicBezTo>
                    <a:pt x="10042" y="16315"/>
                    <a:pt x="9996" y="16229"/>
                    <a:pt x="10027" y="16148"/>
                  </a:cubicBezTo>
                  <a:cubicBezTo>
                    <a:pt x="10149" y="15836"/>
                    <a:pt x="9994" y="15606"/>
                    <a:pt x="10014" y="15300"/>
                  </a:cubicBezTo>
                  <a:cubicBezTo>
                    <a:pt x="10017" y="15254"/>
                    <a:pt x="10218" y="15132"/>
                    <a:pt x="10207" y="15132"/>
                  </a:cubicBezTo>
                  <a:cubicBezTo>
                    <a:pt x="10321" y="15132"/>
                    <a:pt x="10494" y="14748"/>
                    <a:pt x="10602" y="14634"/>
                  </a:cubicBezTo>
                  <a:cubicBezTo>
                    <a:pt x="10691" y="14538"/>
                    <a:pt x="10737" y="14284"/>
                    <a:pt x="10862" y="14259"/>
                  </a:cubicBezTo>
                  <a:cubicBezTo>
                    <a:pt x="10992" y="14233"/>
                    <a:pt x="11028" y="14088"/>
                    <a:pt x="11120" y="13995"/>
                  </a:cubicBezTo>
                  <a:cubicBezTo>
                    <a:pt x="10889" y="13710"/>
                    <a:pt x="11322" y="13817"/>
                    <a:pt x="11401" y="13792"/>
                  </a:cubicBezTo>
                  <a:lnTo>
                    <a:pt x="11405" y="13809"/>
                  </a:lnTo>
                  <a:cubicBezTo>
                    <a:pt x="11513" y="13796"/>
                    <a:pt x="11840" y="13734"/>
                    <a:pt x="11758" y="13509"/>
                  </a:cubicBezTo>
                  <a:cubicBezTo>
                    <a:pt x="11915" y="13567"/>
                    <a:pt x="11804" y="13766"/>
                    <a:pt x="11804" y="13858"/>
                  </a:cubicBezTo>
                  <a:cubicBezTo>
                    <a:pt x="11855" y="13932"/>
                    <a:pt x="11916" y="14007"/>
                    <a:pt x="11963" y="14088"/>
                  </a:cubicBezTo>
                  <a:cubicBezTo>
                    <a:pt x="12025" y="14193"/>
                    <a:pt x="12122" y="14206"/>
                    <a:pt x="12170" y="14271"/>
                  </a:cubicBezTo>
                  <a:cubicBezTo>
                    <a:pt x="12116" y="14362"/>
                    <a:pt x="12121" y="14561"/>
                    <a:pt x="12259" y="14543"/>
                  </a:cubicBezTo>
                  <a:lnTo>
                    <a:pt x="12265" y="14517"/>
                  </a:lnTo>
                  <a:cubicBezTo>
                    <a:pt x="12405" y="14547"/>
                    <a:pt x="12309" y="15318"/>
                    <a:pt x="12423" y="15210"/>
                  </a:cubicBezTo>
                  <a:cubicBezTo>
                    <a:pt x="12494" y="15441"/>
                    <a:pt x="12802" y="15118"/>
                    <a:pt x="12844" y="14997"/>
                  </a:cubicBezTo>
                  <a:cubicBezTo>
                    <a:pt x="12856" y="15037"/>
                    <a:pt x="12878" y="15060"/>
                    <a:pt x="12911" y="15067"/>
                  </a:cubicBezTo>
                  <a:cubicBezTo>
                    <a:pt x="12902" y="15223"/>
                    <a:pt x="13012" y="15781"/>
                    <a:pt x="13143" y="15859"/>
                  </a:cubicBezTo>
                  <a:lnTo>
                    <a:pt x="13144" y="15854"/>
                  </a:lnTo>
                  <a:cubicBezTo>
                    <a:pt x="13197" y="16052"/>
                    <a:pt x="13142" y="16636"/>
                    <a:pt x="13250" y="16730"/>
                  </a:cubicBezTo>
                  <a:cubicBezTo>
                    <a:pt x="13233" y="16829"/>
                    <a:pt x="13157" y="17177"/>
                    <a:pt x="13261" y="17253"/>
                  </a:cubicBezTo>
                  <a:cubicBezTo>
                    <a:pt x="13268" y="17259"/>
                    <a:pt x="13275" y="17264"/>
                    <a:pt x="13282" y="17267"/>
                  </a:cubicBezTo>
                  <a:cubicBezTo>
                    <a:pt x="13318" y="17267"/>
                    <a:pt x="13328" y="17221"/>
                    <a:pt x="13335" y="17183"/>
                  </a:cubicBezTo>
                  <a:cubicBezTo>
                    <a:pt x="13489" y="17447"/>
                    <a:pt x="13664" y="17696"/>
                    <a:pt x="13664" y="18046"/>
                  </a:cubicBezTo>
                  <a:cubicBezTo>
                    <a:pt x="13665" y="18236"/>
                    <a:pt x="13986" y="18792"/>
                    <a:pt x="14143" y="18792"/>
                  </a:cubicBezTo>
                  <a:lnTo>
                    <a:pt x="14108" y="18792"/>
                  </a:lnTo>
                  <a:lnTo>
                    <a:pt x="14340" y="18993"/>
                  </a:lnTo>
                  <a:cubicBezTo>
                    <a:pt x="14381" y="18801"/>
                    <a:pt x="14438" y="18554"/>
                    <a:pt x="14266" y="18407"/>
                  </a:cubicBezTo>
                  <a:cubicBezTo>
                    <a:pt x="14222" y="18370"/>
                    <a:pt x="14205" y="18151"/>
                    <a:pt x="14226" y="18088"/>
                  </a:cubicBezTo>
                  <a:cubicBezTo>
                    <a:pt x="14290" y="17896"/>
                    <a:pt x="14071" y="17539"/>
                    <a:pt x="13928" y="17499"/>
                  </a:cubicBezTo>
                  <a:cubicBezTo>
                    <a:pt x="13881" y="17415"/>
                    <a:pt x="13661" y="17373"/>
                    <a:pt x="13645" y="17259"/>
                  </a:cubicBezTo>
                  <a:cubicBezTo>
                    <a:pt x="13745" y="17168"/>
                    <a:pt x="13574" y="16889"/>
                    <a:pt x="13559" y="16792"/>
                  </a:cubicBezTo>
                  <a:cubicBezTo>
                    <a:pt x="13529" y="16788"/>
                    <a:pt x="13501" y="16791"/>
                    <a:pt x="13472" y="16803"/>
                  </a:cubicBezTo>
                  <a:cubicBezTo>
                    <a:pt x="13429" y="16495"/>
                    <a:pt x="13632" y="16145"/>
                    <a:pt x="13549" y="15846"/>
                  </a:cubicBezTo>
                  <a:cubicBezTo>
                    <a:pt x="13573" y="15845"/>
                    <a:pt x="13595" y="15843"/>
                    <a:pt x="13619" y="15840"/>
                  </a:cubicBezTo>
                  <a:cubicBezTo>
                    <a:pt x="13609" y="16099"/>
                    <a:pt x="13684" y="15951"/>
                    <a:pt x="13779" y="16047"/>
                  </a:cubicBezTo>
                  <a:cubicBezTo>
                    <a:pt x="13864" y="16023"/>
                    <a:pt x="13870" y="16267"/>
                    <a:pt x="13976" y="16189"/>
                  </a:cubicBezTo>
                  <a:cubicBezTo>
                    <a:pt x="14020" y="16272"/>
                    <a:pt x="14042" y="16563"/>
                    <a:pt x="14148" y="16421"/>
                  </a:cubicBezTo>
                  <a:cubicBezTo>
                    <a:pt x="14160" y="16430"/>
                    <a:pt x="14169" y="16479"/>
                    <a:pt x="14172" y="16497"/>
                  </a:cubicBezTo>
                  <a:cubicBezTo>
                    <a:pt x="14248" y="16535"/>
                    <a:pt x="14324" y="16665"/>
                    <a:pt x="14393" y="16675"/>
                  </a:cubicBezTo>
                  <a:cubicBezTo>
                    <a:pt x="14349" y="16802"/>
                    <a:pt x="14378" y="16936"/>
                    <a:pt x="14328" y="17065"/>
                  </a:cubicBezTo>
                  <a:cubicBezTo>
                    <a:pt x="14423" y="17103"/>
                    <a:pt x="14649" y="16942"/>
                    <a:pt x="14681" y="16817"/>
                  </a:cubicBezTo>
                  <a:cubicBezTo>
                    <a:pt x="14747" y="16823"/>
                    <a:pt x="14771" y="16679"/>
                    <a:pt x="14777" y="16616"/>
                  </a:cubicBezTo>
                  <a:lnTo>
                    <a:pt x="14795" y="16636"/>
                  </a:lnTo>
                  <a:cubicBezTo>
                    <a:pt x="14920" y="16540"/>
                    <a:pt x="15138" y="16456"/>
                    <a:pt x="15162" y="16247"/>
                  </a:cubicBezTo>
                  <a:cubicBezTo>
                    <a:pt x="15186" y="16037"/>
                    <a:pt x="15149" y="15872"/>
                    <a:pt x="15136" y="15668"/>
                  </a:cubicBezTo>
                  <a:cubicBezTo>
                    <a:pt x="15108" y="15228"/>
                    <a:pt x="14762" y="15014"/>
                    <a:pt x="14564" y="14711"/>
                  </a:cubicBezTo>
                  <a:cubicBezTo>
                    <a:pt x="14528" y="14587"/>
                    <a:pt x="14270" y="14343"/>
                    <a:pt x="14428" y="14189"/>
                  </a:cubicBezTo>
                  <a:cubicBezTo>
                    <a:pt x="14501" y="14117"/>
                    <a:pt x="14517" y="14012"/>
                    <a:pt x="14591" y="13938"/>
                  </a:cubicBezTo>
                  <a:cubicBezTo>
                    <a:pt x="14638" y="13892"/>
                    <a:pt x="14715" y="13816"/>
                    <a:pt x="14743" y="13760"/>
                  </a:cubicBezTo>
                  <a:cubicBezTo>
                    <a:pt x="14780" y="13785"/>
                    <a:pt x="14880" y="13924"/>
                    <a:pt x="14917" y="13797"/>
                  </a:cubicBezTo>
                  <a:cubicBezTo>
                    <a:pt x="14919" y="13798"/>
                    <a:pt x="14921" y="13800"/>
                    <a:pt x="14924" y="13802"/>
                  </a:cubicBezTo>
                  <a:cubicBezTo>
                    <a:pt x="14874" y="13903"/>
                    <a:pt x="14944" y="14050"/>
                    <a:pt x="15003" y="14121"/>
                  </a:cubicBezTo>
                  <a:cubicBezTo>
                    <a:pt x="14696" y="14139"/>
                    <a:pt x="14934" y="14721"/>
                    <a:pt x="15063" y="14532"/>
                  </a:cubicBezTo>
                  <a:cubicBezTo>
                    <a:pt x="15168" y="14522"/>
                    <a:pt x="15172" y="14273"/>
                    <a:pt x="15207" y="14188"/>
                  </a:cubicBezTo>
                  <a:cubicBezTo>
                    <a:pt x="15207" y="14093"/>
                    <a:pt x="15157" y="14104"/>
                    <a:pt x="15102" y="14115"/>
                  </a:cubicBezTo>
                  <a:cubicBezTo>
                    <a:pt x="15199" y="14030"/>
                    <a:pt x="15118" y="14016"/>
                    <a:pt x="15104" y="13913"/>
                  </a:cubicBezTo>
                  <a:cubicBezTo>
                    <a:pt x="15092" y="13820"/>
                    <a:pt x="15241" y="13850"/>
                    <a:pt x="15282" y="13822"/>
                  </a:cubicBezTo>
                  <a:cubicBezTo>
                    <a:pt x="15359" y="13767"/>
                    <a:pt x="15439" y="13745"/>
                    <a:pt x="15523" y="13688"/>
                  </a:cubicBezTo>
                  <a:cubicBezTo>
                    <a:pt x="15526" y="13681"/>
                    <a:pt x="15528" y="13675"/>
                    <a:pt x="15529" y="13668"/>
                  </a:cubicBezTo>
                  <a:cubicBezTo>
                    <a:pt x="15564" y="13634"/>
                    <a:pt x="15623" y="13651"/>
                    <a:pt x="15631" y="13574"/>
                  </a:cubicBezTo>
                  <a:cubicBezTo>
                    <a:pt x="15690" y="13627"/>
                    <a:pt x="16074" y="13471"/>
                    <a:pt x="16095" y="13390"/>
                  </a:cubicBezTo>
                  <a:cubicBezTo>
                    <a:pt x="16114" y="13308"/>
                    <a:pt x="16263" y="13203"/>
                    <a:pt x="16314" y="13153"/>
                  </a:cubicBezTo>
                  <a:cubicBezTo>
                    <a:pt x="16369" y="13097"/>
                    <a:pt x="16451" y="12820"/>
                    <a:pt x="16493" y="12794"/>
                  </a:cubicBezTo>
                  <a:lnTo>
                    <a:pt x="16510" y="12781"/>
                  </a:lnTo>
                  <a:cubicBezTo>
                    <a:pt x="16523" y="12573"/>
                    <a:pt x="16584" y="12331"/>
                    <a:pt x="16643" y="12135"/>
                  </a:cubicBezTo>
                  <a:cubicBezTo>
                    <a:pt x="16777" y="12226"/>
                    <a:pt x="16741" y="11976"/>
                    <a:pt x="16718" y="11897"/>
                  </a:cubicBezTo>
                  <a:lnTo>
                    <a:pt x="16759" y="11906"/>
                  </a:lnTo>
                  <a:cubicBezTo>
                    <a:pt x="16726" y="11747"/>
                    <a:pt x="16728" y="11491"/>
                    <a:pt x="16531" y="11506"/>
                  </a:cubicBezTo>
                  <a:cubicBezTo>
                    <a:pt x="16589" y="11423"/>
                    <a:pt x="16734" y="11436"/>
                    <a:pt x="16572" y="11272"/>
                  </a:cubicBezTo>
                  <a:lnTo>
                    <a:pt x="16584" y="11278"/>
                  </a:lnTo>
                  <a:cubicBezTo>
                    <a:pt x="16598" y="11049"/>
                    <a:pt x="16383" y="11061"/>
                    <a:pt x="16346" y="10916"/>
                  </a:cubicBezTo>
                  <a:cubicBezTo>
                    <a:pt x="16216" y="10747"/>
                    <a:pt x="16131" y="10449"/>
                    <a:pt x="15922" y="10393"/>
                  </a:cubicBezTo>
                  <a:cubicBezTo>
                    <a:pt x="15951" y="10281"/>
                    <a:pt x="15996" y="10050"/>
                    <a:pt x="16094" y="10009"/>
                  </a:cubicBezTo>
                  <a:cubicBezTo>
                    <a:pt x="16162" y="9981"/>
                    <a:pt x="16172" y="9976"/>
                    <a:pt x="16241" y="9976"/>
                  </a:cubicBezTo>
                  <a:cubicBezTo>
                    <a:pt x="16389" y="9976"/>
                    <a:pt x="16257" y="9717"/>
                    <a:pt x="16138" y="9717"/>
                  </a:cubicBezTo>
                  <a:cubicBezTo>
                    <a:pt x="16041" y="9717"/>
                    <a:pt x="15947" y="9596"/>
                    <a:pt x="15855" y="9645"/>
                  </a:cubicBezTo>
                  <a:cubicBezTo>
                    <a:pt x="15815" y="9666"/>
                    <a:pt x="15657" y="9959"/>
                    <a:pt x="15665" y="9700"/>
                  </a:cubicBezTo>
                  <a:cubicBezTo>
                    <a:pt x="15671" y="9442"/>
                    <a:pt x="15348" y="9696"/>
                    <a:pt x="15343" y="9394"/>
                  </a:cubicBezTo>
                  <a:cubicBezTo>
                    <a:pt x="15385" y="9432"/>
                    <a:pt x="15449" y="9421"/>
                    <a:pt x="15498" y="9408"/>
                  </a:cubicBezTo>
                  <a:cubicBezTo>
                    <a:pt x="15515" y="9403"/>
                    <a:pt x="15696" y="9022"/>
                    <a:pt x="15716" y="8978"/>
                  </a:cubicBezTo>
                  <a:cubicBezTo>
                    <a:pt x="15802" y="8780"/>
                    <a:pt x="15869" y="9340"/>
                    <a:pt x="15873" y="9343"/>
                  </a:cubicBezTo>
                  <a:cubicBezTo>
                    <a:pt x="15724" y="9412"/>
                    <a:pt x="15962" y="9649"/>
                    <a:pt x="16042" y="9398"/>
                  </a:cubicBezTo>
                  <a:cubicBezTo>
                    <a:pt x="16080" y="9281"/>
                    <a:pt x="16134" y="9226"/>
                    <a:pt x="16255" y="9232"/>
                  </a:cubicBezTo>
                  <a:cubicBezTo>
                    <a:pt x="16563" y="9232"/>
                    <a:pt x="16381" y="9707"/>
                    <a:pt x="16600" y="9725"/>
                  </a:cubicBezTo>
                  <a:cubicBezTo>
                    <a:pt x="16602" y="9756"/>
                    <a:pt x="16619" y="9789"/>
                    <a:pt x="16637" y="9811"/>
                  </a:cubicBezTo>
                  <a:cubicBezTo>
                    <a:pt x="16663" y="9798"/>
                    <a:pt x="16698" y="9771"/>
                    <a:pt x="16709" y="9740"/>
                  </a:cubicBezTo>
                  <a:cubicBezTo>
                    <a:pt x="16725" y="9749"/>
                    <a:pt x="16741" y="9758"/>
                    <a:pt x="16757" y="9767"/>
                  </a:cubicBezTo>
                  <a:cubicBezTo>
                    <a:pt x="16769" y="9767"/>
                    <a:pt x="16778" y="9762"/>
                    <a:pt x="16785" y="9756"/>
                  </a:cubicBezTo>
                  <a:cubicBezTo>
                    <a:pt x="16797" y="9780"/>
                    <a:pt x="16820" y="9802"/>
                    <a:pt x="16840" y="9817"/>
                  </a:cubicBezTo>
                  <a:cubicBezTo>
                    <a:pt x="16852" y="9804"/>
                    <a:pt x="16864" y="9788"/>
                    <a:pt x="16873" y="9771"/>
                  </a:cubicBezTo>
                  <a:cubicBezTo>
                    <a:pt x="16891" y="9805"/>
                    <a:pt x="16902" y="9828"/>
                    <a:pt x="16908" y="9843"/>
                  </a:cubicBezTo>
                  <a:cubicBezTo>
                    <a:pt x="16847" y="9895"/>
                    <a:pt x="17004" y="10307"/>
                    <a:pt x="17021" y="10410"/>
                  </a:cubicBezTo>
                  <a:cubicBezTo>
                    <a:pt x="17070" y="10691"/>
                    <a:pt x="17304" y="10518"/>
                    <a:pt x="17449" y="10518"/>
                  </a:cubicBezTo>
                  <a:cubicBezTo>
                    <a:pt x="17808" y="10215"/>
                    <a:pt x="17261" y="9613"/>
                    <a:pt x="17080" y="9402"/>
                  </a:cubicBezTo>
                  <a:lnTo>
                    <a:pt x="17048" y="9438"/>
                  </a:lnTo>
                  <a:cubicBezTo>
                    <a:pt x="16837" y="9231"/>
                    <a:pt x="16887" y="9348"/>
                    <a:pt x="17005" y="9091"/>
                  </a:cubicBezTo>
                  <a:cubicBezTo>
                    <a:pt x="17099" y="8895"/>
                    <a:pt x="16986" y="8839"/>
                    <a:pt x="17044" y="8633"/>
                  </a:cubicBezTo>
                  <a:cubicBezTo>
                    <a:pt x="17065" y="8626"/>
                    <a:pt x="17115" y="8634"/>
                    <a:pt x="17137" y="8636"/>
                  </a:cubicBezTo>
                  <a:cubicBezTo>
                    <a:pt x="17110" y="8586"/>
                    <a:pt x="17077" y="8532"/>
                    <a:pt x="17040" y="8493"/>
                  </a:cubicBezTo>
                  <a:cubicBezTo>
                    <a:pt x="17041" y="8492"/>
                    <a:pt x="17041" y="8490"/>
                    <a:pt x="17042" y="8488"/>
                  </a:cubicBezTo>
                  <a:cubicBezTo>
                    <a:pt x="17064" y="8487"/>
                    <a:pt x="17086" y="8479"/>
                    <a:pt x="17106" y="8468"/>
                  </a:cubicBezTo>
                  <a:cubicBezTo>
                    <a:pt x="17136" y="8432"/>
                    <a:pt x="17150" y="8393"/>
                    <a:pt x="17159" y="8342"/>
                  </a:cubicBezTo>
                  <a:cubicBezTo>
                    <a:pt x="17315" y="8418"/>
                    <a:pt x="17705" y="8619"/>
                    <a:pt x="17671" y="8117"/>
                  </a:cubicBezTo>
                  <a:cubicBezTo>
                    <a:pt x="17658" y="7925"/>
                    <a:pt x="17808" y="7735"/>
                    <a:pt x="17792" y="7535"/>
                  </a:cubicBezTo>
                  <a:cubicBezTo>
                    <a:pt x="17781" y="7389"/>
                    <a:pt x="17861" y="7091"/>
                    <a:pt x="17823" y="6968"/>
                  </a:cubicBezTo>
                  <a:cubicBezTo>
                    <a:pt x="17754" y="6743"/>
                    <a:pt x="17595" y="6575"/>
                    <a:pt x="17533" y="6355"/>
                  </a:cubicBezTo>
                  <a:cubicBezTo>
                    <a:pt x="17482" y="6176"/>
                    <a:pt x="17477" y="6076"/>
                    <a:pt x="17371" y="5930"/>
                  </a:cubicBezTo>
                  <a:cubicBezTo>
                    <a:pt x="17206" y="5696"/>
                    <a:pt x="16964" y="5566"/>
                    <a:pt x="16701" y="5550"/>
                  </a:cubicBezTo>
                  <a:lnTo>
                    <a:pt x="16702" y="5599"/>
                  </a:lnTo>
                  <a:lnTo>
                    <a:pt x="16682" y="5620"/>
                  </a:lnTo>
                  <a:cubicBezTo>
                    <a:pt x="16715" y="5661"/>
                    <a:pt x="16696" y="5689"/>
                    <a:pt x="16705" y="5735"/>
                  </a:cubicBezTo>
                  <a:cubicBezTo>
                    <a:pt x="16705" y="5735"/>
                    <a:pt x="16701" y="5738"/>
                    <a:pt x="16686" y="5738"/>
                  </a:cubicBezTo>
                  <a:cubicBezTo>
                    <a:pt x="16699" y="5604"/>
                    <a:pt x="16597" y="5649"/>
                    <a:pt x="16543" y="5672"/>
                  </a:cubicBezTo>
                  <a:cubicBezTo>
                    <a:pt x="16464" y="5655"/>
                    <a:pt x="16474" y="5478"/>
                    <a:pt x="16362" y="5478"/>
                  </a:cubicBezTo>
                  <a:cubicBezTo>
                    <a:pt x="16292" y="5478"/>
                    <a:pt x="16248" y="5504"/>
                    <a:pt x="16175" y="5453"/>
                  </a:cubicBezTo>
                  <a:cubicBezTo>
                    <a:pt x="16188" y="5307"/>
                    <a:pt x="16331" y="5234"/>
                    <a:pt x="16320" y="5059"/>
                  </a:cubicBezTo>
                  <a:cubicBezTo>
                    <a:pt x="16316" y="4984"/>
                    <a:pt x="16399" y="4871"/>
                    <a:pt x="16438" y="4830"/>
                  </a:cubicBezTo>
                  <a:cubicBezTo>
                    <a:pt x="16438" y="4780"/>
                    <a:pt x="16419" y="4738"/>
                    <a:pt x="16403" y="4694"/>
                  </a:cubicBezTo>
                  <a:cubicBezTo>
                    <a:pt x="16485" y="4410"/>
                    <a:pt x="16622" y="4513"/>
                    <a:pt x="16822" y="4502"/>
                  </a:cubicBezTo>
                  <a:cubicBezTo>
                    <a:pt x="17017" y="4491"/>
                    <a:pt x="17229" y="4512"/>
                    <a:pt x="17432" y="4486"/>
                  </a:cubicBezTo>
                  <a:cubicBezTo>
                    <a:pt x="17432" y="4486"/>
                    <a:pt x="17380" y="4399"/>
                    <a:pt x="17380" y="4399"/>
                  </a:cubicBezTo>
                  <a:cubicBezTo>
                    <a:pt x="17472" y="4395"/>
                    <a:pt x="17591" y="4417"/>
                    <a:pt x="17675" y="4457"/>
                  </a:cubicBezTo>
                  <a:lnTo>
                    <a:pt x="17587" y="4479"/>
                  </a:lnTo>
                  <a:cubicBezTo>
                    <a:pt x="17820" y="4694"/>
                    <a:pt x="18012" y="4482"/>
                    <a:pt x="18255" y="4567"/>
                  </a:cubicBezTo>
                  <a:lnTo>
                    <a:pt x="18310" y="4498"/>
                  </a:lnTo>
                  <a:cubicBezTo>
                    <a:pt x="18234" y="4374"/>
                    <a:pt x="18125" y="4427"/>
                    <a:pt x="18045" y="4339"/>
                  </a:cubicBezTo>
                  <a:cubicBezTo>
                    <a:pt x="18017" y="4297"/>
                    <a:pt x="18066" y="4003"/>
                    <a:pt x="18073" y="3947"/>
                  </a:cubicBezTo>
                  <a:cubicBezTo>
                    <a:pt x="18187" y="3913"/>
                    <a:pt x="18309" y="3913"/>
                    <a:pt x="18421" y="3949"/>
                  </a:cubicBezTo>
                  <a:cubicBezTo>
                    <a:pt x="18458" y="3949"/>
                    <a:pt x="18515" y="4111"/>
                    <a:pt x="18527" y="4157"/>
                  </a:cubicBezTo>
                  <a:cubicBezTo>
                    <a:pt x="18550" y="4152"/>
                    <a:pt x="18576" y="4143"/>
                    <a:pt x="18595" y="4129"/>
                  </a:cubicBezTo>
                  <a:cubicBezTo>
                    <a:pt x="18617" y="4170"/>
                    <a:pt x="18639" y="4210"/>
                    <a:pt x="18664" y="4248"/>
                  </a:cubicBezTo>
                  <a:cubicBezTo>
                    <a:pt x="18693" y="4222"/>
                    <a:pt x="18724" y="4201"/>
                    <a:pt x="18757" y="4186"/>
                  </a:cubicBezTo>
                  <a:cubicBezTo>
                    <a:pt x="18758" y="4038"/>
                    <a:pt x="18825" y="3956"/>
                    <a:pt x="18932" y="4040"/>
                  </a:cubicBezTo>
                  <a:cubicBezTo>
                    <a:pt x="18932" y="4003"/>
                    <a:pt x="18933" y="3962"/>
                    <a:pt x="18927" y="3925"/>
                  </a:cubicBezTo>
                  <a:cubicBezTo>
                    <a:pt x="18949" y="3962"/>
                    <a:pt x="18974" y="4040"/>
                    <a:pt x="19016" y="4044"/>
                  </a:cubicBezTo>
                  <a:cubicBezTo>
                    <a:pt x="19020" y="4065"/>
                    <a:pt x="19027" y="4085"/>
                    <a:pt x="19036" y="4104"/>
                  </a:cubicBezTo>
                  <a:cubicBezTo>
                    <a:pt x="18991" y="4134"/>
                    <a:pt x="18948" y="4163"/>
                    <a:pt x="18913" y="4209"/>
                  </a:cubicBezTo>
                  <a:lnTo>
                    <a:pt x="18933" y="4227"/>
                  </a:lnTo>
                  <a:lnTo>
                    <a:pt x="18922" y="4242"/>
                  </a:lnTo>
                  <a:cubicBezTo>
                    <a:pt x="18933" y="4251"/>
                    <a:pt x="18941" y="4262"/>
                    <a:pt x="18947" y="4276"/>
                  </a:cubicBezTo>
                  <a:cubicBezTo>
                    <a:pt x="18922" y="4461"/>
                    <a:pt x="18945" y="4782"/>
                    <a:pt x="18746" y="4754"/>
                  </a:cubicBezTo>
                  <a:cubicBezTo>
                    <a:pt x="18747" y="4788"/>
                    <a:pt x="18744" y="4821"/>
                    <a:pt x="18739" y="4854"/>
                  </a:cubicBezTo>
                  <a:cubicBezTo>
                    <a:pt x="18836" y="5008"/>
                    <a:pt x="18864" y="5224"/>
                    <a:pt x="18983" y="5396"/>
                  </a:cubicBezTo>
                  <a:cubicBezTo>
                    <a:pt x="19126" y="5602"/>
                    <a:pt x="19308" y="5753"/>
                    <a:pt x="19457" y="5949"/>
                  </a:cubicBezTo>
                  <a:cubicBezTo>
                    <a:pt x="19532" y="6048"/>
                    <a:pt x="19836" y="6469"/>
                    <a:pt x="19960" y="6469"/>
                  </a:cubicBezTo>
                  <a:cubicBezTo>
                    <a:pt x="20212" y="6469"/>
                    <a:pt x="19956" y="6018"/>
                    <a:pt x="19950" y="5979"/>
                  </a:cubicBezTo>
                  <a:cubicBezTo>
                    <a:pt x="19977" y="5936"/>
                    <a:pt x="20168" y="5982"/>
                    <a:pt x="20211" y="5985"/>
                  </a:cubicBezTo>
                  <a:cubicBezTo>
                    <a:pt x="20174" y="5942"/>
                    <a:pt x="19926" y="5707"/>
                    <a:pt x="19968" y="5649"/>
                  </a:cubicBezTo>
                  <a:cubicBezTo>
                    <a:pt x="19982" y="5630"/>
                    <a:pt x="20101" y="5654"/>
                    <a:pt x="20126" y="5664"/>
                  </a:cubicBezTo>
                  <a:cubicBezTo>
                    <a:pt x="20192" y="5412"/>
                    <a:pt x="19863" y="5420"/>
                    <a:pt x="19903" y="5247"/>
                  </a:cubicBezTo>
                  <a:cubicBezTo>
                    <a:pt x="19934" y="5260"/>
                    <a:pt x="19968" y="5294"/>
                    <a:pt x="19997" y="5315"/>
                  </a:cubicBezTo>
                  <a:cubicBezTo>
                    <a:pt x="20147" y="5117"/>
                    <a:pt x="19645" y="4785"/>
                    <a:pt x="19523" y="4756"/>
                  </a:cubicBezTo>
                  <a:cubicBezTo>
                    <a:pt x="19467" y="4748"/>
                    <a:pt x="19432" y="4643"/>
                    <a:pt x="19443" y="4586"/>
                  </a:cubicBezTo>
                  <a:cubicBezTo>
                    <a:pt x="19470" y="4445"/>
                    <a:pt x="19324" y="4420"/>
                    <a:pt x="19334" y="4366"/>
                  </a:cubicBezTo>
                  <a:cubicBezTo>
                    <a:pt x="19351" y="4272"/>
                    <a:pt x="19470" y="4429"/>
                    <a:pt x="19504" y="4429"/>
                  </a:cubicBezTo>
                  <a:cubicBezTo>
                    <a:pt x="19583" y="4429"/>
                    <a:pt x="19522" y="4292"/>
                    <a:pt x="19560" y="4279"/>
                  </a:cubicBezTo>
                  <a:cubicBezTo>
                    <a:pt x="19779" y="4468"/>
                    <a:pt x="19644" y="4227"/>
                    <a:pt x="19830" y="4227"/>
                  </a:cubicBezTo>
                  <a:cubicBezTo>
                    <a:pt x="19974" y="4180"/>
                    <a:pt x="20153" y="4358"/>
                    <a:pt x="20275" y="4424"/>
                  </a:cubicBezTo>
                  <a:cubicBezTo>
                    <a:pt x="20286" y="4362"/>
                    <a:pt x="20280" y="4286"/>
                    <a:pt x="20244" y="4238"/>
                  </a:cubicBezTo>
                  <a:cubicBezTo>
                    <a:pt x="20487" y="4009"/>
                    <a:pt x="20524" y="3674"/>
                    <a:pt x="20914" y="3862"/>
                  </a:cubicBezTo>
                  <a:cubicBezTo>
                    <a:pt x="20928" y="3840"/>
                    <a:pt x="20946" y="3835"/>
                    <a:pt x="20968" y="3843"/>
                  </a:cubicBezTo>
                  <a:cubicBezTo>
                    <a:pt x="20980" y="3602"/>
                    <a:pt x="20494" y="3359"/>
                    <a:pt x="20326" y="3322"/>
                  </a:cubicBezTo>
                  <a:cubicBezTo>
                    <a:pt x="20400" y="3299"/>
                    <a:pt x="20509" y="3221"/>
                    <a:pt x="20442" y="3106"/>
                  </a:cubicBezTo>
                  <a:cubicBezTo>
                    <a:pt x="20615" y="3209"/>
                    <a:pt x="20796" y="3130"/>
                    <a:pt x="20975" y="3259"/>
                  </a:cubicBezTo>
                  <a:cubicBezTo>
                    <a:pt x="21042" y="3307"/>
                    <a:pt x="21600" y="3507"/>
                    <a:pt x="21591" y="3334"/>
                  </a:cubicBezTo>
                  <a:cubicBezTo>
                    <a:pt x="21518" y="3261"/>
                    <a:pt x="21537" y="3195"/>
                    <a:pt x="21482" y="3136"/>
                  </a:cubicBezTo>
                  <a:close/>
                  <a:moveTo>
                    <a:pt x="16994" y="18909"/>
                  </a:moveTo>
                  <a:cubicBezTo>
                    <a:pt x="16992" y="18916"/>
                    <a:pt x="16986" y="18936"/>
                    <a:pt x="16994" y="18908"/>
                  </a:cubicBezTo>
                  <a:cubicBezTo>
                    <a:pt x="16995" y="18905"/>
                    <a:pt x="16995" y="18906"/>
                    <a:pt x="16994" y="18908"/>
                  </a:cubicBezTo>
                  <a:cubicBezTo>
                    <a:pt x="17025" y="18802"/>
                    <a:pt x="16849" y="18703"/>
                    <a:pt x="16797" y="18645"/>
                  </a:cubicBezTo>
                  <a:cubicBezTo>
                    <a:pt x="16910" y="18509"/>
                    <a:pt x="16724" y="18432"/>
                    <a:pt x="16738" y="18304"/>
                  </a:cubicBezTo>
                  <a:lnTo>
                    <a:pt x="16754" y="18340"/>
                  </a:lnTo>
                  <a:lnTo>
                    <a:pt x="16768" y="18257"/>
                  </a:lnTo>
                  <a:lnTo>
                    <a:pt x="16776" y="18259"/>
                  </a:lnTo>
                  <a:cubicBezTo>
                    <a:pt x="16763" y="18110"/>
                    <a:pt x="16888" y="18117"/>
                    <a:pt x="16947" y="18016"/>
                  </a:cubicBezTo>
                  <a:cubicBezTo>
                    <a:pt x="16932" y="18006"/>
                    <a:pt x="16894" y="17954"/>
                    <a:pt x="16878" y="17954"/>
                  </a:cubicBezTo>
                  <a:cubicBezTo>
                    <a:pt x="17187" y="17954"/>
                    <a:pt x="16910" y="17614"/>
                    <a:pt x="16748" y="17594"/>
                  </a:cubicBezTo>
                  <a:cubicBezTo>
                    <a:pt x="16760" y="17529"/>
                    <a:pt x="16681" y="17426"/>
                    <a:pt x="16659" y="17362"/>
                  </a:cubicBezTo>
                  <a:cubicBezTo>
                    <a:pt x="16473" y="17255"/>
                    <a:pt x="16458" y="17581"/>
                    <a:pt x="16392" y="17697"/>
                  </a:cubicBezTo>
                  <a:lnTo>
                    <a:pt x="16408" y="17712"/>
                  </a:lnTo>
                  <a:cubicBezTo>
                    <a:pt x="16350" y="17704"/>
                    <a:pt x="16222" y="17768"/>
                    <a:pt x="16295" y="17866"/>
                  </a:cubicBezTo>
                  <a:cubicBezTo>
                    <a:pt x="16216" y="17940"/>
                    <a:pt x="16061" y="17932"/>
                    <a:pt x="16023" y="18049"/>
                  </a:cubicBezTo>
                  <a:cubicBezTo>
                    <a:pt x="15957" y="18251"/>
                    <a:pt x="15876" y="18304"/>
                    <a:pt x="15732" y="18363"/>
                  </a:cubicBezTo>
                  <a:cubicBezTo>
                    <a:pt x="15609" y="18415"/>
                    <a:pt x="15571" y="18696"/>
                    <a:pt x="15535" y="18708"/>
                  </a:cubicBezTo>
                  <a:cubicBezTo>
                    <a:pt x="15508" y="18708"/>
                    <a:pt x="15366" y="18659"/>
                    <a:pt x="15367" y="18626"/>
                  </a:cubicBezTo>
                  <a:lnTo>
                    <a:pt x="15369" y="18534"/>
                  </a:lnTo>
                  <a:lnTo>
                    <a:pt x="15311" y="18575"/>
                  </a:lnTo>
                  <a:lnTo>
                    <a:pt x="15306" y="18562"/>
                  </a:lnTo>
                  <a:cubicBezTo>
                    <a:pt x="15117" y="18677"/>
                    <a:pt x="15108" y="18934"/>
                    <a:pt x="15200" y="19136"/>
                  </a:cubicBezTo>
                  <a:cubicBezTo>
                    <a:pt x="15161" y="19181"/>
                    <a:pt x="15164" y="19258"/>
                    <a:pt x="15203" y="19303"/>
                  </a:cubicBezTo>
                  <a:cubicBezTo>
                    <a:pt x="15195" y="19335"/>
                    <a:pt x="15210" y="19374"/>
                    <a:pt x="15235" y="19385"/>
                  </a:cubicBezTo>
                  <a:cubicBezTo>
                    <a:pt x="15225" y="19424"/>
                    <a:pt x="15232" y="19455"/>
                    <a:pt x="15254" y="19479"/>
                  </a:cubicBezTo>
                  <a:cubicBezTo>
                    <a:pt x="15285" y="19481"/>
                    <a:pt x="15311" y="19464"/>
                    <a:pt x="15340" y="19452"/>
                  </a:cubicBezTo>
                  <a:cubicBezTo>
                    <a:pt x="15350" y="19468"/>
                    <a:pt x="15353" y="19488"/>
                    <a:pt x="15347" y="19511"/>
                  </a:cubicBezTo>
                  <a:cubicBezTo>
                    <a:pt x="15325" y="19540"/>
                    <a:pt x="15350" y="19890"/>
                    <a:pt x="15399" y="19920"/>
                  </a:cubicBezTo>
                  <a:cubicBezTo>
                    <a:pt x="15473" y="19966"/>
                    <a:pt x="15568" y="19928"/>
                    <a:pt x="15643" y="19918"/>
                  </a:cubicBezTo>
                  <a:cubicBezTo>
                    <a:pt x="15630" y="20115"/>
                    <a:pt x="15842" y="20079"/>
                    <a:pt x="15913" y="19951"/>
                  </a:cubicBezTo>
                  <a:cubicBezTo>
                    <a:pt x="15943" y="20003"/>
                    <a:pt x="16038" y="20088"/>
                    <a:pt x="16085" y="20029"/>
                  </a:cubicBezTo>
                  <a:cubicBezTo>
                    <a:pt x="16181" y="20173"/>
                    <a:pt x="16201" y="20238"/>
                    <a:pt x="16389" y="20115"/>
                  </a:cubicBezTo>
                  <a:cubicBezTo>
                    <a:pt x="16410" y="20270"/>
                    <a:pt x="16541" y="20049"/>
                    <a:pt x="16499" y="19901"/>
                  </a:cubicBezTo>
                  <a:cubicBezTo>
                    <a:pt x="16526" y="19881"/>
                    <a:pt x="16539" y="19851"/>
                    <a:pt x="16538" y="19809"/>
                  </a:cubicBezTo>
                  <a:lnTo>
                    <a:pt x="16562" y="19798"/>
                  </a:lnTo>
                  <a:cubicBezTo>
                    <a:pt x="16568" y="19733"/>
                    <a:pt x="16573" y="19601"/>
                    <a:pt x="16539" y="19554"/>
                  </a:cubicBezTo>
                  <a:cubicBezTo>
                    <a:pt x="16562" y="19523"/>
                    <a:pt x="16574" y="19505"/>
                    <a:pt x="16597" y="19520"/>
                  </a:cubicBezTo>
                  <a:cubicBezTo>
                    <a:pt x="16644" y="19442"/>
                    <a:pt x="16806" y="19309"/>
                    <a:pt x="16741" y="19205"/>
                  </a:cubicBezTo>
                  <a:cubicBezTo>
                    <a:pt x="16704" y="19144"/>
                    <a:pt x="16767" y="18984"/>
                    <a:pt x="16806" y="18955"/>
                  </a:cubicBezTo>
                  <a:cubicBezTo>
                    <a:pt x="16858" y="18955"/>
                    <a:pt x="16966" y="19000"/>
                    <a:pt x="16994" y="18909"/>
                  </a:cubicBezTo>
                  <a:close/>
                  <a:moveTo>
                    <a:pt x="17082" y="15769"/>
                  </a:moveTo>
                  <a:cubicBezTo>
                    <a:pt x="17065" y="15769"/>
                    <a:pt x="17051" y="15769"/>
                    <a:pt x="17082" y="15769"/>
                  </a:cubicBezTo>
                  <a:cubicBezTo>
                    <a:pt x="17137" y="15769"/>
                    <a:pt x="17106" y="15769"/>
                    <a:pt x="17083" y="15769"/>
                  </a:cubicBezTo>
                  <a:cubicBezTo>
                    <a:pt x="17275" y="15768"/>
                    <a:pt x="17243" y="16089"/>
                    <a:pt x="17193" y="16059"/>
                  </a:cubicBezTo>
                  <a:cubicBezTo>
                    <a:pt x="17151" y="16034"/>
                    <a:pt x="17029" y="15770"/>
                    <a:pt x="17082" y="15769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sz="1512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Freeform 148"/>
          <p:cNvSpPr>
            <a:spLocks noChangeArrowheads="1"/>
          </p:cNvSpPr>
          <p:nvPr/>
        </p:nvSpPr>
        <p:spPr bwMode="auto">
          <a:xfrm>
            <a:off x="6180538" y="1791846"/>
            <a:ext cx="368822" cy="554782"/>
          </a:xfrm>
          <a:custGeom>
            <a:avLst/>
            <a:gdLst>
              <a:gd name="T0" fmla="*/ 259 w 523"/>
              <a:gd name="T1" fmla="*/ 0 h 788"/>
              <a:gd name="T2" fmla="*/ 522 w 523"/>
              <a:gd name="T3" fmla="*/ 259 h 788"/>
              <a:gd name="T4" fmla="*/ 409 w 523"/>
              <a:gd name="T5" fmla="*/ 547 h 788"/>
              <a:gd name="T6" fmla="*/ 302 w 523"/>
              <a:gd name="T7" fmla="*/ 728 h 788"/>
              <a:gd name="T8" fmla="*/ 262 w 523"/>
              <a:gd name="T9" fmla="*/ 787 h 788"/>
              <a:gd name="T10" fmla="*/ 223 w 523"/>
              <a:gd name="T11" fmla="*/ 728 h 788"/>
              <a:gd name="T12" fmla="*/ 113 w 523"/>
              <a:gd name="T13" fmla="*/ 547 h 788"/>
              <a:gd name="T14" fmla="*/ 0 w 523"/>
              <a:gd name="T15" fmla="*/ 259 h 788"/>
              <a:gd name="T16" fmla="*/ 259 w 523"/>
              <a:gd name="T17" fmla="*/ 0 h 788"/>
              <a:gd name="T18" fmla="*/ 259 w 523"/>
              <a:gd name="T19" fmla="*/ 392 h 788"/>
              <a:gd name="T20" fmla="*/ 395 w 523"/>
              <a:gd name="T21" fmla="*/ 256 h 788"/>
              <a:gd name="T22" fmla="*/ 259 w 523"/>
              <a:gd name="T23" fmla="*/ 121 h 788"/>
              <a:gd name="T24" fmla="*/ 124 w 523"/>
              <a:gd name="T25" fmla="*/ 256 h 788"/>
              <a:gd name="T26" fmla="*/ 259 w 523"/>
              <a:gd name="T27" fmla="*/ 392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23" h="788">
                <a:moveTo>
                  <a:pt x="259" y="0"/>
                </a:moveTo>
                <a:cubicBezTo>
                  <a:pt x="403" y="0"/>
                  <a:pt x="519" y="118"/>
                  <a:pt x="522" y="259"/>
                </a:cubicBezTo>
                <a:cubicBezTo>
                  <a:pt x="522" y="316"/>
                  <a:pt x="485" y="412"/>
                  <a:pt x="409" y="547"/>
                </a:cubicBezTo>
                <a:cubicBezTo>
                  <a:pt x="355" y="643"/>
                  <a:pt x="305" y="725"/>
                  <a:pt x="302" y="728"/>
                </a:cubicBezTo>
                <a:lnTo>
                  <a:pt x="262" y="787"/>
                </a:lnTo>
                <a:lnTo>
                  <a:pt x="223" y="728"/>
                </a:lnTo>
                <a:cubicBezTo>
                  <a:pt x="220" y="722"/>
                  <a:pt x="166" y="643"/>
                  <a:pt x="113" y="547"/>
                </a:cubicBezTo>
                <a:cubicBezTo>
                  <a:pt x="36" y="412"/>
                  <a:pt x="0" y="316"/>
                  <a:pt x="0" y="259"/>
                </a:cubicBezTo>
                <a:cubicBezTo>
                  <a:pt x="0" y="115"/>
                  <a:pt x="115" y="0"/>
                  <a:pt x="259" y="0"/>
                </a:cubicBezTo>
                <a:close/>
                <a:moveTo>
                  <a:pt x="259" y="392"/>
                </a:moveTo>
                <a:cubicBezTo>
                  <a:pt x="336" y="392"/>
                  <a:pt x="395" y="332"/>
                  <a:pt x="395" y="256"/>
                </a:cubicBezTo>
                <a:cubicBezTo>
                  <a:pt x="395" y="179"/>
                  <a:pt x="335" y="121"/>
                  <a:pt x="259" y="121"/>
                </a:cubicBezTo>
                <a:cubicBezTo>
                  <a:pt x="182" y="121"/>
                  <a:pt x="124" y="179"/>
                  <a:pt x="124" y="256"/>
                </a:cubicBezTo>
                <a:cubicBezTo>
                  <a:pt x="124" y="332"/>
                  <a:pt x="186" y="392"/>
                  <a:pt x="259" y="39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512"/>
          </a:p>
        </p:txBody>
      </p:sp>
    </p:spTree>
    <p:extLst>
      <p:ext uri="{BB962C8B-B14F-4D97-AF65-F5344CB8AC3E}">
        <p14:creationId xmlns:p14="http://schemas.microsoft.com/office/powerpoint/2010/main" val="316773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194987" y="1767675"/>
            <a:ext cx="5028520" cy="4452352"/>
            <a:chOff x="13052262" y="3401616"/>
            <a:chExt cx="10058348" cy="8905863"/>
          </a:xfrm>
        </p:grpSpPr>
        <p:sp>
          <p:nvSpPr>
            <p:cNvPr id="6" name="Freeform 1187"/>
            <p:cNvSpPr>
              <a:spLocks/>
            </p:cNvSpPr>
            <p:nvPr/>
          </p:nvSpPr>
          <p:spPr bwMode="auto">
            <a:xfrm>
              <a:off x="19729220" y="11061323"/>
              <a:ext cx="3381390" cy="1246156"/>
            </a:xfrm>
            <a:custGeom>
              <a:avLst/>
              <a:gdLst>
                <a:gd name="T0" fmla="*/ 202 w 206"/>
                <a:gd name="T1" fmla="*/ 26 h 78"/>
                <a:gd name="T2" fmla="*/ 202 w 206"/>
                <a:gd name="T3" fmla="*/ 26 h 78"/>
                <a:gd name="T4" fmla="*/ 200 w 206"/>
                <a:gd name="T5" fmla="*/ 25 h 78"/>
                <a:gd name="T6" fmla="*/ 190 w 206"/>
                <a:gd name="T7" fmla="*/ 12 h 78"/>
                <a:gd name="T8" fmla="*/ 188 w 206"/>
                <a:gd name="T9" fmla="*/ 9 h 78"/>
                <a:gd name="T10" fmla="*/ 178 w 206"/>
                <a:gd name="T11" fmla="*/ 7 h 78"/>
                <a:gd name="T12" fmla="*/ 172 w 206"/>
                <a:gd name="T13" fmla="*/ 7 h 78"/>
                <a:gd name="T14" fmla="*/ 139 w 206"/>
                <a:gd name="T15" fmla="*/ 14 h 78"/>
                <a:gd name="T16" fmla="*/ 118 w 206"/>
                <a:gd name="T17" fmla="*/ 10 h 78"/>
                <a:gd name="T18" fmla="*/ 107 w 206"/>
                <a:gd name="T19" fmla="*/ 5 h 78"/>
                <a:gd name="T20" fmla="*/ 86 w 206"/>
                <a:gd name="T21" fmla="*/ 0 h 78"/>
                <a:gd name="T22" fmla="*/ 38 w 206"/>
                <a:gd name="T23" fmla="*/ 13 h 78"/>
                <a:gd name="T24" fmla="*/ 27 w 206"/>
                <a:gd name="T25" fmla="*/ 21 h 78"/>
                <a:gd name="T26" fmla="*/ 3 w 206"/>
                <a:gd name="T27" fmla="*/ 23 h 78"/>
                <a:gd name="T28" fmla="*/ 7 w 206"/>
                <a:gd name="T29" fmla="*/ 30 h 78"/>
                <a:gd name="T30" fmla="*/ 7 w 206"/>
                <a:gd name="T31" fmla="*/ 43 h 78"/>
                <a:gd name="T32" fmla="*/ 10 w 206"/>
                <a:gd name="T33" fmla="*/ 54 h 78"/>
                <a:gd name="T34" fmla="*/ 14 w 206"/>
                <a:gd name="T35" fmla="*/ 60 h 78"/>
                <a:gd name="T36" fmla="*/ 24 w 206"/>
                <a:gd name="T37" fmla="*/ 65 h 78"/>
                <a:gd name="T38" fmla="*/ 33 w 206"/>
                <a:gd name="T39" fmla="*/ 73 h 78"/>
                <a:gd name="T40" fmla="*/ 53 w 206"/>
                <a:gd name="T41" fmla="*/ 65 h 78"/>
                <a:gd name="T42" fmla="*/ 71 w 206"/>
                <a:gd name="T43" fmla="*/ 75 h 78"/>
                <a:gd name="T44" fmla="*/ 82 w 206"/>
                <a:gd name="T45" fmla="*/ 72 h 78"/>
                <a:gd name="T46" fmla="*/ 97 w 206"/>
                <a:gd name="T47" fmla="*/ 67 h 78"/>
                <a:gd name="T48" fmla="*/ 111 w 206"/>
                <a:gd name="T49" fmla="*/ 66 h 78"/>
                <a:gd name="T50" fmla="*/ 109 w 206"/>
                <a:gd name="T51" fmla="*/ 76 h 78"/>
                <a:gd name="T52" fmla="*/ 111 w 206"/>
                <a:gd name="T53" fmla="*/ 77 h 78"/>
                <a:gd name="T54" fmla="*/ 112 w 206"/>
                <a:gd name="T55" fmla="*/ 76 h 78"/>
                <a:gd name="T56" fmla="*/ 112 w 206"/>
                <a:gd name="T57" fmla="*/ 73 h 78"/>
                <a:gd name="T58" fmla="*/ 117 w 206"/>
                <a:gd name="T59" fmla="*/ 67 h 78"/>
                <a:gd name="T60" fmla="*/ 120 w 206"/>
                <a:gd name="T61" fmla="*/ 68 h 78"/>
                <a:gd name="T62" fmla="*/ 134 w 206"/>
                <a:gd name="T63" fmla="*/ 65 h 78"/>
                <a:gd name="T64" fmla="*/ 136 w 206"/>
                <a:gd name="T65" fmla="*/ 66 h 78"/>
                <a:gd name="T66" fmla="*/ 138 w 206"/>
                <a:gd name="T67" fmla="*/ 67 h 78"/>
                <a:gd name="T68" fmla="*/ 149 w 206"/>
                <a:gd name="T69" fmla="*/ 67 h 78"/>
                <a:gd name="T70" fmla="*/ 176 w 206"/>
                <a:gd name="T71" fmla="*/ 61 h 78"/>
                <a:gd name="T72" fmla="*/ 180 w 206"/>
                <a:gd name="T73" fmla="*/ 61 h 78"/>
                <a:gd name="T74" fmla="*/ 195 w 206"/>
                <a:gd name="T75" fmla="*/ 61 h 78"/>
                <a:gd name="T76" fmla="*/ 205 w 206"/>
                <a:gd name="T77" fmla="*/ 64 h 78"/>
                <a:gd name="T78" fmla="*/ 206 w 206"/>
                <a:gd name="T79" fmla="*/ 64 h 78"/>
                <a:gd name="T80" fmla="*/ 206 w 206"/>
                <a:gd name="T81" fmla="*/ 64 h 78"/>
                <a:gd name="T82" fmla="*/ 205 w 206"/>
                <a:gd name="T83" fmla="*/ 63 h 78"/>
                <a:gd name="T84" fmla="*/ 205 w 206"/>
                <a:gd name="T85" fmla="*/ 61 h 78"/>
                <a:gd name="T86" fmla="*/ 204 w 206"/>
                <a:gd name="T87" fmla="*/ 60 h 78"/>
                <a:gd name="T88" fmla="*/ 203 w 206"/>
                <a:gd name="T89" fmla="*/ 58 h 78"/>
                <a:gd name="T90" fmla="*/ 202 w 206"/>
                <a:gd name="T91" fmla="*/ 57 h 78"/>
                <a:gd name="T92" fmla="*/ 200 w 206"/>
                <a:gd name="T93" fmla="*/ 44 h 78"/>
                <a:gd name="T94" fmla="*/ 199 w 206"/>
                <a:gd name="T95" fmla="*/ 41 h 78"/>
                <a:gd name="T96" fmla="*/ 199 w 206"/>
                <a:gd name="T97" fmla="*/ 36 h 78"/>
                <a:gd name="T98" fmla="*/ 199 w 206"/>
                <a:gd name="T99" fmla="*/ 33 h 78"/>
                <a:gd name="T100" fmla="*/ 201 w 206"/>
                <a:gd name="T101" fmla="*/ 3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6" h="78">
                  <a:moveTo>
                    <a:pt x="201" y="31"/>
                  </a:moveTo>
                  <a:cubicBezTo>
                    <a:pt x="201" y="30"/>
                    <a:pt x="201" y="28"/>
                    <a:pt x="202" y="27"/>
                  </a:cubicBezTo>
                  <a:cubicBezTo>
                    <a:pt x="202" y="27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2" y="26"/>
                    <a:pt x="202" y="26"/>
                  </a:cubicBezTo>
                  <a:cubicBezTo>
                    <a:pt x="202" y="26"/>
                    <a:pt x="201" y="25"/>
                    <a:pt x="201" y="25"/>
                  </a:cubicBezTo>
                  <a:cubicBezTo>
                    <a:pt x="201" y="26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198" y="25"/>
                    <a:pt x="194" y="25"/>
                    <a:pt x="192" y="21"/>
                  </a:cubicBezTo>
                  <a:cubicBezTo>
                    <a:pt x="191" y="19"/>
                    <a:pt x="191" y="17"/>
                    <a:pt x="191" y="16"/>
                  </a:cubicBezTo>
                  <a:cubicBezTo>
                    <a:pt x="191" y="14"/>
                    <a:pt x="191" y="14"/>
                    <a:pt x="190" y="12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12"/>
                    <a:pt x="190" y="12"/>
                    <a:pt x="189" y="12"/>
                  </a:cubicBezTo>
                  <a:cubicBezTo>
                    <a:pt x="189" y="11"/>
                    <a:pt x="188" y="10"/>
                    <a:pt x="188" y="9"/>
                  </a:cubicBezTo>
                  <a:cubicBezTo>
                    <a:pt x="187" y="7"/>
                    <a:pt x="185" y="6"/>
                    <a:pt x="185" y="6"/>
                  </a:cubicBezTo>
                  <a:cubicBezTo>
                    <a:pt x="184" y="6"/>
                    <a:pt x="184" y="6"/>
                    <a:pt x="184" y="6"/>
                  </a:cubicBezTo>
                  <a:cubicBezTo>
                    <a:pt x="183" y="6"/>
                    <a:pt x="182" y="7"/>
                    <a:pt x="178" y="7"/>
                  </a:cubicBezTo>
                  <a:cubicBezTo>
                    <a:pt x="177" y="7"/>
                    <a:pt x="176" y="7"/>
                    <a:pt x="175" y="7"/>
                  </a:cubicBezTo>
                  <a:cubicBezTo>
                    <a:pt x="174" y="7"/>
                    <a:pt x="174" y="7"/>
                    <a:pt x="174" y="7"/>
                  </a:cubicBezTo>
                  <a:cubicBezTo>
                    <a:pt x="173" y="7"/>
                    <a:pt x="173" y="7"/>
                    <a:pt x="172" y="7"/>
                  </a:cubicBezTo>
                  <a:cubicBezTo>
                    <a:pt x="167" y="11"/>
                    <a:pt x="158" y="14"/>
                    <a:pt x="153" y="14"/>
                  </a:cubicBezTo>
                  <a:cubicBezTo>
                    <a:pt x="151" y="14"/>
                    <a:pt x="150" y="14"/>
                    <a:pt x="150" y="13"/>
                  </a:cubicBezTo>
                  <a:cubicBezTo>
                    <a:pt x="148" y="13"/>
                    <a:pt x="143" y="13"/>
                    <a:pt x="139" y="14"/>
                  </a:cubicBezTo>
                  <a:cubicBezTo>
                    <a:pt x="136" y="14"/>
                    <a:pt x="133" y="14"/>
                    <a:pt x="131" y="14"/>
                  </a:cubicBezTo>
                  <a:cubicBezTo>
                    <a:pt x="127" y="14"/>
                    <a:pt x="124" y="13"/>
                    <a:pt x="122" y="11"/>
                  </a:cubicBezTo>
                  <a:cubicBezTo>
                    <a:pt x="121" y="10"/>
                    <a:pt x="119" y="10"/>
                    <a:pt x="118" y="10"/>
                  </a:cubicBezTo>
                  <a:cubicBezTo>
                    <a:pt x="117" y="10"/>
                    <a:pt x="117" y="10"/>
                    <a:pt x="117" y="10"/>
                  </a:cubicBezTo>
                  <a:cubicBezTo>
                    <a:pt x="114" y="10"/>
                    <a:pt x="112" y="8"/>
                    <a:pt x="111" y="7"/>
                  </a:cubicBezTo>
                  <a:cubicBezTo>
                    <a:pt x="110" y="6"/>
                    <a:pt x="109" y="5"/>
                    <a:pt x="107" y="5"/>
                  </a:cubicBezTo>
                  <a:cubicBezTo>
                    <a:pt x="105" y="5"/>
                    <a:pt x="104" y="5"/>
                    <a:pt x="103" y="4"/>
                  </a:cubicBezTo>
                  <a:cubicBezTo>
                    <a:pt x="102" y="3"/>
                    <a:pt x="99" y="2"/>
                    <a:pt x="90" y="1"/>
                  </a:cubicBezTo>
                  <a:cubicBezTo>
                    <a:pt x="89" y="1"/>
                    <a:pt x="87" y="0"/>
                    <a:pt x="86" y="0"/>
                  </a:cubicBezTo>
                  <a:cubicBezTo>
                    <a:pt x="73" y="0"/>
                    <a:pt x="62" y="7"/>
                    <a:pt x="58" y="11"/>
                  </a:cubicBezTo>
                  <a:cubicBezTo>
                    <a:pt x="56" y="12"/>
                    <a:pt x="52" y="13"/>
                    <a:pt x="47" y="13"/>
                  </a:cubicBezTo>
                  <a:cubicBezTo>
                    <a:pt x="44" y="13"/>
                    <a:pt x="41" y="13"/>
                    <a:pt x="38" y="13"/>
                  </a:cubicBezTo>
                  <a:cubicBezTo>
                    <a:pt x="36" y="13"/>
                    <a:pt x="34" y="12"/>
                    <a:pt x="33" y="12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2" y="15"/>
                    <a:pt x="32" y="19"/>
                    <a:pt x="27" y="21"/>
                  </a:cubicBezTo>
                  <a:cubicBezTo>
                    <a:pt x="24" y="22"/>
                    <a:pt x="20" y="22"/>
                    <a:pt x="16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8" y="22"/>
                    <a:pt x="5" y="22"/>
                    <a:pt x="3" y="23"/>
                  </a:cubicBezTo>
                  <a:cubicBezTo>
                    <a:pt x="1" y="24"/>
                    <a:pt x="0" y="27"/>
                    <a:pt x="0" y="28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4" y="28"/>
                    <a:pt x="6" y="29"/>
                    <a:pt x="7" y="30"/>
                  </a:cubicBezTo>
                  <a:cubicBezTo>
                    <a:pt x="7" y="31"/>
                    <a:pt x="7" y="33"/>
                    <a:pt x="7" y="34"/>
                  </a:cubicBezTo>
                  <a:cubicBezTo>
                    <a:pt x="7" y="34"/>
                    <a:pt x="7" y="35"/>
                    <a:pt x="7" y="35"/>
                  </a:cubicBezTo>
                  <a:cubicBezTo>
                    <a:pt x="8" y="37"/>
                    <a:pt x="9" y="40"/>
                    <a:pt x="7" y="43"/>
                  </a:cubicBezTo>
                  <a:cubicBezTo>
                    <a:pt x="6" y="43"/>
                    <a:pt x="6" y="44"/>
                    <a:pt x="6" y="45"/>
                  </a:cubicBezTo>
                  <a:cubicBezTo>
                    <a:pt x="6" y="46"/>
                    <a:pt x="6" y="47"/>
                    <a:pt x="7" y="47"/>
                  </a:cubicBezTo>
                  <a:cubicBezTo>
                    <a:pt x="10" y="49"/>
                    <a:pt x="11" y="52"/>
                    <a:pt x="10" y="54"/>
                  </a:cubicBezTo>
                  <a:cubicBezTo>
                    <a:pt x="10" y="55"/>
                    <a:pt x="9" y="55"/>
                    <a:pt x="9" y="56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2" y="58"/>
                    <a:pt x="13" y="59"/>
                    <a:pt x="14" y="60"/>
                  </a:cubicBezTo>
                  <a:cubicBezTo>
                    <a:pt x="14" y="60"/>
                    <a:pt x="15" y="61"/>
                    <a:pt x="16" y="61"/>
                  </a:cubicBezTo>
                  <a:cubicBezTo>
                    <a:pt x="18" y="62"/>
                    <a:pt x="21" y="63"/>
                    <a:pt x="21" y="65"/>
                  </a:cubicBezTo>
                  <a:cubicBezTo>
                    <a:pt x="21" y="65"/>
                    <a:pt x="22" y="66"/>
                    <a:pt x="24" y="65"/>
                  </a:cubicBezTo>
                  <a:cubicBezTo>
                    <a:pt x="25" y="65"/>
                    <a:pt x="25" y="65"/>
                    <a:pt x="26" y="65"/>
                  </a:cubicBezTo>
                  <a:cubicBezTo>
                    <a:pt x="29" y="65"/>
                    <a:pt x="31" y="68"/>
                    <a:pt x="32" y="71"/>
                  </a:cubicBezTo>
                  <a:cubicBezTo>
                    <a:pt x="33" y="72"/>
                    <a:pt x="33" y="72"/>
                    <a:pt x="33" y="73"/>
                  </a:cubicBezTo>
                  <a:cubicBezTo>
                    <a:pt x="34" y="73"/>
                    <a:pt x="34" y="74"/>
                    <a:pt x="37" y="74"/>
                  </a:cubicBezTo>
                  <a:cubicBezTo>
                    <a:pt x="40" y="74"/>
                    <a:pt x="44" y="72"/>
                    <a:pt x="44" y="71"/>
                  </a:cubicBezTo>
                  <a:cubicBezTo>
                    <a:pt x="44" y="69"/>
                    <a:pt x="45" y="65"/>
                    <a:pt x="53" y="65"/>
                  </a:cubicBezTo>
                  <a:cubicBezTo>
                    <a:pt x="54" y="65"/>
                    <a:pt x="55" y="65"/>
                    <a:pt x="56" y="65"/>
                  </a:cubicBezTo>
                  <a:cubicBezTo>
                    <a:pt x="60" y="66"/>
                    <a:pt x="64" y="69"/>
                    <a:pt x="68" y="72"/>
                  </a:cubicBezTo>
                  <a:cubicBezTo>
                    <a:pt x="69" y="73"/>
                    <a:pt x="71" y="74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3" y="75"/>
                    <a:pt x="75" y="74"/>
                    <a:pt x="77" y="74"/>
                  </a:cubicBezTo>
                  <a:cubicBezTo>
                    <a:pt x="79" y="73"/>
                    <a:pt x="81" y="72"/>
                    <a:pt x="82" y="72"/>
                  </a:cubicBezTo>
                  <a:cubicBezTo>
                    <a:pt x="84" y="72"/>
                    <a:pt x="87" y="70"/>
                    <a:pt x="89" y="68"/>
                  </a:cubicBezTo>
                  <a:cubicBezTo>
                    <a:pt x="90" y="67"/>
                    <a:pt x="91" y="66"/>
                    <a:pt x="92" y="66"/>
                  </a:cubicBezTo>
                  <a:cubicBezTo>
                    <a:pt x="94" y="65"/>
                    <a:pt x="96" y="66"/>
                    <a:pt x="97" y="67"/>
                  </a:cubicBezTo>
                  <a:cubicBezTo>
                    <a:pt x="99" y="68"/>
                    <a:pt x="100" y="69"/>
                    <a:pt x="101" y="68"/>
                  </a:cubicBezTo>
                  <a:cubicBezTo>
                    <a:pt x="103" y="67"/>
                    <a:pt x="106" y="65"/>
                    <a:pt x="109" y="65"/>
                  </a:cubicBezTo>
                  <a:cubicBezTo>
                    <a:pt x="110" y="65"/>
                    <a:pt x="111" y="65"/>
                    <a:pt x="111" y="66"/>
                  </a:cubicBezTo>
                  <a:cubicBezTo>
                    <a:pt x="112" y="66"/>
                    <a:pt x="112" y="67"/>
                    <a:pt x="113" y="68"/>
                  </a:cubicBezTo>
                  <a:cubicBezTo>
                    <a:pt x="113" y="69"/>
                    <a:pt x="112" y="71"/>
                    <a:pt x="111" y="72"/>
                  </a:cubicBezTo>
                  <a:cubicBezTo>
                    <a:pt x="110" y="73"/>
                    <a:pt x="109" y="75"/>
                    <a:pt x="109" y="76"/>
                  </a:cubicBezTo>
                  <a:cubicBezTo>
                    <a:pt x="109" y="76"/>
                    <a:pt x="110" y="77"/>
                    <a:pt x="110" y="78"/>
                  </a:cubicBezTo>
                  <a:cubicBezTo>
                    <a:pt x="110" y="78"/>
                    <a:pt x="110" y="78"/>
                    <a:pt x="110" y="78"/>
                  </a:cubicBezTo>
                  <a:cubicBezTo>
                    <a:pt x="110" y="78"/>
                    <a:pt x="111" y="77"/>
                    <a:pt x="111" y="77"/>
                  </a:cubicBezTo>
                  <a:cubicBezTo>
                    <a:pt x="111" y="77"/>
                    <a:pt x="111" y="77"/>
                    <a:pt x="111" y="77"/>
                  </a:cubicBezTo>
                  <a:cubicBezTo>
                    <a:pt x="111" y="76"/>
                    <a:pt x="111" y="76"/>
                    <a:pt x="112" y="76"/>
                  </a:cubicBezTo>
                  <a:cubicBezTo>
                    <a:pt x="112" y="76"/>
                    <a:pt x="112" y="76"/>
                    <a:pt x="112" y="76"/>
                  </a:cubicBezTo>
                  <a:cubicBezTo>
                    <a:pt x="112" y="76"/>
                    <a:pt x="112" y="75"/>
                    <a:pt x="112" y="75"/>
                  </a:cubicBezTo>
                  <a:cubicBezTo>
                    <a:pt x="112" y="75"/>
                    <a:pt x="112" y="75"/>
                    <a:pt x="112" y="75"/>
                  </a:cubicBezTo>
                  <a:cubicBezTo>
                    <a:pt x="112" y="74"/>
                    <a:pt x="112" y="74"/>
                    <a:pt x="112" y="73"/>
                  </a:cubicBezTo>
                  <a:cubicBezTo>
                    <a:pt x="112" y="73"/>
                    <a:pt x="112" y="73"/>
                    <a:pt x="112" y="72"/>
                  </a:cubicBezTo>
                  <a:cubicBezTo>
                    <a:pt x="112" y="71"/>
                    <a:pt x="113" y="70"/>
                    <a:pt x="113" y="70"/>
                  </a:cubicBezTo>
                  <a:cubicBezTo>
                    <a:pt x="114" y="68"/>
                    <a:pt x="115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7" y="67"/>
                    <a:pt x="117" y="67"/>
                    <a:pt x="117" y="67"/>
                  </a:cubicBezTo>
                  <a:cubicBezTo>
                    <a:pt x="118" y="67"/>
                    <a:pt x="119" y="68"/>
                    <a:pt x="120" y="68"/>
                  </a:cubicBezTo>
                  <a:cubicBezTo>
                    <a:pt x="122" y="70"/>
                    <a:pt x="124" y="70"/>
                    <a:pt x="128" y="68"/>
                  </a:cubicBezTo>
                  <a:cubicBezTo>
                    <a:pt x="129" y="68"/>
                    <a:pt x="130" y="67"/>
                    <a:pt x="131" y="67"/>
                  </a:cubicBezTo>
                  <a:cubicBezTo>
                    <a:pt x="132" y="66"/>
                    <a:pt x="133" y="65"/>
                    <a:pt x="134" y="65"/>
                  </a:cubicBezTo>
                  <a:cubicBezTo>
                    <a:pt x="135" y="65"/>
                    <a:pt x="135" y="66"/>
                    <a:pt x="135" y="66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6" y="66"/>
                    <a:pt x="137" y="66"/>
                    <a:pt x="137" y="66"/>
                  </a:cubicBezTo>
                  <a:cubicBezTo>
                    <a:pt x="137" y="67"/>
                    <a:pt x="137" y="67"/>
                    <a:pt x="137" y="67"/>
                  </a:cubicBezTo>
                  <a:cubicBezTo>
                    <a:pt x="137" y="67"/>
                    <a:pt x="137" y="67"/>
                    <a:pt x="138" y="67"/>
                  </a:cubicBezTo>
                  <a:cubicBezTo>
                    <a:pt x="138" y="67"/>
                    <a:pt x="138" y="68"/>
                    <a:pt x="139" y="68"/>
                  </a:cubicBezTo>
                  <a:cubicBezTo>
                    <a:pt x="140" y="68"/>
                    <a:pt x="141" y="68"/>
                    <a:pt x="142" y="67"/>
                  </a:cubicBezTo>
                  <a:cubicBezTo>
                    <a:pt x="144" y="67"/>
                    <a:pt x="146" y="67"/>
                    <a:pt x="149" y="67"/>
                  </a:cubicBezTo>
                  <a:cubicBezTo>
                    <a:pt x="152" y="67"/>
                    <a:pt x="154" y="66"/>
                    <a:pt x="156" y="65"/>
                  </a:cubicBezTo>
                  <a:cubicBezTo>
                    <a:pt x="158" y="64"/>
                    <a:pt x="160" y="62"/>
                    <a:pt x="164" y="63"/>
                  </a:cubicBezTo>
                  <a:cubicBezTo>
                    <a:pt x="170" y="63"/>
                    <a:pt x="176" y="61"/>
                    <a:pt x="176" y="61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80" y="62"/>
                    <a:pt x="180" y="62"/>
                    <a:pt x="180" y="62"/>
                  </a:cubicBezTo>
                  <a:cubicBezTo>
                    <a:pt x="180" y="62"/>
                    <a:pt x="180" y="62"/>
                    <a:pt x="180" y="61"/>
                  </a:cubicBezTo>
                  <a:cubicBezTo>
                    <a:pt x="181" y="60"/>
                    <a:pt x="182" y="59"/>
                    <a:pt x="185" y="58"/>
                  </a:cubicBezTo>
                  <a:cubicBezTo>
                    <a:pt x="189" y="58"/>
                    <a:pt x="191" y="59"/>
                    <a:pt x="193" y="60"/>
                  </a:cubicBezTo>
                  <a:cubicBezTo>
                    <a:pt x="194" y="60"/>
                    <a:pt x="194" y="61"/>
                    <a:pt x="195" y="61"/>
                  </a:cubicBezTo>
                  <a:cubicBezTo>
                    <a:pt x="195" y="60"/>
                    <a:pt x="196" y="60"/>
                    <a:pt x="196" y="60"/>
                  </a:cubicBezTo>
                  <a:cubicBezTo>
                    <a:pt x="198" y="60"/>
                    <a:pt x="200" y="61"/>
                    <a:pt x="202" y="62"/>
                  </a:cubicBezTo>
                  <a:cubicBezTo>
                    <a:pt x="203" y="63"/>
                    <a:pt x="204" y="63"/>
                    <a:pt x="205" y="64"/>
                  </a:cubicBezTo>
                  <a:cubicBezTo>
                    <a:pt x="205" y="64"/>
                    <a:pt x="205" y="64"/>
                    <a:pt x="205" y="64"/>
                  </a:cubicBezTo>
                  <a:cubicBezTo>
                    <a:pt x="205" y="64"/>
                    <a:pt x="205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4"/>
                  </a:cubicBezTo>
                  <a:cubicBezTo>
                    <a:pt x="206" y="64"/>
                    <a:pt x="206" y="64"/>
                    <a:pt x="206" y="63"/>
                  </a:cubicBezTo>
                  <a:cubicBezTo>
                    <a:pt x="206" y="63"/>
                    <a:pt x="206" y="63"/>
                    <a:pt x="205" y="63"/>
                  </a:cubicBezTo>
                  <a:cubicBezTo>
                    <a:pt x="205" y="63"/>
                    <a:pt x="205" y="63"/>
                    <a:pt x="205" y="63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2"/>
                    <a:pt x="205" y="62"/>
                    <a:pt x="205" y="62"/>
                  </a:cubicBezTo>
                  <a:cubicBezTo>
                    <a:pt x="205" y="62"/>
                    <a:pt x="205" y="61"/>
                    <a:pt x="205" y="61"/>
                  </a:cubicBezTo>
                  <a:cubicBezTo>
                    <a:pt x="204" y="61"/>
                    <a:pt x="204" y="61"/>
                    <a:pt x="204" y="61"/>
                  </a:cubicBezTo>
                  <a:cubicBezTo>
                    <a:pt x="204" y="61"/>
                    <a:pt x="204" y="60"/>
                    <a:pt x="204" y="60"/>
                  </a:cubicBezTo>
                  <a:cubicBezTo>
                    <a:pt x="204" y="60"/>
                    <a:pt x="204" y="60"/>
                    <a:pt x="204" y="60"/>
                  </a:cubicBezTo>
                  <a:cubicBezTo>
                    <a:pt x="204" y="59"/>
                    <a:pt x="203" y="59"/>
                    <a:pt x="203" y="59"/>
                  </a:cubicBezTo>
                  <a:cubicBezTo>
                    <a:pt x="203" y="59"/>
                    <a:pt x="203" y="59"/>
                    <a:pt x="203" y="58"/>
                  </a:cubicBezTo>
                  <a:cubicBezTo>
                    <a:pt x="203" y="58"/>
                    <a:pt x="203" y="58"/>
                    <a:pt x="203" y="58"/>
                  </a:cubicBezTo>
                  <a:cubicBezTo>
                    <a:pt x="203" y="58"/>
                    <a:pt x="202" y="58"/>
                    <a:pt x="202" y="58"/>
                  </a:cubicBezTo>
                  <a:cubicBezTo>
                    <a:pt x="202" y="58"/>
                    <a:pt x="202" y="58"/>
                    <a:pt x="202" y="58"/>
                  </a:cubicBezTo>
                  <a:cubicBezTo>
                    <a:pt x="202" y="57"/>
                    <a:pt x="202" y="57"/>
                    <a:pt x="202" y="57"/>
                  </a:cubicBezTo>
                  <a:cubicBezTo>
                    <a:pt x="199" y="56"/>
                    <a:pt x="200" y="53"/>
                    <a:pt x="200" y="48"/>
                  </a:cubicBezTo>
                  <a:cubicBezTo>
                    <a:pt x="200" y="47"/>
                    <a:pt x="200" y="46"/>
                    <a:pt x="200" y="45"/>
                  </a:cubicBezTo>
                  <a:cubicBezTo>
                    <a:pt x="201" y="44"/>
                    <a:pt x="200" y="44"/>
                    <a:pt x="200" y="44"/>
                  </a:cubicBezTo>
                  <a:cubicBezTo>
                    <a:pt x="200" y="44"/>
                    <a:pt x="200" y="43"/>
                    <a:pt x="200" y="42"/>
                  </a:cubicBezTo>
                  <a:cubicBezTo>
                    <a:pt x="200" y="42"/>
                    <a:pt x="200" y="41"/>
                    <a:pt x="200" y="41"/>
                  </a:cubicBezTo>
                  <a:cubicBezTo>
                    <a:pt x="199" y="41"/>
                    <a:pt x="199" y="41"/>
                    <a:pt x="199" y="41"/>
                  </a:cubicBezTo>
                  <a:cubicBezTo>
                    <a:pt x="199" y="40"/>
                    <a:pt x="199" y="40"/>
                    <a:pt x="199" y="40"/>
                  </a:cubicBezTo>
                  <a:cubicBezTo>
                    <a:pt x="199" y="39"/>
                    <a:pt x="199" y="39"/>
                    <a:pt x="199" y="39"/>
                  </a:cubicBezTo>
                  <a:cubicBezTo>
                    <a:pt x="199" y="38"/>
                    <a:pt x="199" y="37"/>
                    <a:pt x="199" y="36"/>
                  </a:cubicBezTo>
                  <a:cubicBezTo>
                    <a:pt x="199" y="36"/>
                    <a:pt x="199" y="36"/>
                    <a:pt x="199" y="36"/>
                  </a:cubicBezTo>
                  <a:cubicBezTo>
                    <a:pt x="199" y="36"/>
                    <a:pt x="199" y="35"/>
                    <a:pt x="199" y="35"/>
                  </a:cubicBezTo>
                  <a:cubicBezTo>
                    <a:pt x="199" y="34"/>
                    <a:pt x="199" y="34"/>
                    <a:pt x="199" y="33"/>
                  </a:cubicBezTo>
                  <a:cubicBezTo>
                    <a:pt x="199" y="33"/>
                    <a:pt x="200" y="33"/>
                    <a:pt x="200" y="32"/>
                  </a:cubicBezTo>
                  <a:cubicBezTo>
                    <a:pt x="200" y="32"/>
                    <a:pt x="200" y="32"/>
                    <a:pt x="200" y="32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2"/>
                    <a:pt x="201" y="32"/>
                    <a:pt x="201" y="3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7" name="Freeform 1188"/>
            <p:cNvSpPr>
              <a:spLocks/>
            </p:cNvSpPr>
            <p:nvPr/>
          </p:nvSpPr>
          <p:spPr bwMode="auto">
            <a:xfrm>
              <a:off x="19763549" y="11077938"/>
              <a:ext cx="429110" cy="265847"/>
            </a:xfrm>
            <a:custGeom>
              <a:avLst/>
              <a:gdLst>
                <a:gd name="T0" fmla="*/ 3 w 26"/>
                <a:gd name="T1" fmla="*/ 2 h 17"/>
                <a:gd name="T2" fmla="*/ 4 w 26"/>
                <a:gd name="T3" fmla="*/ 4 h 17"/>
                <a:gd name="T4" fmla="*/ 4 w 26"/>
                <a:gd name="T5" fmla="*/ 4 h 17"/>
                <a:gd name="T6" fmla="*/ 4 w 26"/>
                <a:gd name="T7" fmla="*/ 4 h 17"/>
                <a:gd name="T8" fmla="*/ 4 w 26"/>
                <a:gd name="T9" fmla="*/ 4 h 17"/>
                <a:gd name="T10" fmla="*/ 4 w 26"/>
                <a:gd name="T11" fmla="*/ 6 h 17"/>
                <a:gd name="T12" fmla="*/ 2 w 26"/>
                <a:gd name="T13" fmla="*/ 11 h 17"/>
                <a:gd name="T14" fmla="*/ 1 w 26"/>
                <a:gd name="T15" fmla="*/ 12 h 17"/>
                <a:gd name="T16" fmla="*/ 1 w 26"/>
                <a:gd name="T17" fmla="*/ 13 h 17"/>
                <a:gd name="T18" fmla="*/ 1 w 26"/>
                <a:gd name="T19" fmla="*/ 13 h 17"/>
                <a:gd name="T20" fmla="*/ 0 w 26"/>
                <a:gd name="T21" fmla="*/ 14 h 17"/>
                <a:gd name="T22" fmla="*/ 0 w 26"/>
                <a:gd name="T23" fmla="*/ 14 h 17"/>
                <a:gd name="T24" fmla="*/ 0 w 26"/>
                <a:gd name="T25" fmla="*/ 15 h 17"/>
                <a:gd name="T26" fmla="*/ 0 w 26"/>
                <a:gd name="T27" fmla="*/ 15 h 17"/>
                <a:gd name="T28" fmla="*/ 0 w 26"/>
                <a:gd name="T29" fmla="*/ 15 h 17"/>
                <a:gd name="T30" fmla="*/ 3 w 26"/>
                <a:gd name="T31" fmla="*/ 17 h 17"/>
                <a:gd name="T32" fmla="*/ 8 w 26"/>
                <a:gd name="T33" fmla="*/ 14 h 17"/>
                <a:gd name="T34" fmla="*/ 13 w 26"/>
                <a:gd name="T35" fmla="*/ 10 h 17"/>
                <a:gd name="T36" fmla="*/ 21 w 26"/>
                <a:gd name="T37" fmla="*/ 10 h 17"/>
                <a:gd name="T38" fmla="*/ 26 w 26"/>
                <a:gd name="T39" fmla="*/ 10 h 17"/>
                <a:gd name="T40" fmla="*/ 23 w 26"/>
                <a:gd name="T41" fmla="*/ 8 h 17"/>
                <a:gd name="T42" fmla="*/ 19 w 26"/>
                <a:gd name="T43" fmla="*/ 5 h 17"/>
                <a:gd name="T44" fmla="*/ 16 w 26"/>
                <a:gd name="T45" fmla="*/ 1 h 17"/>
                <a:gd name="T46" fmla="*/ 15 w 26"/>
                <a:gd name="T47" fmla="*/ 1 h 17"/>
                <a:gd name="T48" fmla="*/ 14 w 26"/>
                <a:gd name="T49" fmla="*/ 1 h 17"/>
                <a:gd name="T50" fmla="*/ 14 w 26"/>
                <a:gd name="T51" fmla="*/ 1 h 17"/>
                <a:gd name="T52" fmla="*/ 14 w 26"/>
                <a:gd name="T53" fmla="*/ 1 h 17"/>
                <a:gd name="T54" fmla="*/ 12 w 26"/>
                <a:gd name="T55" fmla="*/ 1 h 17"/>
                <a:gd name="T56" fmla="*/ 8 w 26"/>
                <a:gd name="T57" fmla="*/ 0 h 17"/>
                <a:gd name="T58" fmla="*/ 3 w 26"/>
                <a:gd name="T59" fmla="*/ 1 h 17"/>
                <a:gd name="T60" fmla="*/ 3 w 26"/>
                <a:gd name="T61" fmla="*/ 1 h 17"/>
                <a:gd name="T62" fmla="*/ 3 w 26"/>
                <a:gd name="T6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">
                  <a:moveTo>
                    <a:pt x="3" y="2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9"/>
                    <a:pt x="3" y="10"/>
                    <a:pt x="2" y="11"/>
                  </a:cubicBezTo>
                  <a:cubicBezTo>
                    <a:pt x="2" y="11"/>
                    <a:pt x="1" y="12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6"/>
                    <a:pt x="2" y="17"/>
                    <a:pt x="3" y="17"/>
                  </a:cubicBezTo>
                  <a:cubicBezTo>
                    <a:pt x="5" y="17"/>
                    <a:pt x="6" y="16"/>
                    <a:pt x="8" y="14"/>
                  </a:cubicBezTo>
                  <a:cubicBezTo>
                    <a:pt x="9" y="13"/>
                    <a:pt x="11" y="11"/>
                    <a:pt x="13" y="10"/>
                  </a:cubicBezTo>
                  <a:cubicBezTo>
                    <a:pt x="15" y="9"/>
                    <a:pt x="18" y="10"/>
                    <a:pt x="21" y="10"/>
                  </a:cubicBezTo>
                  <a:cubicBezTo>
                    <a:pt x="23" y="10"/>
                    <a:pt x="25" y="10"/>
                    <a:pt x="26" y="10"/>
                  </a:cubicBezTo>
                  <a:cubicBezTo>
                    <a:pt x="25" y="9"/>
                    <a:pt x="24" y="9"/>
                    <a:pt x="23" y="8"/>
                  </a:cubicBezTo>
                  <a:cubicBezTo>
                    <a:pt x="22" y="7"/>
                    <a:pt x="20" y="6"/>
                    <a:pt x="19" y="5"/>
                  </a:cubicBezTo>
                  <a:cubicBezTo>
                    <a:pt x="18" y="4"/>
                    <a:pt x="17" y="3"/>
                    <a:pt x="16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2" y="1"/>
                  </a:cubicBezTo>
                  <a:cubicBezTo>
                    <a:pt x="12" y="1"/>
                    <a:pt x="11" y="0"/>
                    <a:pt x="8" y="0"/>
                  </a:cubicBezTo>
                  <a:cubicBezTo>
                    <a:pt x="6" y="0"/>
                    <a:pt x="4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9" name="Freeform 1189"/>
            <p:cNvSpPr>
              <a:spLocks/>
            </p:cNvSpPr>
            <p:nvPr/>
          </p:nvSpPr>
          <p:spPr bwMode="auto">
            <a:xfrm>
              <a:off x="17600832" y="8087163"/>
              <a:ext cx="1716442" cy="1329233"/>
            </a:xfrm>
            <a:custGeom>
              <a:avLst/>
              <a:gdLst>
                <a:gd name="T0" fmla="*/ 12 w 104"/>
                <a:gd name="T1" fmla="*/ 58 h 83"/>
                <a:gd name="T2" fmla="*/ 14 w 104"/>
                <a:gd name="T3" fmla="*/ 59 h 83"/>
                <a:gd name="T4" fmla="*/ 25 w 104"/>
                <a:gd name="T5" fmla="*/ 68 h 83"/>
                <a:gd name="T6" fmla="*/ 32 w 104"/>
                <a:gd name="T7" fmla="*/ 66 h 83"/>
                <a:gd name="T8" fmla="*/ 38 w 104"/>
                <a:gd name="T9" fmla="*/ 71 h 83"/>
                <a:gd name="T10" fmla="*/ 45 w 104"/>
                <a:gd name="T11" fmla="*/ 72 h 83"/>
                <a:gd name="T12" fmla="*/ 49 w 104"/>
                <a:gd name="T13" fmla="*/ 78 h 83"/>
                <a:gd name="T14" fmla="*/ 50 w 104"/>
                <a:gd name="T15" fmla="*/ 79 h 83"/>
                <a:gd name="T16" fmla="*/ 52 w 104"/>
                <a:gd name="T17" fmla="*/ 78 h 83"/>
                <a:gd name="T18" fmla="*/ 62 w 104"/>
                <a:gd name="T19" fmla="*/ 79 h 83"/>
                <a:gd name="T20" fmla="*/ 70 w 104"/>
                <a:gd name="T21" fmla="*/ 79 h 83"/>
                <a:gd name="T22" fmla="*/ 85 w 104"/>
                <a:gd name="T23" fmla="*/ 83 h 83"/>
                <a:gd name="T24" fmla="*/ 85 w 104"/>
                <a:gd name="T25" fmla="*/ 83 h 83"/>
                <a:gd name="T26" fmla="*/ 88 w 104"/>
                <a:gd name="T27" fmla="*/ 83 h 83"/>
                <a:gd name="T28" fmla="*/ 88 w 104"/>
                <a:gd name="T29" fmla="*/ 81 h 83"/>
                <a:gd name="T30" fmla="*/ 88 w 104"/>
                <a:gd name="T31" fmla="*/ 78 h 83"/>
                <a:gd name="T32" fmla="*/ 95 w 104"/>
                <a:gd name="T33" fmla="*/ 70 h 83"/>
                <a:gd name="T34" fmla="*/ 101 w 104"/>
                <a:gd name="T35" fmla="*/ 64 h 83"/>
                <a:gd name="T36" fmla="*/ 99 w 104"/>
                <a:gd name="T37" fmla="*/ 54 h 83"/>
                <a:gd name="T38" fmla="*/ 98 w 104"/>
                <a:gd name="T39" fmla="*/ 52 h 83"/>
                <a:gd name="T40" fmla="*/ 98 w 104"/>
                <a:gd name="T41" fmla="*/ 51 h 83"/>
                <a:gd name="T42" fmla="*/ 98 w 104"/>
                <a:gd name="T43" fmla="*/ 50 h 83"/>
                <a:gd name="T44" fmla="*/ 97 w 104"/>
                <a:gd name="T45" fmla="*/ 47 h 83"/>
                <a:gd name="T46" fmla="*/ 98 w 104"/>
                <a:gd name="T47" fmla="*/ 45 h 83"/>
                <a:gd name="T48" fmla="*/ 98 w 104"/>
                <a:gd name="T49" fmla="*/ 44 h 83"/>
                <a:gd name="T50" fmla="*/ 98 w 104"/>
                <a:gd name="T51" fmla="*/ 42 h 83"/>
                <a:gd name="T52" fmla="*/ 97 w 104"/>
                <a:gd name="T53" fmla="*/ 41 h 83"/>
                <a:gd name="T54" fmla="*/ 94 w 104"/>
                <a:gd name="T55" fmla="*/ 37 h 83"/>
                <a:gd name="T56" fmla="*/ 101 w 104"/>
                <a:gd name="T57" fmla="*/ 23 h 83"/>
                <a:gd name="T58" fmla="*/ 99 w 104"/>
                <a:gd name="T59" fmla="*/ 12 h 83"/>
                <a:gd name="T60" fmla="*/ 98 w 104"/>
                <a:gd name="T61" fmla="*/ 11 h 83"/>
                <a:gd name="T62" fmla="*/ 92 w 104"/>
                <a:gd name="T63" fmla="*/ 8 h 83"/>
                <a:gd name="T64" fmla="*/ 91 w 104"/>
                <a:gd name="T65" fmla="*/ 8 h 83"/>
                <a:gd name="T66" fmla="*/ 90 w 104"/>
                <a:gd name="T67" fmla="*/ 8 h 83"/>
                <a:gd name="T68" fmla="*/ 88 w 104"/>
                <a:gd name="T69" fmla="*/ 8 h 83"/>
                <a:gd name="T70" fmla="*/ 84 w 104"/>
                <a:gd name="T71" fmla="*/ 8 h 83"/>
                <a:gd name="T72" fmla="*/ 60 w 104"/>
                <a:gd name="T73" fmla="*/ 6 h 83"/>
                <a:gd name="T74" fmla="*/ 59 w 104"/>
                <a:gd name="T75" fmla="*/ 6 h 83"/>
                <a:gd name="T76" fmla="*/ 57 w 104"/>
                <a:gd name="T77" fmla="*/ 5 h 83"/>
                <a:gd name="T78" fmla="*/ 57 w 104"/>
                <a:gd name="T79" fmla="*/ 5 h 83"/>
                <a:gd name="T80" fmla="*/ 43 w 104"/>
                <a:gd name="T81" fmla="*/ 0 h 83"/>
                <a:gd name="T82" fmla="*/ 21 w 104"/>
                <a:gd name="T83" fmla="*/ 7 h 83"/>
                <a:gd name="T84" fmla="*/ 4 w 104"/>
                <a:gd name="T85" fmla="*/ 12 h 83"/>
                <a:gd name="T86" fmla="*/ 2 w 104"/>
                <a:gd name="T87" fmla="*/ 17 h 83"/>
                <a:gd name="T88" fmla="*/ 2 w 104"/>
                <a:gd name="T89" fmla="*/ 19 h 83"/>
                <a:gd name="T90" fmla="*/ 2 w 104"/>
                <a:gd name="T91" fmla="*/ 21 h 83"/>
                <a:gd name="T92" fmla="*/ 2 w 104"/>
                <a:gd name="T93" fmla="*/ 23 h 83"/>
                <a:gd name="T94" fmla="*/ 2 w 104"/>
                <a:gd name="T95" fmla="*/ 25 h 83"/>
                <a:gd name="T96" fmla="*/ 2 w 104"/>
                <a:gd name="T97" fmla="*/ 26 h 83"/>
                <a:gd name="T98" fmla="*/ 1 w 104"/>
                <a:gd name="T99" fmla="*/ 28 h 83"/>
                <a:gd name="T100" fmla="*/ 1 w 104"/>
                <a:gd name="T101" fmla="*/ 30 h 83"/>
                <a:gd name="T102" fmla="*/ 5 w 104"/>
                <a:gd name="T103" fmla="*/ 38 h 83"/>
                <a:gd name="T104" fmla="*/ 8 w 104"/>
                <a:gd name="T105" fmla="*/ 51 h 83"/>
                <a:gd name="T106" fmla="*/ 9 w 104"/>
                <a:gd name="T107" fmla="*/ 52 h 83"/>
                <a:gd name="T108" fmla="*/ 9 w 104"/>
                <a:gd name="T109" fmla="*/ 54 h 83"/>
                <a:gd name="T110" fmla="*/ 9 w 104"/>
                <a:gd name="T111" fmla="*/ 55 h 83"/>
                <a:gd name="T112" fmla="*/ 9 w 104"/>
                <a:gd name="T113" fmla="*/ 5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4" h="83">
                  <a:moveTo>
                    <a:pt x="9" y="57"/>
                  </a:moveTo>
                  <a:cubicBezTo>
                    <a:pt x="10" y="57"/>
                    <a:pt x="11" y="58"/>
                    <a:pt x="12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13" y="59"/>
                    <a:pt x="14" y="59"/>
                    <a:pt x="14" y="59"/>
                  </a:cubicBezTo>
                  <a:cubicBezTo>
                    <a:pt x="19" y="61"/>
                    <a:pt x="22" y="63"/>
                    <a:pt x="23" y="66"/>
                  </a:cubicBezTo>
                  <a:cubicBezTo>
                    <a:pt x="23" y="67"/>
                    <a:pt x="24" y="68"/>
                    <a:pt x="25" y="68"/>
                  </a:cubicBezTo>
                  <a:cubicBezTo>
                    <a:pt x="26" y="67"/>
                    <a:pt x="27" y="66"/>
                    <a:pt x="29" y="66"/>
                  </a:cubicBezTo>
                  <a:cubicBezTo>
                    <a:pt x="30" y="66"/>
                    <a:pt x="31" y="66"/>
                    <a:pt x="32" y="66"/>
                  </a:cubicBezTo>
                  <a:cubicBezTo>
                    <a:pt x="32" y="66"/>
                    <a:pt x="33" y="66"/>
                    <a:pt x="33" y="66"/>
                  </a:cubicBezTo>
                  <a:cubicBezTo>
                    <a:pt x="37" y="66"/>
                    <a:pt x="38" y="69"/>
                    <a:pt x="38" y="71"/>
                  </a:cubicBezTo>
                  <a:cubicBezTo>
                    <a:pt x="39" y="71"/>
                    <a:pt x="39" y="71"/>
                    <a:pt x="40" y="71"/>
                  </a:cubicBezTo>
                  <a:cubicBezTo>
                    <a:pt x="42" y="71"/>
                    <a:pt x="43" y="71"/>
                    <a:pt x="45" y="72"/>
                  </a:cubicBezTo>
                  <a:cubicBezTo>
                    <a:pt x="46" y="73"/>
                    <a:pt x="47" y="74"/>
                    <a:pt x="48" y="76"/>
                  </a:cubicBezTo>
                  <a:cubicBezTo>
                    <a:pt x="48" y="77"/>
                    <a:pt x="48" y="77"/>
                    <a:pt x="49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50" y="79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1" y="79"/>
                    <a:pt x="51" y="79"/>
                    <a:pt x="52" y="78"/>
                  </a:cubicBezTo>
                  <a:cubicBezTo>
                    <a:pt x="53" y="78"/>
                    <a:pt x="55" y="77"/>
                    <a:pt x="57" y="78"/>
                  </a:cubicBezTo>
                  <a:cubicBezTo>
                    <a:pt x="57" y="79"/>
                    <a:pt x="60" y="79"/>
                    <a:pt x="62" y="79"/>
                  </a:cubicBezTo>
                  <a:cubicBezTo>
                    <a:pt x="63" y="79"/>
                    <a:pt x="64" y="79"/>
                    <a:pt x="65" y="79"/>
                  </a:cubicBezTo>
                  <a:cubicBezTo>
                    <a:pt x="67" y="78"/>
                    <a:pt x="68" y="79"/>
                    <a:pt x="70" y="79"/>
                  </a:cubicBezTo>
                  <a:cubicBezTo>
                    <a:pt x="71" y="80"/>
                    <a:pt x="72" y="80"/>
                    <a:pt x="74" y="80"/>
                  </a:cubicBezTo>
                  <a:cubicBezTo>
                    <a:pt x="78" y="79"/>
                    <a:pt x="83" y="81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3"/>
                    <a:pt x="86" y="83"/>
                    <a:pt x="87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3"/>
                    <a:pt x="88" y="83"/>
                    <a:pt x="88" y="83"/>
                  </a:cubicBezTo>
                  <a:cubicBezTo>
                    <a:pt x="88" y="82"/>
                    <a:pt x="88" y="82"/>
                    <a:pt x="88" y="81"/>
                  </a:cubicBezTo>
                  <a:cubicBezTo>
                    <a:pt x="88" y="81"/>
                    <a:pt x="88" y="80"/>
                    <a:pt x="88" y="80"/>
                  </a:cubicBezTo>
                  <a:cubicBezTo>
                    <a:pt x="88" y="79"/>
                    <a:pt x="88" y="78"/>
                    <a:pt x="88" y="78"/>
                  </a:cubicBezTo>
                  <a:cubicBezTo>
                    <a:pt x="88" y="77"/>
                    <a:pt x="89" y="76"/>
                    <a:pt x="91" y="73"/>
                  </a:cubicBezTo>
                  <a:cubicBezTo>
                    <a:pt x="92" y="72"/>
                    <a:pt x="94" y="71"/>
                    <a:pt x="95" y="70"/>
                  </a:cubicBezTo>
                  <a:cubicBezTo>
                    <a:pt x="97" y="68"/>
                    <a:pt x="98" y="67"/>
                    <a:pt x="99" y="66"/>
                  </a:cubicBezTo>
                  <a:cubicBezTo>
                    <a:pt x="100" y="65"/>
                    <a:pt x="101" y="65"/>
                    <a:pt x="101" y="64"/>
                  </a:cubicBezTo>
                  <a:cubicBezTo>
                    <a:pt x="102" y="64"/>
                    <a:pt x="103" y="63"/>
                    <a:pt x="103" y="62"/>
                  </a:cubicBezTo>
                  <a:cubicBezTo>
                    <a:pt x="104" y="62"/>
                    <a:pt x="102" y="59"/>
                    <a:pt x="99" y="54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8" y="52"/>
                    <a:pt x="98" y="52"/>
                    <a:pt x="98" y="52"/>
                  </a:cubicBezTo>
                  <a:cubicBezTo>
                    <a:pt x="98" y="52"/>
                    <a:pt x="98" y="52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98" y="49"/>
                    <a:pt x="98" y="49"/>
                    <a:pt x="98" y="48"/>
                  </a:cubicBezTo>
                  <a:cubicBezTo>
                    <a:pt x="97" y="47"/>
                    <a:pt x="97" y="47"/>
                    <a:pt x="97" y="47"/>
                  </a:cubicBezTo>
                  <a:cubicBezTo>
                    <a:pt x="98" y="47"/>
                    <a:pt x="98" y="47"/>
                    <a:pt x="98" y="47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45"/>
                    <a:pt x="98" y="44"/>
                    <a:pt x="98" y="44"/>
                  </a:cubicBezTo>
                  <a:cubicBezTo>
                    <a:pt x="98" y="44"/>
                    <a:pt x="98" y="43"/>
                    <a:pt x="98" y="43"/>
                  </a:cubicBezTo>
                  <a:cubicBezTo>
                    <a:pt x="98" y="43"/>
                    <a:pt x="98" y="42"/>
                    <a:pt x="98" y="42"/>
                  </a:cubicBezTo>
                  <a:cubicBezTo>
                    <a:pt x="98" y="42"/>
                    <a:pt x="98" y="42"/>
                    <a:pt x="98" y="42"/>
                  </a:cubicBezTo>
                  <a:cubicBezTo>
                    <a:pt x="98" y="42"/>
                    <a:pt x="97" y="41"/>
                    <a:pt x="97" y="41"/>
                  </a:cubicBezTo>
                  <a:cubicBezTo>
                    <a:pt x="97" y="41"/>
                    <a:pt x="97" y="40"/>
                    <a:pt x="97" y="40"/>
                  </a:cubicBezTo>
                  <a:cubicBezTo>
                    <a:pt x="95" y="39"/>
                    <a:pt x="94" y="38"/>
                    <a:pt x="94" y="37"/>
                  </a:cubicBezTo>
                  <a:cubicBezTo>
                    <a:pt x="94" y="33"/>
                    <a:pt x="102" y="29"/>
                    <a:pt x="102" y="29"/>
                  </a:cubicBezTo>
                  <a:cubicBezTo>
                    <a:pt x="102" y="28"/>
                    <a:pt x="102" y="24"/>
                    <a:pt x="101" y="23"/>
                  </a:cubicBezTo>
                  <a:cubicBezTo>
                    <a:pt x="98" y="20"/>
                    <a:pt x="97" y="16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8" y="12"/>
                    <a:pt x="98" y="11"/>
                    <a:pt x="98" y="11"/>
                  </a:cubicBezTo>
                  <a:cubicBezTo>
                    <a:pt x="98" y="11"/>
                    <a:pt x="98" y="11"/>
                    <a:pt x="98" y="11"/>
                  </a:cubicBezTo>
                  <a:cubicBezTo>
                    <a:pt x="96" y="10"/>
                    <a:pt x="93" y="9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1" y="8"/>
                    <a:pt x="91" y="8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91" y="8"/>
                    <a:pt x="90" y="8"/>
                    <a:pt x="90" y="8"/>
                  </a:cubicBezTo>
                  <a:cubicBezTo>
                    <a:pt x="90" y="8"/>
                    <a:pt x="90" y="8"/>
                    <a:pt x="90" y="8"/>
                  </a:cubicBezTo>
                  <a:cubicBezTo>
                    <a:pt x="89" y="8"/>
                    <a:pt x="89" y="8"/>
                    <a:pt x="88" y="8"/>
                  </a:cubicBezTo>
                  <a:cubicBezTo>
                    <a:pt x="87" y="8"/>
                    <a:pt x="87" y="8"/>
                    <a:pt x="87" y="8"/>
                  </a:cubicBezTo>
                  <a:cubicBezTo>
                    <a:pt x="86" y="8"/>
                    <a:pt x="85" y="8"/>
                    <a:pt x="84" y="8"/>
                  </a:cubicBezTo>
                  <a:cubicBezTo>
                    <a:pt x="75" y="8"/>
                    <a:pt x="63" y="7"/>
                    <a:pt x="61" y="7"/>
                  </a:cubicBezTo>
                  <a:cubicBezTo>
                    <a:pt x="61" y="6"/>
                    <a:pt x="61" y="6"/>
                    <a:pt x="60" y="6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60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8" y="5"/>
                    <a:pt x="58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5" y="7"/>
                    <a:pt x="53" y="8"/>
                    <a:pt x="50" y="8"/>
                  </a:cubicBezTo>
                  <a:cubicBezTo>
                    <a:pt x="44" y="8"/>
                    <a:pt x="43" y="3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0"/>
                    <a:pt x="25" y="3"/>
                    <a:pt x="21" y="7"/>
                  </a:cubicBezTo>
                  <a:cubicBezTo>
                    <a:pt x="18" y="11"/>
                    <a:pt x="13" y="11"/>
                    <a:pt x="8" y="12"/>
                  </a:cubicBezTo>
                  <a:cubicBezTo>
                    <a:pt x="7" y="12"/>
                    <a:pt x="5" y="12"/>
                    <a:pt x="4" y="12"/>
                  </a:cubicBezTo>
                  <a:cubicBezTo>
                    <a:pt x="4" y="14"/>
                    <a:pt x="3" y="16"/>
                    <a:pt x="2" y="16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ubicBezTo>
                    <a:pt x="2" y="19"/>
                    <a:pt x="2" y="19"/>
                    <a:pt x="2" y="20"/>
                  </a:cubicBezTo>
                  <a:cubicBezTo>
                    <a:pt x="2" y="20"/>
                    <a:pt x="2" y="20"/>
                    <a:pt x="2" y="21"/>
                  </a:cubicBezTo>
                  <a:cubicBezTo>
                    <a:pt x="2" y="21"/>
                    <a:pt x="2" y="21"/>
                    <a:pt x="2" y="22"/>
                  </a:cubicBezTo>
                  <a:cubicBezTo>
                    <a:pt x="2" y="22"/>
                    <a:pt x="2" y="22"/>
                    <a:pt x="2" y="23"/>
                  </a:cubicBezTo>
                  <a:cubicBezTo>
                    <a:pt x="2" y="23"/>
                    <a:pt x="2" y="23"/>
                    <a:pt x="2" y="24"/>
                  </a:cubicBezTo>
                  <a:cubicBezTo>
                    <a:pt x="2" y="24"/>
                    <a:pt x="2" y="24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3" y="32"/>
                    <a:pt x="4" y="35"/>
                    <a:pt x="4" y="37"/>
                  </a:cubicBezTo>
                  <a:cubicBezTo>
                    <a:pt x="4" y="38"/>
                    <a:pt x="4" y="38"/>
                    <a:pt x="5" y="38"/>
                  </a:cubicBezTo>
                  <a:cubicBezTo>
                    <a:pt x="5" y="39"/>
                    <a:pt x="6" y="41"/>
                    <a:pt x="6" y="43"/>
                  </a:cubicBezTo>
                  <a:cubicBezTo>
                    <a:pt x="6" y="47"/>
                    <a:pt x="7" y="50"/>
                    <a:pt x="8" y="51"/>
                  </a:cubicBezTo>
                  <a:cubicBezTo>
                    <a:pt x="8" y="51"/>
                    <a:pt x="9" y="52"/>
                    <a:pt x="9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53"/>
                    <a:pt x="9" y="53"/>
                    <a:pt x="9" y="54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4"/>
                    <a:pt x="9" y="55"/>
                    <a:pt x="9" y="55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6"/>
                    <a:pt x="9" y="56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9" y="57"/>
                    <a:pt x="9" y="57"/>
                    <a:pt x="9" y="57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10" name="Freeform 1190"/>
            <p:cNvSpPr>
              <a:spLocks/>
            </p:cNvSpPr>
            <p:nvPr/>
          </p:nvSpPr>
          <p:spPr bwMode="auto">
            <a:xfrm>
              <a:off x="17875463" y="10380091"/>
              <a:ext cx="583590" cy="515078"/>
            </a:xfrm>
            <a:custGeom>
              <a:avLst/>
              <a:gdLst>
                <a:gd name="T0" fmla="*/ 29 w 36"/>
                <a:gd name="T1" fmla="*/ 24 h 32"/>
                <a:gd name="T2" fmla="*/ 30 w 36"/>
                <a:gd name="T3" fmla="*/ 23 h 32"/>
                <a:gd name="T4" fmla="*/ 30 w 36"/>
                <a:gd name="T5" fmla="*/ 23 h 32"/>
                <a:gd name="T6" fmla="*/ 32 w 36"/>
                <a:gd name="T7" fmla="*/ 21 h 32"/>
                <a:gd name="T8" fmla="*/ 32 w 36"/>
                <a:gd name="T9" fmla="*/ 21 h 32"/>
                <a:gd name="T10" fmla="*/ 32 w 36"/>
                <a:gd name="T11" fmla="*/ 21 h 32"/>
                <a:gd name="T12" fmla="*/ 32 w 36"/>
                <a:gd name="T13" fmla="*/ 21 h 32"/>
                <a:gd name="T14" fmla="*/ 33 w 36"/>
                <a:gd name="T15" fmla="*/ 20 h 32"/>
                <a:gd name="T16" fmla="*/ 33 w 36"/>
                <a:gd name="T17" fmla="*/ 19 h 32"/>
                <a:gd name="T18" fmla="*/ 34 w 36"/>
                <a:gd name="T19" fmla="*/ 19 h 32"/>
                <a:gd name="T20" fmla="*/ 34 w 36"/>
                <a:gd name="T21" fmla="*/ 19 h 32"/>
                <a:gd name="T22" fmla="*/ 35 w 36"/>
                <a:gd name="T23" fmla="*/ 18 h 32"/>
                <a:gd name="T24" fmla="*/ 35 w 36"/>
                <a:gd name="T25" fmla="*/ 18 h 32"/>
                <a:gd name="T26" fmla="*/ 35 w 36"/>
                <a:gd name="T27" fmla="*/ 18 h 32"/>
                <a:gd name="T28" fmla="*/ 35 w 36"/>
                <a:gd name="T29" fmla="*/ 17 h 32"/>
                <a:gd name="T30" fmla="*/ 36 w 36"/>
                <a:gd name="T31" fmla="*/ 6 h 32"/>
                <a:gd name="T32" fmla="*/ 35 w 36"/>
                <a:gd name="T33" fmla="*/ 6 h 32"/>
                <a:gd name="T34" fmla="*/ 34 w 36"/>
                <a:gd name="T35" fmla="*/ 5 h 32"/>
                <a:gd name="T36" fmla="*/ 34 w 36"/>
                <a:gd name="T37" fmla="*/ 5 h 32"/>
                <a:gd name="T38" fmla="*/ 33 w 36"/>
                <a:gd name="T39" fmla="*/ 4 h 32"/>
                <a:gd name="T40" fmla="*/ 32 w 36"/>
                <a:gd name="T41" fmla="*/ 4 h 32"/>
                <a:gd name="T42" fmla="*/ 31 w 36"/>
                <a:gd name="T43" fmla="*/ 4 h 32"/>
                <a:gd name="T44" fmla="*/ 31 w 36"/>
                <a:gd name="T45" fmla="*/ 3 h 32"/>
                <a:gd name="T46" fmla="*/ 30 w 36"/>
                <a:gd name="T47" fmla="*/ 3 h 32"/>
                <a:gd name="T48" fmla="*/ 30 w 36"/>
                <a:gd name="T49" fmla="*/ 3 h 32"/>
                <a:gd name="T50" fmla="*/ 29 w 36"/>
                <a:gd name="T51" fmla="*/ 3 h 32"/>
                <a:gd name="T52" fmla="*/ 29 w 36"/>
                <a:gd name="T53" fmla="*/ 2 h 32"/>
                <a:gd name="T54" fmla="*/ 28 w 36"/>
                <a:gd name="T55" fmla="*/ 2 h 32"/>
                <a:gd name="T56" fmla="*/ 28 w 36"/>
                <a:gd name="T57" fmla="*/ 2 h 32"/>
                <a:gd name="T58" fmla="*/ 27 w 36"/>
                <a:gd name="T59" fmla="*/ 2 h 32"/>
                <a:gd name="T60" fmla="*/ 27 w 36"/>
                <a:gd name="T61" fmla="*/ 2 h 32"/>
                <a:gd name="T62" fmla="*/ 9 w 36"/>
                <a:gd name="T63" fmla="*/ 0 h 32"/>
                <a:gd name="T64" fmla="*/ 7 w 36"/>
                <a:gd name="T65" fmla="*/ 1 h 32"/>
                <a:gd name="T66" fmla="*/ 1 w 36"/>
                <a:gd name="T67" fmla="*/ 1 h 32"/>
                <a:gd name="T68" fmla="*/ 0 w 36"/>
                <a:gd name="T69" fmla="*/ 1 h 32"/>
                <a:gd name="T70" fmla="*/ 0 w 36"/>
                <a:gd name="T71" fmla="*/ 2 h 32"/>
                <a:gd name="T72" fmla="*/ 1 w 36"/>
                <a:gd name="T73" fmla="*/ 4 h 32"/>
                <a:gd name="T74" fmla="*/ 5 w 36"/>
                <a:gd name="T75" fmla="*/ 10 h 32"/>
                <a:gd name="T76" fmla="*/ 10 w 36"/>
                <a:gd name="T77" fmla="*/ 16 h 32"/>
                <a:gd name="T78" fmla="*/ 14 w 36"/>
                <a:gd name="T79" fmla="*/ 21 h 32"/>
                <a:gd name="T80" fmla="*/ 16 w 36"/>
                <a:gd name="T81" fmla="*/ 23 h 32"/>
                <a:gd name="T82" fmla="*/ 18 w 36"/>
                <a:gd name="T83" fmla="*/ 25 h 32"/>
                <a:gd name="T84" fmla="*/ 18 w 36"/>
                <a:gd name="T85" fmla="*/ 25 h 32"/>
                <a:gd name="T86" fmla="*/ 20 w 36"/>
                <a:gd name="T87" fmla="*/ 27 h 32"/>
                <a:gd name="T88" fmla="*/ 20 w 36"/>
                <a:gd name="T89" fmla="*/ 27 h 32"/>
                <a:gd name="T90" fmla="*/ 21 w 36"/>
                <a:gd name="T91" fmla="*/ 28 h 32"/>
                <a:gd name="T92" fmla="*/ 22 w 36"/>
                <a:gd name="T93" fmla="*/ 29 h 32"/>
                <a:gd name="T94" fmla="*/ 23 w 36"/>
                <a:gd name="T95" fmla="*/ 30 h 32"/>
                <a:gd name="T96" fmla="*/ 26 w 36"/>
                <a:gd name="T97" fmla="*/ 32 h 32"/>
                <a:gd name="T98" fmla="*/ 26 w 36"/>
                <a:gd name="T99" fmla="*/ 32 h 32"/>
                <a:gd name="T100" fmla="*/ 26 w 36"/>
                <a:gd name="T101" fmla="*/ 31 h 32"/>
                <a:gd name="T102" fmla="*/ 26 w 36"/>
                <a:gd name="T103" fmla="*/ 31 h 32"/>
                <a:gd name="T104" fmla="*/ 27 w 36"/>
                <a:gd name="T105" fmla="*/ 29 h 32"/>
                <a:gd name="T106" fmla="*/ 27 w 36"/>
                <a:gd name="T107" fmla="*/ 29 h 32"/>
                <a:gd name="T108" fmla="*/ 27 w 36"/>
                <a:gd name="T109" fmla="*/ 27 h 32"/>
                <a:gd name="T110" fmla="*/ 27 w 36"/>
                <a:gd name="T111" fmla="*/ 27 h 32"/>
                <a:gd name="T112" fmla="*/ 29 w 36"/>
                <a:gd name="T113" fmla="*/ 2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" h="32">
                  <a:moveTo>
                    <a:pt x="29" y="24"/>
                  </a:moveTo>
                  <a:cubicBezTo>
                    <a:pt x="30" y="23"/>
                    <a:pt x="30" y="23"/>
                    <a:pt x="30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0"/>
                    <a:pt x="33" y="20"/>
                    <a:pt x="33" y="20"/>
                  </a:cubicBezTo>
                  <a:cubicBezTo>
                    <a:pt x="33" y="20"/>
                    <a:pt x="33" y="19"/>
                    <a:pt x="33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35" y="17"/>
                    <a:pt x="35" y="17"/>
                  </a:cubicBezTo>
                  <a:cubicBezTo>
                    <a:pt x="36" y="15"/>
                    <a:pt x="36" y="10"/>
                    <a:pt x="36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3" y="5"/>
                    <a:pt x="33" y="4"/>
                  </a:cubicBezTo>
                  <a:cubicBezTo>
                    <a:pt x="33" y="4"/>
                    <a:pt x="32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3"/>
                    <a:pt x="31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7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4" y="2"/>
                    <a:pt x="12" y="1"/>
                    <a:pt x="9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6" y="2"/>
                    <a:pt x="3" y="3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3" y="5"/>
                    <a:pt x="5" y="7"/>
                    <a:pt x="5" y="10"/>
                  </a:cubicBezTo>
                  <a:cubicBezTo>
                    <a:pt x="5" y="11"/>
                    <a:pt x="8" y="14"/>
                    <a:pt x="10" y="16"/>
                  </a:cubicBezTo>
                  <a:cubicBezTo>
                    <a:pt x="12" y="18"/>
                    <a:pt x="14" y="19"/>
                    <a:pt x="14" y="21"/>
                  </a:cubicBezTo>
                  <a:cubicBezTo>
                    <a:pt x="15" y="22"/>
                    <a:pt x="16" y="23"/>
                    <a:pt x="16" y="23"/>
                  </a:cubicBezTo>
                  <a:cubicBezTo>
                    <a:pt x="17" y="24"/>
                    <a:pt x="17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6"/>
                    <a:pt x="19" y="26"/>
                    <a:pt x="20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2" y="30"/>
                    <a:pt x="22" y="30"/>
                    <a:pt x="23" y="30"/>
                  </a:cubicBezTo>
                  <a:cubicBezTo>
                    <a:pt x="24" y="31"/>
                    <a:pt x="25" y="32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6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6" y="30"/>
                    <a:pt x="26" y="30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6"/>
                    <a:pt x="29" y="25"/>
                    <a:pt x="29" y="2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11" name="Freeform 1191"/>
            <p:cNvSpPr>
              <a:spLocks/>
            </p:cNvSpPr>
            <p:nvPr/>
          </p:nvSpPr>
          <p:spPr bwMode="auto">
            <a:xfrm>
              <a:off x="17515010" y="10097629"/>
              <a:ext cx="909714" cy="731078"/>
            </a:xfrm>
            <a:custGeom>
              <a:avLst/>
              <a:gdLst>
                <a:gd name="T0" fmla="*/ 54 w 55"/>
                <a:gd name="T1" fmla="*/ 14 h 46"/>
                <a:gd name="T2" fmla="*/ 52 w 55"/>
                <a:gd name="T3" fmla="*/ 13 h 46"/>
                <a:gd name="T4" fmla="*/ 51 w 55"/>
                <a:gd name="T5" fmla="*/ 11 h 46"/>
                <a:gd name="T6" fmla="*/ 50 w 55"/>
                <a:gd name="T7" fmla="*/ 9 h 46"/>
                <a:gd name="T8" fmla="*/ 50 w 55"/>
                <a:gd name="T9" fmla="*/ 8 h 46"/>
                <a:gd name="T10" fmla="*/ 48 w 55"/>
                <a:gd name="T11" fmla="*/ 9 h 46"/>
                <a:gd name="T12" fmla="*/ 45 w 55"/>
                <a:gd name="T13" fmla="*/ 9 h 46"/>
                <a:gd name="T14" fmla="*/ 44 w 55"/>
                <a:gd name="T15" fmla="*/ 9 h 46"/>
                <a:gd name="T16" fmla="*/ 37 w 55"/>
                <a:gd name="T17" fmla="*/ 7 h 46"/>
                <a:gd name="T18" fmla="*/ 33 w 55"/>
                <a:gd name="T19" fmla="*/ 4 h 46"/>
                <a:gd name="T20" fmla="*/ 31 w 55"/>
                <a:gd name="T21" fmla="*/ 3 h 46"/>
                <a:gd name="T22" fmla="*/ 29 w 55"/>
                <a:gd name="T23" fmla="*/ 1 h 46"/>
                <a:gd name="T24" fmla="*/ 27 w 55"/>
                <a:gd name="T25" fmla="*/ 0 h 46"/>
                <a:gd name="T26" fmla="*/ 21 w 55"/>
                <a:gd name="T27" fmla="*/ 4 h 46"/>
                <a:gd name="T28" fmla="*/ 17 w 55"/>
                <a:gd name="T29" fmla="*/ 9 h 46"/>
                <a:gd name="T30" fmla="*/ 12 w 55"/>
                <a:gd name="T31" fmla="*/ 15 h 46"/>
                <a:gd name="T32" fmla="*/ 7 w 55"/>
                <a:gd name="T33" fmla="*/ 14 h 46"/>
                <a:gd name="T34" fmla="*/ 6 w 55"/>
                <a:gd name="T35" fmla="*/ 14 h 46"/>
                <a:gd name="T36" fmla="*/ 6 w 55"/>
                <a:gd name="T37" fmla="*/ 14 h 46"/>
                <a:gd name="T38" fmla="*/ 5 w 55"/>
                <a:gd name="T39" fmla="*/ 14 h 46"/>
                <a:gd name="T40" fmla="*/ 4 w 55"/>
                <a:gd name="T41" fmla="*/ 14 h 46"/>
                <a:gd name="T42" fmla="*/ 3 w 55"/>
                <a:gd name="T43" fmla="*/ 15 h 46"/>
                <a:gd name="T44" fmla="*/ 1 w 55"/>
                <a:gd name="T45" fmla="*/ 15 h 46"/>
                <a:gd name="T46" fmla="*/ 0 w 55"/>
                <a:gd name="T47" fmla="*/ 15 h 46"/>
                <a:gd name="T48" fmla="*/ 2 w 55"/>
                <a:gd name="T49" fmla="*/ 16 h 46"/>
                <a:gd name="T50" fmla="*/ 20 w 55"/>
                <a:gd name="T51" fmla="*/ 36 h 46"/>
                <a:gd name="T52" fmla="*/ 30 w 55"/>
                <a:gd name="T53" fmla="*/ 42 h 46"/>
                <a:gd name="T54" fmla="*/ 35 w 55"/>
                <a:gd name="T55" fmla="*/ 44 h 46"/>
                <a:gd name="T56" fmla="*/ 28 w 55"/>
                <a:gd name="T57" fmla="*/ 37 h 46"/>
                <a:gd name="T58" fmla="*/ 20 w 55"/>
                <a:gd name="T59" fmla="*/ 25 h 46"/>
                <a:gd name="T60" fmla="*/ 18 w 55"/>
                <a:gd name="T61" fmla="*/ 17 h 46"/>
                <a:gd name="T62" fmla="*/ 26 w 55"/>
                <a:gd name="T63" fmla="*/ 15 h 46"/>
                <a:gd name="T64" fmla="*/ 48 w 55"/>
                <a:gd name="T65" fmla="*/ 16 h 46"/>
                <a:gd name="T66" fmla="*/ 49 w 55"/>
                <a:gd name="T67" fmla="*/ 16 h 46"/>
                <a:gd name="T68" fmla="*/ 50 w 55"/>
                <a:gd name="T69" fmla="*/ 16 h 46"/>
                <a:gd name="T70" fmla="*/ 51 w 55"/>
                <a:gd name="T71" fmla="*/ 17 h 46"/>
                <a:gd name="T72" fmla="*/ 52 w 55"/>
                <a:gd name="T73" fmla="*/ 17 h 46"/>
                <a:gd name="T74" fmla="*/ 53 w 55"/>
                <a:gd name="T75" fmla="*/ 18 h 46"/>
                <a:gd name="T76" fmla="*/ 55 w 55"/>
                <a:gd name="T77" fmla="*/ 1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46">
                  <a:moveTo>
                    <a:pt x="55" y="17"/>
                  </a:moveTo>
                  <a:cubicBezTo>
                    <a:pt x="55" y="15"/>
                    <a:pt x="55" y="15"/>
                    <a:pt x="54" y="14"/>
                  </a:cubicBezTo>
                  <a:cubicBezTo>
                    <a:pt x="53" y="14"/>
                    <a:pt x="53" y="14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1" y="12"/>
                    <a:pt x="51" y="12"/>
                  </a:cubicBezTo>
                  <a:cubicBezTo>
                    <a:pt x="51" y="12"/>
                    <a:pt x="51" y="11"/>
                    <a:pt x="51" y="11"/>
                  </a:cubicBezTo>
                  <a:cubicBezTo>
                    <a:pt x="51" y="11"/>
                    <a:pt x="50" y="10"/>
                    <a:pt x="50" y="10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0" y="8"/>
                    <a:pt x="49" y="8"/>
                    <a:pt x="49" y="8"/>
                  </a:cubicBezTo>
                  <a:cubicBezTo>
                    <a:pt x="49" y="8"/>
                    <a:pt x="48" y="9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7" y="9"/>
                    <a:pt x="46" y="9"/>
                    <a:pt x="45" y="9"/>
                  </a:cubicBezTo>
                  <a:cubicBezTo>
                    <a:pt x="45" y="9"/>
                    <a:pt x="45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3" y="9"/>
                    <a:pt x="40" y="9"/>
                    <a:pt x="37" y="7"/>
                  </a:cubicBezTo>
                  <a:cubicBezTo>
                    <a:pt x="36" y="7"/>
                    <a:pt x="35" y="6"/>
                    <a:pt x="34" y="5"/>
                  </a:cubicBezTo>
                  <a:cubicBezTo>
                    <a:pt x="34" y="5"/>
                    <a:pt x="34" y="5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2" y="3"/>
                    <a:pt x="32" y="3"/>
                    <a:pt x="31" y="3"/>
                  </a:cubicBezTo>
                  <a:cubicBezTo>
                    <a:pt x="31" y="3"/>
                    <a:pt x="31" y="2"/>
                    <a:pt x="31" y="2"/>
                  </a:cubicBezTo>
                  <a:cubicBezTo>
                    <a:pt x="30" y="2"/>
                    <a:pt x="30" y="1"/>
                    <a:pt x="29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6" y="0"/>
                    <a:pt x="25" y="1"/>
                    <a:pt x="25" y="1"/>
                  </a:cubicBezTo>
                  <a:cubicBezTo>
                    <a:pt x="23" y="3"/>
                    <a:pt x="21" y="3"/>
                    <a:pt x="21" y="4"/>
                  </a:cubicBezTo>
                  <a:cubicBezTo>
                    <a:pt x="21" y="4"/>
                    <a:pt x="21" y="4"/>
                    <a:pt x="21" y="5"/>
                  </a:cubicBezTo>
                  <a:cubicBezTo>
                    <a:pt x="20" y="6"/>
                    <a:pt x="20" y="9"/>
                    <a:pt x="17" y="9"/>
                  </a:cubicBezTo>
                  <a:cubicBezTo>
                    <a:pt x="17" y="9"/>
                    <a:pt x="16" y="11"/>
                    <a:pt x="15" y="13"/>
                  </a:cubicBezTo>
                  <a:cubicBezTo>
                    <a:pt x="15" y="13"/>
                    <a:pt x="14" y="15"/>
                    <a:pt x="12" y="15"/>
                  </a:cubicBezTo>
                  <a:cubicBezTo>
                    <a:pt x="11" y="15"/>
                    <a:pt x="10" y="14"/>
                    <a:pt x="9" y="14"/>
                  </a:cubicBezTo>
                  <a:cubicBezTo>
                    <a:pt x="9" y="14"/>
                    <a:pt x="8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2" y="15"/>
                  </a:cubicBezTo>
                  <a:cubicBezTo>
                    <a:pt x="2" y="15"/>
                    <a:pt x="2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0" y="15"/>
                    <a:pt x="0" y="15"/>
                  </a:cubicBezTo>
                  <a:cubicBezTo>
                    <a:pt x="0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11" y="16"/>
                    <a:pt x="11" y="22"/>
                  </a:cubicBezTo>
                  <a:cubicBezTo>
                    <a:pt x="11" y="24"/>
                    <a:pt x="16" y="31"/>
                    <a:pt x="20" y="36"/>
                  </a:cubicBezTo>
                  <a:cubicBezTo>
                    <a:pt x="21" y="37"/>
                    <a:pt x="23" y="38"/>
                    <a:pt x="25" y="38"/>
                  </a:cubicBezTo>
                  <a:cubicBezTo>
                    <a:pt x="27" y="39"/>
                    <a:pt x="30" y="40"/>
                    <a:pt x="30" y="42"/>
                  </a:cubicBezTo>
                  <a:cubicBezTo>
                    <a:pt x="30" y="43"/>
                    <a:pt x="32" y="45"/>
                    <a:pt x="36" y="46"/>
                  </a:cubicBezTo>
                  <a:cubicBezTo>
                    <a:pt x="36" y="45"/>
                    <a:pt x="35" y="45"/>
                    <a:pt x="35" y="44"/>
                  </a:cubicBezTo>
                  <a:cubicBezTo>
                    <a:pt x="33" y="42"/>
                    <a:pt x="31" y="41"/>
                    <a:pt x="31" y="40"/>
                  </a:cubicBezTo>
                  <a:cubicBezTo>
                    <a:pt x="31" y="39"/>
                    <a:pt x="29" y="38"/>
                    <a:pt x="28" y="37"/>
                  </a:cubicBezTo>
                  <a:cubicBezTo>
                    <a:pt x="25" y="34"/>
                    <a:pt x="22" y="31"/>
                    <a:pt x="22" y="28"/>
                  </a:cubicBezTo>
                  <a:cubicBezTo>
                    <a:pt x="22" y="27"/>
                    <a:pt x="21" y="26"/>
                    <a:pt x="20" y="25"/>
                  </a:cubicBezTo>
                  <a:cubicBezTo>
                    <a:pt x="18" y="24"/>
                    <a:pt x="17" y="23"/>
                    <a:pt x="17" y="21"/>
                  </a:cubicBezTo>
                  <a:cubicBezTo>
                    <a:pt x="16" y="20"/>
                    <a:pt x="17" y="18"/>
                    <a:pt x="18" y="17"/>
                  </a:cubicBezTo>
                  <a:cubicBezTo>
                    <a:pt x="20" y="15"/>
                    <a:pt x="23" y="14"/>
                    <a:pt x="25" y="16"/>
                  </a:cubicBezTo>
                  <a:cubicBezTo>
                    <a:pt x="25" y="16"/>
                    <a:pt x="26" y="15"/>
                    <a:pt x="26" y="15"/>
                  </a:cubicBezTo>
                  <a:cubicBezTo>
                    <a:pt x="28" y="14"/>
                    <a:pt x="30" y="13"/>
                    <a:pt x="32" y="14"/>
                  </a:cubicBezTo>
                  <a:cubicBezTo>
                    <a:pt x="33" y="15"/>
                    <a:pt x="41" y="15"/>
                    <a:pt x="48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6"/>
                    <a:pt x="50" y="16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6"/>
                    <a:pt x="50" y="16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2" y="17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3" y="17"/>
                    <a:pt x="53" y="17"/>
                    <a:pt x="53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5" y="18"/>
                    <a:pt x="55" y="19"/>
                  </a:cubicBezTo>
                  <a:cubicBezTo>
                    <a:pt x="55" y="18"/>
                    <a:pt x="55" y="18"/>
                    <a:pt x="55" y="17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12" name="Freeform 1192"/>
            <p:cNvSpPr>
              <a:spLocks/>
            </p:cNvSpPr>
            <p:nvPr/>
          </p:nvSpPr>
          <p:spPr bwMode="auto">
            <a:xfrm>
              <a:off x="18493382" y="10961630"/>
              <a:ext cx="257466" cy="564924"/>
            </a:xfrm>
            <a:custGeom>
              <a:avLst/>
              <a:gdLst>
                <a:gd name="T0" fmla="*/ 14 w 16"/>
                <a:gd name="T1" fmla="*/ 22 h 36"/>
                <a:gd name="T2" fmla="*/ 13 w 16"/>
                <a:gd name="T3" fmla="*/ 21 h 36"/>
                <a:gd name="T4" fmla="*/ 12 w 16"/>
                <a:gd name="T5" fmla="*/ 20 h 36"/>
                <a:gd name="T6" fmla="*/ 11 w 16"/>
                <a:gd name="T7" fmla="*/ 19 h 36"/>
                <a:gd name="T8" fmla="*/ 11 w 16"/>
                <a:gd name="T9" fmla="*/ 18 h 36"/>
                <a:gd name="T10" fmla="*/ 10 w 16"/>
                <a:gd name="T11" fmla="*/ 16 h 36"/>
                <a:gd name="T12" fmla="*/ 9 w 16"/>
                <a:gd name="T13" fmla="*/ 13 h 36"/>
                <a:gd name="T14" fmla="*/ 9 w 16"/>
                <a:gd name="T15" fmla="*/ 12 h 36"/>
                <a:gd name="T16" fmla="*/ 9 w 16"/>
                <a:gd name="T17" fmla="*/ 10 h 36"/>
                <a:gd name="T18" fmla="*/ 10 w 16"/>
                <a:gd name="T19" fmla="*/ 9 h 36"/>
                <a:gd name="T20" fmla="*/ 10 w 16"/>
                <a:gd name="T21" fmla="*/ 7 h 36"/>
                <a:gd name="T22" fmla="*/ 10 w 16"/>
                <a:gd name="T23" fmla="*/ 6 h 36"/>
                <a:gd name="T24" fmla="*/ 11 w 16"/>
                <a:gd name="T25" fmla="*/ 4 h 36"/>
                <a:gd name="T26" fmla="*/ 8 w 16"/>
                <a:gd name="T27" fmla="*/ 3 h 36"/>
                <a:gd name="T28" fmla="*/ 7 w 16"/>
                <a:gd name="T29" fmla="*/ 2 h 36"/>
                <a:gd name="T30" fmla="*/ 5 w 16"/>
                <a:gd name="T31" fmla="*/ 1 h 36"/>
                <a:gd name="T32" fmla="*/ 5 w 16"/>
                <a:gd name="T33" fmla="*/ 1 h 36"/>
                <a:gd name="T34" fmla="*/ 3 w 16"/>
                <a:gd name="T35" fmla="*/ 0 h 36"/>
                <a:gd name="T36" fmla="*/ 3 w 16"/>
                <a:gd name="T37" fmla="*/ 0 h 36"/>
                <a:gd name="T38" fmla="*/ 1 w 16"/>
                <a:gd name="T39" fmla="*/ 2 h 36"/>
                <a:gd name="T40" fmla="*/ 1 w 16"/>
                <a:gd name="T41" fmla="*/ 3 h 36"/>
                <a:gd name="T42" fmla="*/ 1 w 16"/>
                <a:gd name="T43" fmla="*/ 3 h 36"/>
                <a:gd name="T44" fmla="*/ 0 w 16"/>
                <a:gd name="T45" fmla="*/ 5 h 36"/>
                <a:gd name="T46" fmla="*/ 0 w 16"/>
                <a:gd name="T47" fmla="*/ 5 h 36"/>
                <a:gd name="T48" fmla="*/ 4 w 16"/>
                <a:gd name="T49" fmla="*/ 10 h 36"/>
                <a:gd name="T50" fmla="*/ 2 w 16"/>
                <a:gd name="T51" fmla="*/ 15 h 36"/>
                <a:gd name="T52" fmla="*/ 0 w 16"/>
                <a:gd name="T53" fmla="*/ 23 h 36"/>
                <a:gd name="T54" fmla="*/ 2 w 16"/>
                <a:gd name="T55" fmla="*/ 28 h 36"/>
                <a:gd name="T56" fmla="*/ 6 w 16"/>
                <a:gd name="T57" fmla="*/ 34 h 36"/>
                <a:gd name="T58" fmla="*/ 7 w 16"/>
                <a:gd name="T59" fmla="*/ 36 h 36"/>
                <a:gd name="T60" fmla="*/ 7 w 16"/>
                <a:gd name="T61" fmla="*/ 36 h 36"/>
                <a:gd name="T62" fmla="*/ 7 w 16"/>
                <a:gd name="T63" fmla="*/ 35 h 36"/>
                <a:gd name="T64" fmla="*/ 8 w 16"/>
                <a:gd name="T65" fmla="*/ 34 h 36"/>
                <a:gd name="T66" fmla="*/ 8 w 16"/>
                <a:gd name="T67" fmla="*/ 33 h 36"/>
                <a:gd name="T68" fmla="*/ 9 w 16"/>
                <a:gd name="T69" fmla="*/ 33 h 36"/>
                <a:gd name="T70" fmla="*/ 9 w 16"/>
                <a:gd name="T71" fmla="*/ 32 h 36"/>
                <a:gd name="T72" fmla="*/ 11 w 16"/>
                <a:gd name="T73" fmla="*/ 31 h 36"/>
                <a:gd name="T74" fmla="*/ 11 w 16"/>
                <a:gd name="T75" fmla="*/ 31 h 36"/>
                <a:gd name="T76" fmla="*/ 12 w 16"/>
                <a:gd name="T77" fmla="*/ 28 h 36"/>
                <a:gd name="T78" fmla="*/ 13 w 16"/>
                <a:gd name="T79" fmla="*/ 27 h 36"/>
                <a:gd name="T80" fmla="*/ 14 w 16"/>
                <a:gd name="T81" fmla="*/ 27 h 36"/>
                <a:gd name="T82" fmla="*/ 14 w 16"/>
                <a:gd name="T83" fmla="*/ 25 h 36"/>
                <a:gd name="T84" fmla="*/ 14 w 16"/>
                <a:gd name="T85" fmla="*/ 25 h 36"/>
                <a:gd name="T86" fmla="*/ 15 w 16"/>
                <a:gd name="T87" fmla="*/ 24 h 36"/>
                <a:gd name="T88" fmla="*/ 15 w 16"/>
                <a:gd name="T89" fmla="*/ 24 h 36"/>
                <a:gd name="T90" fmla="*/ 16 w 16"/>
                <a:gd name="T91" fmla="*/ 23 h 36"/>
                <a:gd name="T92" fmla="*/ 16 w 16"/>
                <a:gd name="T93" fmla="*/ 23 h 36"/>
                <a:gd name="T94" fmla="*/ 15 w 16"/>
                <a:gd name="T95" fmla="*/ 23 h 36"/>
                <a:gd name="T96" fmla="*/ 14 w 16"/>
                <a:gd name="T97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" h="36">
                  <a:moveTo>
                    <a:pt x="14" y="22"/>
                  </a:moveTo>
                  <a:cubicBezTo>
                    <a:pt x="14" y="21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20"/>
                    <a:pt x="12" y="19"/>
                    <a:pt x="11" y="19"/>
                  </a:cubicBezTo>
                  <a:cubicBezTo>
                    <a:pt x="11" y="19"/>
                    <a:pt x="11" y="18"/>
                    <a:pt x="11" y="18"/>
                  </a:cubicBezTo>
                  <a:cubicBezTo>
                    <a:pt x="10" y="17"/>
                    <a:pt x="10" y="17"/>
                    <a:pt x="10" y="16"/>
                  </a:cubicBezTo>
                  <a:cubicBezTo>
                    <a:pt x="9" y="15"/>
                    <a:pt x="9" y="14"/>
                    <a:pt x="9" y="13"/>
                  </a:cubicBezTo>
                  <a:cubicBezTo>
                    <a:pt x="9" y="13"/>
                    <a:pt x="9" y="13"/>
                    <a:pt x="9" y="12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1" y="4"/>
                  </a:cubicBezTo>
                  <a:cubicBezTo>
                    <a:pt x="10" y="4"/>
                    <a:pt x="9" y="3"/>
                    <a:pt x="8" y="3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2"/>
                    <a:pt x="6" y="2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4" y="8"/>
                    <a:pt x="4" y="10"/>
                  </a:cubicBezTo>
                  <a:cubicBezTo>
                    <a:pt x="5" y="12"/>
                    <a:pt x="3" y="14"/>
                    <a:pt x="2" y="15"/>
                  </a:cubicBezTo>
                  <a:cubicBezTo>
                    <a:pt x="1" y="16"/>
                    <a:pt x="0" y="19"/>
                    <a:pt x="0" y="23"/>
                  </a:cubicBezTo>
                  <a:cubicBezTo>
                    <a:pt x="0" y="26"/>
                    <a:pt x="1" y="28"/>
                    <a:pt x="2" y="28"/>
                  </a:cubicBezTo>
                  <a:cubicBezTo>
                    <a:pt x="4" y="30"/>
                    <a:pt x="5" y="32"/>
                    <a:pt x="6" y="34"/>
                  </a:cubicBezTo>
                  <a:cubicBezTo>
                    <a:pt x="6" y="35"/>
                    <a:pt x="7" y="35"/>
                    <a:pt x="7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6"/>
                    <a:pt x="7" y="35"/>
                    <a:pt x="7" y="35"/>
                  </a:cubicBezTo>
                  <a:cubicBezTo>
                    <a:pt x="7" y="35"/>
                    <a:pt x="8" y="34"/>
                    <a:pt x="8" y="34"/>
                  </a:cubicBezTo>
                  <a:cubicBezTo>
                    <a:pt x="8" y="34"/>
                    <a:pt x="8" y="34"/>
                    <a:pt x="8" y="33"/>
                  </a:cubicBezTo>
                  <a:cubicBezTo>
                    <a:pt x="8" y="33"/>
                    <a:pt x="9" y="33"/>
                    <a:pt x="9" y="33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0" y="32"/>
                    <a:pt x="10" y="32"/>
                    <a:pt x="11" y="31"/>
                  </a:cubicBezTo>
                  <a:cubicBezTo>
                    <a:pt x="11" y="32"/>
                    <a:pt x="11" y="31"/>
                    <a:pt x="11" y="31"/>
                  </a:cubicBezTo>
                  <a:cubicBezTo>
                    <a:pt x="11" y="30"/>
                    <a:pt x="11" y="29"/>
                    <a:pt x="12" y="28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27"/>
                    <a:pt x="14" y="27"/>
                  </a:cubicBezTo>
                  <a:cubicBezTo>
                    <a:pt x="14" y="26"/>
                    <a:pt x="14" y="26"/>
                    <a:pt x="14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5" y="25"/>
                    <a:pt x="15" y="25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24"/>
                    <a:pt x="15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5" y="23"/>
                    <a:pt x="15" y="23"/>
                  </a:cubicBezTo>
                  <a:cubicBezTo>
                    <a:pt x="15" y="22"/>
                    <a:pt x="15" y="22"/>
                    <a:pt x="14" y="2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13" name="Freeform 1193"/>
            <p:cNvSpPr>
              <a:spLocks/>
            </p:cNvSpPr>
            <p:nvPr/>
          </p:nvSpPr>
          <p:spPr bwMode="auto">
            <a:xfrm>
              <a:off x="16776940" y="9499474"/>
              <a:ext cx="1287331" cy="548309"/>
            </a:xfrm>
            <a:custGeom>
              <a:avLst/>
              <a:gdLst>
                <a:gd name="T0" fmla="*/ 0 w 78"/>
                <a:gd name="T1" fmla="*/ 25 h 34"/>
                <a:gd name="T2" fmla="*/ 0 w 78"/>
                <a:gd name="T3" fmla="*/ 26 h 34"/>
                <a:gd name="T4" fmla="*/ 5 w 78"/>
                <a:gd name="T5" fmla="*/ 27 h 34"/>
                <a:gd name="T6" fmla="*/ 7 w 78"/>
                <a:gd name="T7" fmla="*/ 27 h 34"/>
                <a:gd name="T8" fmla="*/ 8 w 78"/>
                <a:gd name="T9" fmla="*/ 27 h 34"/>
                <a:gd name="T10" fmla="*/ 9 w 78"/>
                <a:gd name="T11" fmla="*/ 27 h 34"/>
                <a:gd name="T12" fmla="*/ 10 w 78"/>
                <a:gd name="T13" fmla="*/ 28 h 34"/>
                <a:gd name="T14" fmla="*/ 10 w 78"/>
                <a:gd name="T15" fmla="*/ 28 h 34"/>
                <a:gd name="T16" fmla="*/ 12 w 78"/>
                <a:gd name="T17" fmla="*/ 29 h 34"/>
                <a:gd name="T18" fmla="*/ 16 w 78"/>
                <a:gd name="T19" fmla="*/ 27 h 34"/>
                <a:gd name="T20" fmla="*/ 29 w 78"/>
                <a:gd name="T21" fmla="*/ 28 h 34"/>
                <a:gd name="T22" fmla="*/ 30 w 78"/>
                <a:gd name="T23" fmla="*/ 29 h 34"/>
                <a:gd name="T24" fmla="*/ 30 w 78"/>
                <a:gd name="T25" fmla="*/ 30 h 34"/>
                <a:gd name="T26" fmla="*/ 30 w 78"/>
                <a:gd name="T27" fmla="*/ 30 h 34"/>
                <a:gd name="T28" fmla="*/ 35 w 78"/>
                <a:gd name="T29" fmla="*/ 31 h 34"/>
                <a:gd name="T30" fmla="*/ 39 w 78"/>
                <a:gd name="T31" fmla="*/ 31 h 34"/>
                <a:gd name="T32" fmla="*/ 51 w 78"/>
                <a:gd name="T33" fmla="*/ 34 h 34"/>
                <a:gd name="T34" fmla="*/ 51 w 78"/>
                <a:gd name="T35" fmla="*/ 34 h 34"/>
                <a:gd name="T36" fmla="*/ 54 w 78"/>
                <a:gd name="T37" fmla="*/ 33 h 34"/>
                <a:gd name="T38" fmla="*/ 66 w 78"/>
                <a:gd name="T39" fmla="*/ 29 h 34"/>
                <a:gd name="T40" fmla="*/ 68 w 78"/>
                <a:gd name="T41" fmla="*/ 28 h 34"/>
                <a:gd name="T42" fmla="*/ 69 w 78"/>
                <a:gd name="T43" fmla="*/ 26 h 34"/>
                <a:gd name="T44" fmla="*/ 70 w 78"/>
                <a:gd name="T45" fmla="*/ 25 h 34"/>
                <a:gd name="T46" fmla="*/ 71 w 78"/>
                <a:gd name="T47" fmla="*/ 21 h 34"/>
                <a:gd name="T48" fmla="*/ 72 w 78"/>
                <a:gd name="T49" fmla="*/ 17 h 34"/>
                <a:gd name="T50" fmla="*/ 74 w 78"/>
                <a:gd name="T51" fmla="*/ 16 h 34"/>
                <a:gd name="T52" fmla="*/ 77 w 78"/>
                <a:gd name="T53" fmla="*/ 15 h 34"/>
                <a:gd name="T54" fmla="*/ 77 w 78"/>
                <a:gd name="T55" fmla="*/ 13 h 34"/>
                <a:gd name="T56" fmla="*/ 78 w 78"/>
                <a:gd name="T57" fmla="*/ 12 h 34"/>
                <a:gd name="T58" fmla="*/ 77 w 78"/>
                <a:gd name="T59" fmla="*/ 10 h 34"/>
                <a:gd name="T60" fmla="*/ 75 w 78"/>
                <a:gd name="T61" fmla="*/ 5 h 34"/>
                <a:gd name="T62" fmla="*/ 75 w 78"/>
                <a:gd name="T63" fmla="*/ 5 h 34"/>
                <a:gd name="T64" fmla="*/ 66 w 78"/>
                <a:gd name="T65" fmla="*/ 3 h 34"/>
                <a:gd name="T66" fmla="*/ 57 w 78"/>
                <a:gd name="T67" fmla="*/ 4 h 34"/>
                <a:gd name="T68" fmla="*/ 48 w 78"/>
                <a:gd name="T69" fmla="*/ 6 h 34"/>
                <a:gd name="T70" fmla="*/ 46 w 78"/>
                <a:gd name="T71" fmla="*/ 6 h 34"/>
                <a:gd name="T72" fmla="*/ 41 w 78"/>
                <a:gd name="T73" fmla="*/ 9 h 34"/>
                <a:gd name="T74" fmla="*/ 38 w 78"/>
                <a:gd name="T75" fmla="*/ 11 h 34"/>
                <a:gd name="T76" fmla="*/ 37 w 78"/>
                <a:gd name="T77" fmla="*/ 17 h 34"/>
                <a:gd name="T78" fmla="*/ 34 w 78"/>
                <a:gd name="T79" fmla="*/ 21 h 34"/>
                <a:gd name="T80" fmla="*/ 28 w 78"/>
                <a:gd name="T81" fmla="*/ 20 h 34"/>
                <a:gd name="T82" fmla="*/ 11 w 78"/>
                <a:gd name="T83" fmla="*/ 23 h 34"/>
                <a:gd name="T84" fmla="*/ 7 w 78"/>
                <a:gd name="T85" fmla="*/ 23 h 34"/>
                <a:gd name="T86" fmla="*/ 1 w 78"/>
                <a:gd name="T87" fmla="*/ 23 h 34"/>
                <a:gd name="T88" fmla="*/ 0 w 78"/>
                <a:gd name="T89" fmla="*/ 23 h 34"/>
                <a:gd name="T90" fmla="*/ 0 w 78"/>
                <a:gd name="T91" fmla="*/ 2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78" h="34">
                  <a:moveTo>
                    <a:pt x="0" y="24"/>
                  </a:moveTo>
                  <a:cubicBezTo>
                    <a:pt x="0" y="24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0" y="26"/>
                    <a:pt x="2" y="27"/>
                    <a:pt x="3" y="27"/>
                  </a:cubicBezTo>
                  <a:cubicBezTo>
                    <a:pt x="3" y="27"/>
                    <a:pt x="4" y="27"/>
                    <a:pt x="5" y="27"/>
                  </a:cubicBezTo>
                  <a:cubicBezTo>
                    <a:pt x="5" y="27"/>
                    <a:pt x="5" y="27"/>
                    <a:pt x="6" y="27"/>
                  </a:cubicBezTo>
                  <a:cubicBezTo>
                    <a:pt x="6" y="27"/>
                    <a:pt x="6" y="27"/>
                    <a:pt x="7" y="27"/>
                  </a:cubicBezTo>
                  <a:cubicBezTo>
                    <a:pt x="7" y="27"/>
                    <a:pt x="7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9" y="27"/>
                    <a:pt x="9" y="27"/>
                    <a:pt x="9" y="28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4" y="29"/>
                    <a:pt x="15" y="28"/>
                    <a:pt x="16" y="27"/>
                  </a:cubicBezTo>
                  <a:cubicBezTo>
                    <a:pt x="17" y="26"/>
                    <a:pt x="18" y="25"/>
                    <a:pt x="27" y="25"/>
                  </a:cubicBezTo>
                  <a:cubicBezTo>
                    <a:pt x="29" y="25"/>
                    <a:pt x="29" y="27"/>
                    <a:pt x="29" y="28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29"/>
                    <a:pt x="30" y="29"/>
                    <a:pt x="30" y="29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0"/>
                    <a:pt x="31" y="31"/>
                    <a:pt x="35" y="31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1"/>
                    <a:pt x="38" y="31"/>
                    <a:pt x="39" y="31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42" y="32"/>
                    <a:pt x="45" y="32"/>
                    <a:pt x="47" y="33"/>
                  </a:cubicBezTo>
                  <a:cubicBezTo>
                    <a:pt x="49" y="33"/>
                    <a:pt x="50" y="33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1" y="34"/>
                    <a:pt x="52" y="34"/>
                    <a:pt x="52" y="34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6" y="32"/>
                    <a:pt x="58" y="30"/>
                    <a:pt x="61" y="30"/>
                  </a:cubicBezTo>
                  <a:cubicBezTo>
                    <a:pt x="63" y="30"/>
                    <a:pt x="65" y="30"/>
                    <a:pt x="66" y="29"/>
                  </a:cubicBezTo>
                  <a:cubicBezTo>
                    <a:pt x="66" y="29"/>
                    <a:pt x="66" y="29"/>
                    <a:pt x="67" y="28"/>
                  </a:cubicBezTo>
                  <a:cubicBezTo>
                    <a:pt x="67" y="28"/>
                    <a:pt x="67" y="28"/>
                    <a:pt x="68" y="28"/>
                  </a:cubicBezTo>
                  <a:cubicBezTo>
                    <a:pt x="68" y="28"/>
                    <a:pt x="68" y="28"/>
                    <a:pt x="68" y="28"/>
                  </a:cubicBezTo>
                  <a:cubicBezTo>
                    <a:pt x="68" y="27"/>
                    <a:pt x="68" y="27"/>
                    <a:pt x="69" y="26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9" y="26"/>
                    <a:pt x="70" y="25"/>
                    <a:pt x="70" y="25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70" y="24"/>
                    <a:pt x="70" y="22"/>
                    <a:pt x="71" y="21"/>
                  </a:cubicBezTo>
                  <a:cubicBezTo>
                    <a:pt x="71" y="21"/>
                    <a:pt x="71" y="20"/>
                    <a:pt x="71" y="20"/>
                  </a:cubicBezTo>
                  <a:cubicBezTo>
                    <a:pt x="71" y="19"/>
                    <a:pt x="71" y="18"/>
                    <a:pt x="72" y="17"/>
                  </a:cubicBezTo>
                  <a:cubicBezTo>
                    <a:pt x="72" y="16"/>
                    <a:pt x="73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6"/>
                    <a:pt x="76" y="16"/>
                    <a:pt x="76" y="16"/>
                  </a:cubicBezTo>
                  <a:cubicBezTo>
                    <a:pt x="77" y="16"/>
                    <a:pt x="77" y="16"/>
                    <a:pt x="77" y="15"/>
                  </a:cubicBezTo>
                  <a:cubicBezTo>
                    <a:pt x="77" y="14"/>
                    <a:pt x="77" y="14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8" y="13"/>
                    <a:pt x="78" y="12"/>
                    <a:pt x="78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11"/>
                    <a:pt x="78" y="11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4" y="5"/>
                    <a:pt x="73" y="5"/>
                    <a:pt x="72" y="5"/>
                  </a:cubicBezTo>
                  <a:cubicBezTo>
                    <a:pt x="70" y="5"/>
                    <a:pt x="68" y="4"/>
                    <a:pt x="66" y="3"/>
                  </a:cubicBezTo>
                  <a:cubicBezTo>
                    <a:pt x="65" y="1"/>
                    <a:pt x="61" y="0"/>
                    <a:pt x="59" y="0"/>
                  </a:cubicBezTo>
                  <a:cubicBezTo>
                    <a:pt x="58" y="1"/>
                    <a:pt x="58" y="3"/>
                    <a:pt x="57" y="4"/>
                  </a:cubicBezTo>
                  <a:cubicBezTo>
                    <a:pt x="56" y="6"/>
                    <a:pt x="54" y="6"/>
                    <a:pt x="51" y="6"/>
                  </a:cubicBezTo>
                  <a:cubicBezTo>
                    <a:pt x="50" y="6"/>
                    <a:pt x="49" y="6"/>
                    <a:pt x="48" y="6"/>
                  </a:cubicBezTo>
                  <a:cubicBezTo>
                    <a:pt x="48" y="6"/>
                    <a:pt x="47" y="6"/>
                    <a:pt x="47" y="6"/>
                  </a:cubicBezTo>
                  <a:cubicBezTo>
                    <a:pt x="47" y="6"/>
                    <a:pt x="46" y="6"/>
                    <a:pt x="46" y="6"/>
                  </a:cubicBezTo>
                  <a:cubicBezTo>
                    <a:pt x="45" y="6"/>
                    <a:pt x="45" y="7"/>
                    <a:pt x="44" y="7"/>
                  </a:cubicBezTo>
                  <a:cubicBezTo>
                    <a:pt x="43" y="8"/>
                    <a:pt x="42" y="8"/>
                    <a:pt x="41" y="9"/>
                  </a:cubicBezTo>
                  <a:cubicBezTo>
                    <a:pt x="41" y="10"/>
                    <a:pt x="40" y="10"/>
                    <a:pt x="39" y="11"/>
                  </a:cubicBezTo>
                  <a:cubicBezTo>
                    <a:pt x="39" y="11"/>
                    <a:pt x="38" y="11"/>
                    <a:pt x="38" y="11"/>
                  </a:cubicBezTo>
                  <a:cubicBezTo>
                    <a:pt x="37" y="12"/>
                    <a:pt x="36" y="12"/>
                    <a:pt x="37" y="14"/>
                  </a:cubicBezTo>
                  <a:cubicBezTo>
                    <a:pt x="37" y="15"/>
                    <a:pt x="37" y="16"/>
                    <a:pt x="37" y="17"/>
                  </a:cubicBezTo>
                  <a:cubicBezTo>
                    <a:pt x="37" y="18"/>
                    <a:pt x="37" y="19"/>
                    <a:pt x="37" y="20"/>
                  </a:cubicBezTo>
                  <a:cubicBezTo>
                    <a:pt x="36" y="21"/>
                    <a:pt x="35" y="21"/>
                    <a:pt x="34" y="21"/>
                  </a:cubicBezTo>
                  <a:cubicBezTo>
                    <a:pt x="32" y="21"/>
                    <a:pt x="31" y="20"/>
                    <a:pt x="30" y="20"/>
                  </a:cubicBezTo>
                  <a:cubicBezTo>
                    <a:pt x="30" y="20"/>
                    <a:pt x="29" y="20"/>
                    <a:pt x="28" y="20"/>
                  </a:cubicBezTo>
                  <a:cubicBezTo>
                    <a:pt x="25" y="20"/>
                    <a:pt x="21" y="21"/>
                    <a:pt x="20" y="22"/>
                  </a:cubicBezTo>
                  <a:cubicBezTo>
                    <a:pt x="18" y="24"/>
                    <a:pt x="14" y="24"/>
                    <a:pt x="11" y="23"/>
                  </a:cubicBezTo>
                  <a:cubicBezTo>
                    <a:pt x="11" y="22"/>
                    <a:pt x="10" y="22"/>
                    <a:pt x="9" y="22"/>
                  </a:cubicBezTo>
                  <a:cubicBezTo>
                    <a:pt x="8" y="22"/>
                    <a:pt x="7" y="23"/>
                    <a:pt x="7" y="23"/>
                  </a:cubicBezTo>
                  <a:cubicBezTo>
                    <a:pt x="6" y="24"/>
                    <a:pt x="5" y="25"/>
                    <a:pt x="5" y="25"/>
                  </a:cubicBezTo>
                  <a:cubicBezTo>
                    <a:pt x="3" y="25"/>
                    <a:pt x="2" y="24"/>
                    <a:pt x="1" y="23"/>
                  </a:cubicBezTo>
                  <a:cubicBezTo>
                    <a:pt x="1" y="23"/>
                    <a:pt x="1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0" y="22"/>
                  </a:cubicBezTo>
                  <a:cubicBezTo>
                    <a:pt x="0" y="23"/>
                    <a:pt x="0" y="23"/>
                    <a:pt x="0" y="2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14" name="Freeform 1194"/>
            <p:cNvSpPr>
              <a:spLocks/>
            </p:cNvSpPr>
            <p:nvPr/>
          </p:nvSpPr>
          <p:spPr bwMode="auto">
            <a:xfrm>
              <a:off x="17944121" y="9582551"/>
              <a:ext cx="1132851" cy="598155"/>
            </a:xfrm>
            <a:custGeom>
              <a:avLst/>
              <a:gdLst>
                <a:gd name="T0" fmla="*/ 37 w 69"/>
                <a:gd name="T1" fmla="*/ 32 h 37"/>
                <a:gd name="T2" fmla="*/ 38 w 69"/>
                <a:gd name="T3" fmla="*/ 32 h 37"/>
                <a:gd name="T4" fmla="*/ 43 w 69"/>
                <a:gd name="T5" fmla="*/ 34 h 37"/>
                <a:gd name="T6" fmla="*/ 45 w 69"/>
                <a:gd name="T7" fmla="*/ 34 h 37"/>
                <a:gd name="T8" fmla="*/ 45 w 69"/>
                <a:gd name="T9" fmla="*/ 34 h 37"/>
                <a:gd name="T10" fmla="*/ 50 w 69"/>
                <a:gd name="T11" fmla="*/ 30 h 37"/>
                <a:gd name="T12" fmla="*/ 55 w 69"/>
                <a:gd name="T13" fmla="*/ 22 h 37"/>
                <a:gd name="T14" fmla="*/ 61 w 69"/>
                <a:gd name="T15" fmla="*/ 12 h 37"/>
                <a:gd name="T16" fmla="*/ 68 w 69"/>
                <a:gd name="T17" fmla="*/ 8 h 37"/>
                <a:gd name="T18" fmla="*/ 68 w 69"/>
                <a:gd name="T19" fmla="*/ 8 h 37"/>
                <a:gd name="T20" fmla="*/ 67 w 69"/>
                <a:gd name="T21" fmla="*/ 7 h 37"/>
                <a:gd name="T22" fmla="*/ 65 w 69"/>
                <a:gd name="T23" fmla="*/ 6 h 37"/>
                <a:gd name="T24" fmla="*/ 63 w 69"/>
                <a:gd name="T25" fmla="*/ 5 h 37"/>
                <a:gd name="T26" fmla="*/ 62 w 69"/>
                <a:gd name="T27" fmla="*/ 5 h 37"/>
                <a:gd name="T28" fmla="*/ 60 w 69"/>
                <a:gd name="T29" fmla="*/ 4 h 37"/>
                <a:gd name="T30" fmla="*/ 59 w 69"/>
                <a:gd name="T31" fmla="*/ 4 h 37"/>
                <a:gd name="T32" fmla="*/ 59 w 69"/>
                <a:gd name="T33" fmla="*/ 4 h 37"/>
                <a:gd name="T34" fmla="*/ 58 w 69"/>
                <a:gd name="T35" fmla="*/ 3 h 37"/>
                <a:gd name="T36" fmla="*/ 58 w 69"/>
                <a:gd name="T37" fmla="*/ 3 h 37"/>
                <a:gd name="T38" fmla="*/ 50 w 69"/>
                <a:gd name="T39" fmla="*/ 1 h 37"/>
                <a:gd name="T40" fmla="*/ 46 w 69"/>
                <a:gd name="T41" fmla="*/ 3 h 37"/>
                <a:gd name="T42" fmla="*/ 28 w 69"/>
                <a:gd name="T43" fmla="*/ 9 h 37"/>
                <a:gd name="T44" fmla="*/ 19 w 69"/>
                <a:gd name="T45" fmla="*/ 13 h 37"/>
                <a:gd name="T46" fmla="*/ 18 w 69"/>
                <a:gd name="T47" fmla="*/ 13 h 37"/>
                <a:gd name="T48" fmla="*/ 17 w 69"/>
                <a:gd name="T49" fmla="*/ 12 h 37"/>
                <a:gd name="T50" fmla="*/ 15 w 69"/>
                <a:gd name="T51" fmla="*/ 12 h 37"/>
                <a:gd name="T52" fmla="*/ 14 w 69"/>
                <a:gd name="T53" fmla="*/ 12 h 37"/>
                <a:gd name="T54" fmla="*/ 12 w 69"/>
                <a:gd name="T55" fmla="*/ 12 h 37"/>
                <a:gd name="T56" fmla="*/ 11 w 69"/>
                <a:gd name="T57" fmla="*/ 11 h 37"/>
                <a:gd name="T58" fmla="*/ 10 w 69"/>
                <a:gd name="T59" fmla="*/ 10 h 37"/>
                <a:gd name="T60" fmla="*/ 10 w 69"/>
                <a:gd name="T61" fmla="*/ 12 h 37"/>
                <a:gd name="T62" fmla="*/ 8 w 69"/>
                <a:gd name="T63" fmla="*/ 14 h 37"/>
                <a:gd name="T64" fmla="*/ 7 w 69"/>
                <a:gd name="T65" fmla="*/ 15 h 37"/>
                <a:gd name="T66" fmla="*/ 3 w 69"/>
                <a:gd name="T67" fmla="*/ 18 h 37"/>
                <a:gd name="T68" fmla="*/ 0 w 69"/>
                <a:gd name="T69" fmla="*/ 24 h 37"/>
                <a:gd name="T70" fmla="*/ 0 w 69"/>
                <a:gd name="T71" fmla="*/ 24 h 37"/>
                <a:gd name="T72" fmla="*/ 1 w 69"/>
                <a:gd name="T73" fmla="*/ 25 h 37"/>
                <a:gd name="T74" fmla="*/ 2 w 69"/>
                <a:gd name="T75" fmla="*/ 26 h 37"/>
                <a:gd name="T76" fmla="*/ 3 w 69"/>
                <a:gd name="T77" fmla="*/ 28 h 37"/>
                <a:gd name="T78" fmla="*/ 3 w 69"/>
                <a:gd name="T79" fmla="*/ 28 h 37"/>
                <a:gd name="T80" fmla="*/ 4 w 69"/>
                <a:gd name="T81" fmla="*/ 29 h 37"/>
                <a:gd name="T82" fmla="*/ 5 w 69"/>
                <a:gd name="T83" fmla="*/ 30 h 37"/>
                <a:gd name="T84" fmla="*/ 7 w 69"/>
                <a:gd name="T85" fmla="*/ 31 h 37"/>
                <a:gd name="T86" fmla="*/ 8 w 69"/>
                <a:gd name="T87" fmla="*/ 32 h 37"/>
                <a:gd name="T88" fmla="*/ 9 w 69"/>
                <a:gd name="T89" fmla="*/ 33 h 37"/>
                <a:gd name="T90" fmla="*/ 11 w 69"/>
                <a:gd name="T91" fmla="*/ 34 h 37"/>
                <a:gd name="T92" fmla="*/ 12 w 69"/>
                <a:gd name="T93" fmla="*/ 35 h 37"/>
                <a:gd name="T94" fmla="*/ 21 w 69"/>
                <a:gd name="T9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9" h="37">
                  <a:moveTo>
                    <a:pt x="25" y="36"/>
                  </a:moveTo>
                  <a:cubicBezTo>
                    <a:pt x="30" y="34"/>
                    <a:pt x="37" y="32"/>
                    <a:pt x="37" y="32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32"/>
                    <a:pt x="41" y="33"/>
                    <a:pt x="42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4" y="34"/>
                    <a:pt x="44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3"/>
                    <a:pt x="46" y="33"/>
                  </a:cubicBezTo>
                  <a:cubicBezTo>
                    <a:pt x="47" y="32"/>
                    <a:pt x="49" y="32"/>
                    <a:pt x="50" y="30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52" y="28"/>
                    <a:pt x="54" y="25"/>
                    <a:pt x="55" y="22"/>
                  </a:cubicBezTo>
                  <a:cubicBezTo>
                    <a:pt x="56" y="21"/>
                    <a:pt x="56" y="20"/>
                    <a:pt x="57" y="19"/>
                  </a:cubicBezTo>
                  <a:cubicBezTo>
                    <a:pt x="59" y="15"/>
                    <a:pt x="60" y="13"/>
                    <a:pt x="61" y="12"/>
                  </a:cubicBezTo>
                  <a:cubicBezTo>
                    <a:pt x="62" y="12"/>
                    <a:pt x="63" y="12"/>
                    <a:pt x="64" y="11"/>
                  </a:cubicBezTo>
                  <a:cubicBezTo>
                    <a:pt x="65" y="10"/>
                    <a:pt x="67" y="9"/>
                    <a:pt x="68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8" y="7"/>
                    <a:pt x="67" y="7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6" y="6"/>
                    <a:pt x="66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4" y="6"/>
                    <a:pt x="64" y="6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1" y="5"/>
                    <a:pt x="61" y="5"/>
                  </a:cubicBezTo>
                  <a:cubicBezTo>
                    <a:pt x="61" y="5"/>
                    <a:pt x="61" y="5"/>
                    <a:pt x="60" y="4"/>
                  </a:cubicBezTo>
                  <a:cubicBezTo>
                    <a:pt x="60" y="4"/>
                    <a:pt x="60" y="4"/>
                    <a:pt x="60" y="4"/>
                  </a:cubicBezTo>
                  <a:cubicBezTo>
                    <a:pt x="60" y="4"/>
                    <a:pt x="60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59" y="4"/>
                    <a:pt x="59" y="4"/>
                    <a:pt x="58" y="4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2"/>
                    <a:pt x="52" y="1"/>
                    <a:pt x="50" y="1"/>
                  </a:cubicBezTo>
                  <a:cubicBezTo>
                    <a:pt x="50" y="0"/>
                    <a:pt x="49" y="0"/>
                    <a:pt x="49" y="0"/>
                  </a:cubicBezTo>
                  <a:cubicBezTo>
                    <a:pt x="48" y="1"/>
                    <a:pt x="47" y="2"/>
                    <a:pt x="46" y="3"/>
                  </a:cubicBezTo>
                  <a:cubicBezTo>
                    <a:pt x="42" y="5"/>
                    <a:pt x="40" y="7"/>
                    <a:pt x="38" y="7"/>
                  </a:cubicBezTo>
                  <a:cubicBezTo>
                    <a:pt x="36" y="7"/>
                    <a:pt x="30" y="8"/>
                    <a:pt x="28" y="9"/>
                  </a:cubicBezTo>
                  <a:cubicBezTo>
                    <a:pt x="28" y="11"/>
                    <a:pt x="25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8" y="13"/>
                    <a:pt x="18" y="13"/>
                    <a:pt x="17" y="13"/>
                  </a:cubicBezTo>
                  <a:cubicBezTo>
                    <a:pt x="17" y="13"/>
                    <a:pt x="17" y="13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3" y="12"/>
                    <a:pt x="13" y="12"/>
                    <a:pt x="12" y="12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8" y="14"/>
                    <a:pt x="7" y="14"/>
                    <a:pt x="7" y="14"/>
                  </a:cubicBezTo>
                  <a:cubicBezTo>
                    <a:pt x="7" y="14"/>
                    <a:pt x="7" y="15"/>
                    <a:pt x="7" y="15"/>
                  </a:cubicBezTo>
                  <a:cubicBezTo>
                    <a:pt x="6" y="15"/>
                    <a:pt x="5" y="15"/>
                    <a:pt x="4" y="15"/>
                  </a:cubicBezTo>
                  <a:cubicBezTo>
                    <a:pt x="4" y="16"/>
                    <a:pt x="4" y="17"/>
                    <a:pt x="3" y="18"/>
                  </a:cubicBezTo>
                  <a:cubicBezTo>
                    <a:pt x="3" y="19"/>
                    <a:pt x="3" y="19"/>
                    <a:pt x="3" y="20"/>
                  </a:cubicBezTo>
                  <a:cubicBezTo>
                    <a:pt x="3" y="21"/>
                    <a:pt x="3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6"/>
                    <a:pt x="2" y="26"/>
                    <a:pt x="2" y="26"/>
                  </a:cubicBezTo>
                  <a:cubicBezTo>
                    <a:pt x="2" y="26"/>
                    <a:pt x="2" y="26"/>
                    <a:pt x="2" y="27"/>
                  </a:cubicBezTo>
                  <a:cubicBezTo>
                    <a:pt x="2" y="27"/>
                    <a:pt x="2" y="27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4" y="29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5" y="29"/>
                    <a:pt x="5" y="30"/>
                    <a:pt x="5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0"/>
                    <a:pt x="6" y="31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1"/>
                    <a:pt x="8" y="32"/>
                  </a:cubicBezTo>
                  <a:cubicBezTo>
                    <a:pt x="8" y="32"/>
                    <a:pt x="8" y="32"/>
                    <a:pt x="9" y="32"/>
                  </a:cubicBezTo>
                  <a:cubicBezTo>
                    <a:pt x="9" y="32"/>
                    <a:pt x="9" y="32"/>
                    <a:pt x="9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10" y="33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1" y="35"/>
                    <a:pt x="12" y="35"/>
                  </a:cubicBezTo>
                  <a:cubicBezTo>
                    <a:pt x="13" y="36"/>
                    <a:pt x="15" y="37"/>
                    <a:pt x="18" y="37"/>
                  </a:cubicBezTo>
                  <a:cubicBezTo>
                    <a:pt x="19" y="37"/>
                    <a:pt x="20" y="37"/>
                    <a:pt x="21" y="37"/>
                  </a:cubicBezTo>
                  <a:cubicBezTo>
                    <a:pt x="22" y="37"/>
                    <a:pt x="23" y="36"/>
                    <a:pt x="25" y="3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15" name="Freeform 1195"/>
            <p:cNvSpPr>
              <a:spLocks/>
            </p:cNvSpPr>
            <p:nvPr/>
          </p:nvSpPr>
          <p:spPr bwMode="auto">
            <a:xfrm>
              <a:off x="17274708" y="9034242"/>
              <a:ext cx="1064194" cy="498462"/>
            </a:xfrm>
            <a:custGeom>
              <a:avLst/>
              <a:gdLst>
                <a:gd name="T0" fmla="*/ 18 w 65"/>
                <a:gd name="T1" fmla="*/ 31 h 31"/>
                <a:gd name="T2" fmla="*/ 21 w 65"/>
                <a:gd name="T3" fmla="*/ 31 h 31"/>
                <a:gd name="T4" fmla="*/ 24 w 65"/>
                <a:gd name="T5" fmla="*/ 31 h 31"/>
                <a:gd name="T6" fmla="*/ 25 w 65"/>
                <a:gd name="T7" fmla="*/ 27 h 31"/>
                <a:gd name="T8" fmla="*/ 26 w 65"/>
                <a:gd name="T9" fmla="*/ 25 h 31"/>
                <a:gd name="T10" fmla="*/ 27 w 65"/>
                <a:gd name="T11" fmla="*/ 25 h 31"/>
                <a:gd name="T12" fmla="*/ 39 w 65"/>
                <a:gd name="T13" fmla="*/ 29 h 31"/>
                <a:gd name="T14" fmla="*/ 42 w 65"/>
                <a:gd name="T15" fmla="*/ 30 h 31"/>
                <a:gd name="T16" fmla="*/ 45 w 65"/>
                <a:gd name="T17" fmla="*/ 30 h 31"/>
                <a:gd name="T18" fmla="*/ 47 w 65"/>
                <a:gd name="T19" fmla="*/ 29 h 31"/>
                <a:gd name="T20" fmla="*/ 48 w 65"/>
                <a:gd name="T21" fmla="*/ 29 h 31"/>
                <a:gd name="T22" fmla="*/ 48 w 65"/>
                <a:gd name="T23" fmla="*/ 29 h 31"/>
                <a:gd name="T24" fmla="*/ 49 w 65"/>
                <a:gd name="T25" fmla="*/ 28 h 31"/>
                <a:gd name="T26" fmla="*/ 50 w 65"/>
                <a:gd name="T27" fmla="*/ 28 h 31"/>
                <a:gd name="T28" fmla="*/ 50 w 65"/>
                <a:gd name="T29" fmla="*/ 28 h 31"/>
                <a:gd name="T30" fmla="*/ 59 w 65"/>
                <a:gd name="T31" fmla="*/ 24 h 31"/>
                <a:gd name="T32" fmla="*/ 61 w 65"/>
                <a:gd name="T33" fmla="*/ 21 h 31"/>
                <a:gd name="T34" fmla="*/ 62 w 65"/>
                <a:gd name="T35" fmla="*/ 21 h 31"/>
                <a:gd name="T36" fmla="*/ 64 w 65"/>
                <a:gd name="T37" fmla="*/ 19 h 31"/>
                <a:gd name="T38" fmla="*/ 65 w 65"/>
                <a:gd name="T39" fmla="*/ 19 h 31"/>
                <a:gd name="T40" fmla="*/ 64 w 65"/>
                <a:gd name="T41" fmla="*/ 18 h 31"/>
                <a:gd name="T42" fmla="*/ 63 w 65"/>
                <a:gd name="T43" fmla="*/ 16 h 31"/>
                <a:gd name="T44" fmla="*/ 61 w 65"/>
                <a:gd name="T45" fmla="*/ 15 h 31"/>
                <a:gd name="T46" fmla="*/ 60 w 65"/>
                <a:gd name="T47" fmla="*/ 15 h 31"/>
                <a:gd name="T48" fmla="*/ 54 w 65"/>
                <a:gd name="T49" fmla="*/ 13 h 31"/>
                <a:gd name="T50" fmla="*/ 54 w 65"/>
                <a:gd name="T51" fmla="*/ 12 h 31"/>
                <a:gd name="T52" fmla="*/ 53 w 65"/>
                <a:gd name="T53" fmla="*/ 10 h 31"/>
                <a:gd name="T54" fmla="*/ 51 w 65"/>
                <a:gd name="T55" fmla="*/ 10 h 31"/>
                <a:gd name="T56" fmla="*/ 49 w 65"/>
                <a:gd name="T57" fmla="*/ 10 h 31"/>
                <a:gd name="T58" fmla="*/ 49 w 65"/>
                <a:gd name="T59" fmla="*/ 10 h 31"/>
                <a:gd name="T60" fmla="*/ 45 w 65"/>
                <a:gd name="T61" fmla="*/ 12 h 31"/>
                <a:gd name="T62" fmla="*/ 45 w 65"/>
                <a:gd name="T63" fmla="*/ 12 h 31"/>
                <a:gd name="T64" fmla="*/ 42 w 65"/>
                <a:gd name="T65" fmla="*/ 11 h 31"/>
                <a:gd name="T66" fmla="*/ 39 w 65"/>
                <a:gd name="T67" fmla="*/ 7 h 31"/>
                <a:gd name="T68" fmla="*/ 33 w 65"/>
                <a:gd name="T69" fmla="*/ 3 h 31"/>
                <a:gd name="T70" fmla="*/ 31 w 65"/>
                <a:gd name="T71" fmla="*/ 2 h 31"/>
                <a:gd name="T72" fmla="*/ 30 w 65"/>
                <a:gd name="T73" fmla="*/ 2 h 31"/>
                <a:gd name="T74" fmla="*/ 28 w 65"/>
                <a:gd name="T75" fmla="*/ 0 h 31"/>
                <a:gd name="T76" fmla="*/ 28 w 65"/>
                <a:gd name="T77" fmla="*/ 0 h 31"/>
                <a:gd name="T78" fmla="*/ 27 w 65"/>
                <a:gd name="T79" fmla="*/ 0 h 31"/>
                <a:gd name="T80" fmla="*/ 27 w 65"/>
                <a:gd name="T81" fmla="*/ 1 h 31"/>
                <a:gd name="T82" fmla="*/ 27 w 65"/>
                <a:gd name="T83" fmla="*/ 1 h 31"/>
                <a:gd name="T84" fmla="*/ 25 w 65"/>
                <a:gd name="T85" fmla="*/ 1 h 31"/>
                <a:gd name="T86" fmla="*/ 23 w 65"/>
                <a:gd name="T87" fmla="*/ 1 h 31"/>
                <a:gd name="T88" fmla="*/ 22 w 65"/>
                <a:gd name="T89" fmla="*/ 0 h 31"/>
                <a:gd name="T90" fmla="*/ 17 w 65"/>
                <a:gd name="T91" fmla="*/ 2 h 31"/>
                <a:gd name="T92" fmla="*/ 13 w 65"/>
                <a:gd name="T93" fmla="*/ 5 h 31"/>
                <a:gd name="T94" fmla="*/ 0 w 65"/>
                <a:gd name="T95" fmla="*/ 10 h 31"/>
                <a:gd name="T96" fmla="*/ 0 w 65"/>
                <a:gd name="T97" fmla="*/ 10 h 31"/>
                <a:gd name="T98" fmla="*/ 1 w 65"/>
                <a:gd name="T99" fmla="*/ 11 h 31"/>
                <a:gd name="T100" fmla="*/ 2 w 65"/>
                <a:gd name="T101" fmla="*/ 13 h 31"/>
                <a:gd name="T102" fmla="*/ 3 w 65"/>
                <a:gd name="T103" fmla="*/ 17 h 31"/>
                <a:gd name="T104" fmla="*/ 5 w 65"/>
                <a:gd name="T105" fmla="*/ 22 h 31"/>
                <a:gd name="T106" fmla="*/ 7 w 65"/>
                <a:gd name="T107" fmla="*/ 23 h 31"/>
                <a:gd name="T108" fmla="*/ 17 w 65"/>
                <a:gd name="T109" fmla="*/ 31 h 31"/>
                <a:gd name="T110" fmla="*/ 17 w 65"/>
                <a:gd name="T111" fmla="*/ 31 h 31"/>
                <a:gd name="T112" fmla="*/ 18 w 65"/>
                <a:gd name="T11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5" h="31">
                  <a:moveTo>
                    <a:pt x="18" y="31"/>
                  </a:moveTo>
                  <a:cubicBezTo>
                    <a:pt x="19" y="31"/>
                    <a:pt x="20" y="31"/>
                    <a:pt x="21" y="31"/>
                  </a:cubicBezTo>
                  <a:cubicBezTo>
                    <a:pt x="23" y="31"/>
                    <a:pt x="24" y="31"/>
                    <a:pt x="24" y="31"/>
                  </a:cubicBezTo>
                  <a:cubicBezTo>
                    <a:pt x="24" y="30"/>
                    <a:pt x="25" y="27"/>
                    <a:pt x="25" y="27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8" y="25"/>
                    <a:pt x="36" y="25"/>
                    <a:pt x="39" y="29"/>
                  </a:cubicBezTo>
                  <a:cubicBezTo>
                    <a:pt x="40" y="30"/>
                    <a:pt x="41" y="30"/>
                    <a:pt x="42" y="30"/>
                  </a:cubicBezTo>
                  <a:cubicBezTo>
                    <a:pt x="44" y="30"/>
                    <a:pt x="45" y="30"/>
                    <a:pt x="45" y="30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9" y="28"/>
                  </a:cubicBezTo>
                  <a:cubicBezTo>
                    <a:pt x="49" y="28"/>
                    <a:pt x="49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3" y="28"/>
                    <a:pt x="57" y="27"/>
                    <a:pt x="59" y="24"/>
                  </a:cubicBezTo>
                  <a:cubicBezTo>
                    <a:pt x="60" y="23"/>
                    <a:pt x="60" y="22"/>
                    <a:pt x="61" y="21"/>
                  </a:cubicBezTo>
                  <a:cubicBezTo>
                    <a:pt x="61" y="21"/>
                    <a:pt x="62" y="21"/>
                    <a:pt x="62" y="21"/>
                  </a:cubicBezTo>
                  <a:cubicBezTo>
                    <a:pt x="63" y="20"/>
                    <a:pt x="63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7"/>
                    <a:pt x="63" y="16"/>
                    <a:pt x="63" y="16"/>
                  </a:cubicBezTo>
                  <a:cubicBezTo>
                    <a:pt x="62" y="15"/>
                    <a:pt x="61" y="15"/>
                    <a:pt x="61" y="15"/>
                  </a:cubicBezTo>
                  <a:cubicBezTo>
                    <a:pt x="60" y="15"/>
                    <a:pt x="60" y="15"/>
                    <a:pt x="60" y="15"/>
                  </a:cubicBezTo>
                  <a:cubicBezTo>
                    <a:pt x="57" y="15"/>
                    <a:pt x="55" y="15"/>
                    <a:pt x="54" y="13"/>
                  </a:cubicBezTo>
                  <a:cubicBezTo>
                    <a:pt x="54" y="12"/>
                    <a:pt x="54" y="12"/>
                    <a:pt x="54" y="12"/>
                  </a:cubicBezTo>
                  <a:cubicBezTo>
                    <a:pt x="54" y="11"/>
                    <a:pt x="54" y="10"/>
                    <a:pt x="53" y="10"/>
                  </a:cubicBezTo>
                  <a:cubicBezTo>
                    <a:pt x="53" y="10"/>
                    <a:pt x="52" y="10"/>
                    <a:pt x="51" y="10"/>
                  </a:cubicBezTo>
                  <a:cubicBezTo>
                    <a:pt x="51" y="10"/>
                    <a:pt x="50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11"/>
                    <a:pt x="47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4" y="12"/>
                    <a:pt x="43" y="11"/>
                    <a:pt x="42" y="11"/>
                  </a:cubicBezTo>
                  <a:cubicBezTo>
                    <a:pt x="40" y="10"/>
                    <a:pt x="39" y="8"/>
                    <a:pt x="39" y="7"/>
                  </a:cubicBezTo>
                  <a:cubicBezTo>
                    <a:pt x="39" y="6"/>
                    <a:pt x="37" y="5"/>
                    <a:pt x="33" y="3"/>
                  </a:cubicBezTo>
                  <a:cubicBezTo>
                    <a:pt x="32" y="3"/>
                    <a:pt x="31" y="3"/>
                    <a:pt x="31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1"/>
                    <a:pt x="29" y="1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0"/>
                    <a:pt x="28" y="0"/>
                    <a:pt x="27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6" y="1"/>
                    <a:pt x="26" y="1"/>
                    <a:pt x="25" y="1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3" y="1"/>
                    <a:pt x="22" y="0"/>
                    <a:pt x="22" y="0"/>
                  </a:cubicBezTo>
                  <a:cubicBezTo>
                    <a:pt x="21" y="1"/>
                    <a:pt x="19" y="2"/>
                    <a:pt x="17" y="2"/>
                  </a:cubicBezTo>
                  <a:cubicBezTo>
                    <a:pt x="16" y="3"/>
                    <a:pt x="14" y="4"/>
                    <a:pt x="13" y="5"/>
                  </a:cubicBezTo>
                  <a:cubicBezTo>
                    <a:pt x="9" y="7"/>
                    <a:pt x="4" y="9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1" y="11"/>
                    <a:pt x="1" y="11"/>
                  </a:cubicBezTo>
                  <a:cubicBezTo>
                    <a:pt x="1" y="12"/>
                    <a:pt x="2" y="12"/>
                    <a:pt x="2" y="13"/>
                  </a:cubicBezTo>
                  <a:cubicBezTo>
                    <a:pt x="3" y="14"/>
                    <a:pt x="3" y="15"/>
                    <a:pt x="3" y="17"/>
                  </a:cubicBezTo>
                  <a:cubicBezTo>
                    <a:pt x="4" y="18"/>
                    <a:pt x="4" y="21"/>
                    <a:pt x="5" y="22"/>
                  </a:cubicBezTo>
                  <a:cubicBezTo>
                    <a:pt x="6" y="22"/>
                    <a:pt x="6" y="22"/>
                    <a:pt x="7" y="23"/>
                  </a:cubicBezTo>
                  <a:cubicBezTo>
                    <a:pt x="13" y="27"/>
                    <a:pt x="17" y="29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8" y="31"/>
                    <a:pt x="18" y="31"/>
                    <a:pt x="18" y="3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16" name="Freeform 1196"/>
            <p:cNvSpPr>
              <a:spLocks/>
            </p:cNvSpPr>
            <p:nvPr/>
          </p:nvSpPr>
          <p:spPr bwMode="auto">
            <a:xfrm>
              <a:off x="18081436" y="9399781"/>
              <a:ext cx="944043" cy="332308"/>
            </a:xfrm>
            <a:custGeom>
              <a:avLst/>
              <a:gdLst>
                <a:gd name="T0" fmla="*/ 18 w 57"/>
                <a:gd name="T1" fmla="*/ 0 h 21"/>
                <a:gd name="T2" fmla="*/ 17 w 57"/>
                <a:gd name="T3" fmla="*/ 0 h 21"/>
                <a:gd name="T4" fmla="*/ 16 w 57"/>
                <a:gd name="T5" fmla="*/ 1 h 21"/>
                <a:gd name="T6" fmla="*/ 16 w 57"/>
                <a:gd name="T7" fmla="*/ 2 h 21"/>
                <a:gd name="T8" fmla="*/ 15 w 57"/>
                <a:gd name="T9" fmla="*/ 2 h 21"/>
                <a:gd name="T10" fmla="*/ 14 w 57"/>
                <a:gd name="T11" fmla="*/ 3 h 21"/>
                <a:gd name="T12" fmla="*/ 14 w 57"/>
                <a:gd name="T13" fmla="*/ 4 h 21"/>
                <a:gd name="T14" fmla="*/ 2 w 57"/>
                <a:gd name="T15" fmla="*/ 10 h 21"/>
                <a:gd name="T16" fmla="*/ 1 w 57"/>
                <a:gd name="T17" fmla="*/ 10 h 21"/>
                <a:gd name="T18" fmla="*/ 1 w 57"/>
                <a:gd name="T19" fmla="*/ 10 h 21"/>
                <a:gd name="T20" fmla="*/ 1 w 57"/>
                <a:gd name="T21" fmla="*/ 10 h 21"/>
                <a:gd name="T22" fmla="*/ 1 w 57"/>
                <a:gd name="T23" fmla="*/ 10 h 21"/>
                <a:gd name="T24" fmla="*/ 1 w 57"/>
                <a:gd name="T25" fmla="*/ 11 h 21"/>
                <a:gd name="T26" fmla="*/ 1 w 57"/>
                <a:gd name="T27" fmla="*/ 11 h 21"/>
                <a:gd name="T28" fmla="*/ 0 w 57"/>
                <a:gd name="T29" fmla="*/ 11 h 21"/>
                <a:gd name="T30" fmla="*/ 0 w 57"/>
                <a:gd name="T31" fmla="*/ 12 h 21"/>
                <a:gd name="T32" fmla="*/ 1 w 57"/>
                <a:gd name="T33" fmla="*/ 13 h 21"/>
                <a:gd name="T34" fmla="*/ 1 w 57"/>
                <a:gd name="T35" fmla="*/ 14 h 21"/>
                <a:gd name="T36" fmla="*/ 2 w 57"/>
                <a:gd name="T37" fmla="*/ 15 h 21"/>
                <a:gd name="T38" fmla="*/ 2 w 57"/>
                <a:gd name="T39" fmla="*/ 15 h 21"/>
                <a:gd name="T40" fmla="*/ 3 w 57"/>
                <a:gd name="T41" fmla="*/ 18 h 21"/>
                <a:gd name="T42" fmla="*/ 3 w 57"/>
                <a:gd name="T43" fmla="*/ 18 h 21"/>
                <a:gd name="T44" fmla="*/ 4 w 57"/>
                <a:gd name="T45" fmla="*/ 18 h 21"/>
                <a:gd name="T46" fmla="*/ 4 w 57"/>
                <a:gd name="T47" fmla="*/ 19 h 21"/>
                <a:gd name="T48" fmla="*/ 9 w 57"/>
                <a:gd name="T49" fmla="*/ 21 h 21"/>
                <a:gd name="T50" fmla="*/ 12 w 57"/>
                <a:gd name="T51" fmla="*/ 21 h 21"/>
                <a:gd name="T52" fmla="*/ 16 w 57"/>
                <a:gd name="T53" fmla="*/ 20 h 21"/>
                <a:gd name="T54" fmla="*/ 30 w 57"/>
                <a:gd name="T55" fmla="*/ 15 h 21"/>
                <a:gd name="T56" fmla="*/ 35 w 57"/>
                <a:gd name="T57" fmla="*/ 11 h 21"/>
                <a:gd name="T58" fmla="*/ 41 w 57"/>
                <a:gd name="T59" fmla="*/ 8 h 21"/>
                <a:gd name="T60" fmla="*/ 41 w 57"/>
                <a:gd name="T61" fmla="*/ 8 h 21"/>
                <a:gd name="T62" fmla="*/ 43 w 57"/>
                <a:gd name="T63" fmla="*/ 9 h 21"/>
                <a:gd name="T64" fmla="*/ 53 w 57"/>
                <a:gd name="T65" fmla="*/ 12 h 21"/>
                <a:gd name="T66" fmla="*/ 53 w 57"/>
                <a:gd name="T67" fmla="*/ 12 h 21"/>
                <a:gd name="T68" fmla="*/ 53 w 57"/>
                <a:gd name="T69" fmla="*/ 12 h 21"/>
                <a:gd name="T70" fmla="*/ 54 w 57"/>
                <a:gd name="T71" fmla="*/ 13 h 21"/>
                <a:gd name="T72" fmla="*/ 54 w 57"/>
                <a:gd name="T73" fmla="*/ 12 h 21"/>
                <a:gd name="T74" fmla="*/ 54 w 57"/>
                <a:gd name="T75" fmla="*/ 11 h 21"/>
                <a:gd name="T76" fmla="*/ 54 w 57"/>
                <a:gd name="T77" fmla="*/ 10 h 21"/>
                <a:gd name="T78" fmla="*/ 55 w 57"/>
                <a:gd name="T79" fmla="*/ 9 h 21"/>
                <a:gd name="T80" fmla="*/ 55 w 57"/>
                <a:gd name="T81" fmla="*/ 9 h 21"/>
                <a:gd name="T82" fmla="*/ 56 w 57"/>
                <a:gd name="T83" fmla="*/ 7 h 21"/>
                <a:gd name="T84" fmla="*/ 56 w 57"/>
                <a:gd name="T85" fmla="*/ 6 h 21"/>
                <a:gd name="T86" fmla="*/ 57 w 57"/>
                <a:gd name="T87" fmla="*/ 5 h 21"/>
                <a:gd name="T88" fmla="*/ 57 w 57"/>
                <a:gd name="T89" fmla="*/ 5 h 21"/>
                <a:gd name="T90" fmla="*/ 57 w 57"/>
                <a:gd name="T91" fmla="*/ 5 h 21"/>
                <a:gd name="T92" fmla="*/ 56 w 57"/>
                <a:gd name="T93" fmla="*/ 5 h 21"/>
                <a:gd name="T94" fmla="*/ 55 w 57"/>
                <a:gd name="T95" fmla="*/ 4 h 21"/>
                <a:gd name="T96" fmla="*/ 54 w 57"/>
                <a:gd name="T97" fmla="*/ 4 h 21"/>
                <a:gd name="T98" fmla="*/ 54 w 57"/>
                <a:gd name="T99" fmla="*/ 4 h 21"/>
                <a:gd name="T100" fmla="*/ 54 w 57"/>
                <a:gd name="T101" fmla="*/ 4 h 21"/>
                <a:gd name="T102" fmla="*/ 53 w 57"/>
                <a:gd name="T103" fmla="*/ 4 h 21"/>
                <a:gd name="T104" fmla="*/ 53 w 57"/>
                <a:gd name="T105" fmla="*/ 3 h 21"/>
                <a:gd name="T106" fmla="*/ 45 w 57"/>
                <a:gd name="T107" fmla="*/ 2 h 21"/>
                <a:gd name="T108" fmla="*/ 40 w 57"/>
                <a:gd name="T109" fmla="*/ 1 h 21"/>
                <a:gd name="T110" fmla="*/ 37 w 57"/>
                <a:gd name="T111" fmla="*/ 1 h 21"/>
                <a:gd name="T112" fmla="*/ 33 w 57"/>
                <a:gd name="T113" fmla="*/ 1 h 21"/>
                <a:gd name="T114" fmla="*/ 26 w 57"/>
                <a:gd name="T115" fmla="*/ 0 h 21"/>
                <a:gd name="T116" fmla="*/ 25 w 57"/>
                <a:gd name="T117" fmla="*/ 0 h 21"/>
                <a:gd name="T118" fmla="*/ 19 w 57"/>
                <a:gd name="T119" fmla="*/ 0 h 21"/>
                <a:gd name="T120" fmla="*/ 18 w 57"/>
                <a:gd name="T121" fmla="*/ 0 h 21"/>
                <a:gd name="T122" fmla="*/ 18 w 57"/>
                <a:gd name="T12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" h="21">
                  <a:moveTo>
                    <a:pt x="18" y="0"/>
                  </a:moveTo>
                  <a:cubicBezTo>
                    <a:pt x="18" y="0"/>
                    <a:pt x="17" y="0"/>
                    <a:pt x="17" y="0"/>
                  </a:cubicBezTo>
                  <a:cubicBezTo>
                    <a:pt x="17" y="1"/>
                    <a:pt x="17" y="1"/>
                    <a:pt x="16" y="1"/>
                  </a:cubicBezTo>
                  <a:cubicBezTo>
                    <a:pt x="16" y="1"/>
                    <a:pt x="16" y="1"/>
                    <a:pt x="16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3"/>
                    <a:pt x="14" y="3"/>
                  </a:cubicBezTo>
                  <a:cubicBezTo>
                    <a:pt x="14" y="3"/>
                    <a:pt x="14" y="3"/>
                    <a:pt x="14" y="4"/>
                  </a:cubicBezTo>
                  <a:cubicBezTo>
                    <a:pt x="10" y="9"/>
                    <a:pt x="5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0" y="11"/>
                    <a:pt x="0" y="11"/>
                  </a:cubicBezTo>
                  <a:cubicBezTo>
                    <a:pt x="0" y="11"/>
                    <a:pt x="0" y="12"/>
                    <a:pt x="0" y="12"/>
                  </a:cubicBezTo>
                  <a:cubicBezTo>
                    <a:pt x="0" y="12"/>
                    <a:pt x="0" y="12"/>
                    <a:pt x="1" y="13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4"/>
                    <a:pt x="1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4" y="18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20"/>
                    <a:pt x="7" y="20"/>
                    <a:pt x="9" y="21"/>
                  </a:cubicBezTo>
                  <a:cubicBezTo>
                    <a:pt x="10" y="21"/>
                    <a:pt x="11" y="21"/>
                    <a:pt x="12" y="21"/>
                  </a:cubicBezTo>
                  <a:cubicBezTo>
                    <a:pt x="14" y="21"/>
                    <a:pt x="16" y="20"/>
                    <a:pt x="16" y="20"/>
                  </a:cubicBezTo>
                  <a:cubicBezTo>
                    <a:pt x="17" y="15"/>
                    <a:pt x="30" y="15"/>
                    <a:pt x="30" y="15"/>
                  </a:cubicBezTo>
                  <a:cubicBezTo>
                    <a:pt x="31" y="15"/>
                    <a:pt x="34" y="13"/>
                    <a:pt x="35" y="11"/>
                  </a:cubicBezTo>
                  <a:cubicBezTo>
                    <a:pt x="38" y="9"/>
                    <a:pt x="39" y="8"/>
                    <a:pt x="41" y="8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8"/>
                    <a:pt x="42" y="8"/>
                    <a:pt x="43" y="9"/>
                  </a:cubicBezTo>
                  <a:cubicBezTo>
                    <a:pt x="47" y="9"/>
                    <a:pt x="51" y="10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4" y="13"/>
                    <a:pt x="54" y="12"/>
                    <a:pt x="54" y="12"/>
                  </a:cubicBezTo>
                  <a:cubicBezTo>
                    <a:pt x="54" y="12"/>
                    <a:pt x="54" y="11"/>
                    <a:pt x="54" y="11"/>
                  </a:cubicBezTo>
                  <a:cubicBezTo>
                    <a:pt x="54" y="11"/>
                    <a:pt x="54" y="10"/>
                    <a:pt x="54" y="10"/>
                  </a:cubicBezTo>
                  <a:cubicBezTo>
                    <a:pt x="55" y="10"/>
                    <a:pt x="55" y="9"/>
                    <a:pt x="55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5" y="8"/>
                    <a:pt x="56" y="7"/>
                    <a:pt x="56" y="7"/>
                  </a:cubicBezTo>
                  <a:cubicBezTo>
                    <a:pt x="56" y="7"/>
                    <a:pt x="56" y="7"/>
                    <a:pt x="56" y="6"/>
                  </a:cubicBezTo>
                  <a:cubicBezTo>
                    <a:pt x="57" y="6"/>
                    <a:pt x="57" y="6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5"/>
                    <a:pt x="56" y="5"/>
                    <a:pt x="56" y="5"/>
                  </a:cubicBezTo>
                  <a:cubicBezTo>
                    <a:pt x="56" y="5"/>
                    <a:pt x="55" y="4"/>
                    <a:pt x="55" y="4"/>
                  </a:cubicBezTo>
                  <a:cubicBezTo>
                    <a:pt x="55" y="4"/>
                    <a:pt x="55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4" y="4"/>
                    <a:pt x="54" y="4"/>
                    <a:pt x="53" y="4"/>
                  </a:cubicBezTo>
                  <a:cubicBezTo>
                    <a:pt x="53" y="4"/>
                    <a:pt x="53" y="3"/>
                    <a:pt x="53" y="3"/>
                  </a:cubicBezTo>
                  <a:cubicBezTo>
                    <a:pt x="52" y="3"/>
                    <a:pt x="48" y="1"/>
                    <a:pt x="45" y="2"/>
                  </a:cubicBezTo>
                  <a:cubicBezTo>
                    <a:pt x="43" y="2"/>
                    <a:pt x="41" y="1"/>
                    <a:pt x="40" y="1"/>
                  </a:cubicBezTo>
                  <a:cubicBezTo>
                    <a:pt x="39" y="1"/>
                    <a:pt x="38" y="0"/>
                    <a:pt x="37" y="1"/>
                  </a:cubicBezTo>
                  <a:cubicBezTo>
                    <a:pt x="36" y="1"/>
                    <a:pt x="35" y="1"/>
                    <a:pt x="33" y="1"/>
                  </a:cubicBezTo>
                  <a:cubicBezTo>
                    <a:pt x="31" y="1"/>
                    <a:pt x="27" y="1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3" y="1"/>
                    <a:pt x="21" y="1"/>
                    <a:pt x="19" y="0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17" name="Freeform 1197"/>
            <p:cNvSpPr>
              <a:spLocks/>
            </p:cNvSpPr>
            <p:nvPr/>
          </p:nvSpPr>
          <p:spPr bwMode="auto">
            <a:xfrm>
              <a:off x="13206742" y="11077938"/>
              <a:ext cx="532097" cy="1030156"/>
            </a:xfrm>
            <a:custGeom>
              <a:avLst/>
              <a:gdLst>
                <a:gd name="T0" fmla="*/ 9 w 33"/>
                <a:gd name="T1" fmla="*/ 7 h 64"/>
                <a:gd name="T2" fmla="*/ 1 w 33"/>
                <a:gd name="T3" fmla="*/ 36 h 64"/>
                <a:gd name="T4" fmla="*/ 0 w 33"/>
                <a:gd name="T5" fmla="*/ 38 h 64"/>
                <a:gd name="T6" fmla="*/ 3 w 33"/>
                <a:gd name="T7" fmla="*/ 41 h 64"/>
                <a:gd name="T8" fmla="*/ 5 w 33"/>
                <a:gd name="T9" fmla="*/ 43 h 64"/>
                <a:gd name="T10" fmla="*/ 8 w 33"/>
                <a:gd name="T11" fmla="*/ 61 h 64"/>
                <a:gd name="T12" fmla="*/ 8 w 33"/>
                <a:gd name="T13" fmla="*/ 64 h 64"/>
                <a:gd name="T14" fmla="*/ 10 w 33"/>
                <a:gd name="T15" fmla="*/ 64 h 64"/>
                <a:gd name="T16" fmla="*/ 10 w 33"/>
                <a:gd name="T17" fmla="*/ 64 h 64"/>
                <a:gd name="T18" fmla="*/ 12 w 33"/>
                <a:gd name="T19" fmla="*/ 64 h 64"/>
                <a:gd name="T20" fmla="*/ 14 w 33"/>
                <a:gd name="T21" fmla="*/ 64 h 64"/>
                <a:gd name="T22" fmla="*/ 20 w 33"/>
                <a:gd name="T23" fmla="*/ 63 h 64"/>
                <a:gd name="T24" fmla="*/ 20 w 33"/>
                <a:gd name="T25" fmla="*/ 63 h 64"/>
                <a:gd name="T26" fmla="*/ 20 w 33"/>
                <a:gd name="T27" fmla="*/ 63 h 64"/>
                <a:gd name="T28" fmla="*/ 20 w 33"/>
                <a:gd name="T29" fmla="*/ 62 h 64"/>
                <a:gd name="T30" fmla="*/ 20 w 33"/>
                <a:gd name="T31" fmla="*/ 62 h 64"/>
                <a:gd name="T32" fmla="*/ 20 w 33"/>
                <a:gd name="T33" fmla="*/ 60 h 64"/>
                <a:gd name="T34" fmla="*/ 25 w 33"/>
                <a:gd name="T35" fmla="*/ 52 h 64"/>
                <a:gd name="T36" fmla="*/ 24 w 33"/>
                <a:gd name="T37" fmla="*/ 50 h 64"/>
                <a:gd name="T38" fmla="*/ 22 w 33"/>
                <a:gd name="T39" fmla="*/ 49 h 64"/>
                <a:gd name="T40" fmla="*/ 22 w 33"/>
                <a:gd name="T41" fmla="*/ 44 h 64"/>
                <a:gd name="T42" fmla="*/ 25 w 33"/>
                <a:gd name="T43" fmla="*/ 40 h 64"/>
                <a:gd name="T44" fmla="*/ 22 w 33"/>
                <a:gd name="T45" fmla="*/ 37 h 64"/>
                <a:gd name="T46" fmla="*/ 20 w 33"/>
                <a:gd name="T47" fmla="*/ 32 h 64"/>
                <a:gd name="T48" fmla="*/ 25 w 33"/>
                <a:gd name="T49" fmla="*/ 29 h 64"/>
                <a:gd name="T50" fmla="*/ 25 w 33"/>
                <a:gd name="T51" fmla="*/ 29 h 64"/>
                <a:gd name="T52" fmla="*/ 27 w 33"/>
                <a:gd name="T53" fmla="*/ 22 h 64"/>
                <a:gd name="T54" fmla="*/ 26 w 33"/>
                <a:gd name="T55" fmla="*/ 17 h 64"/>
                <a:gd name="T56" fmla="*/ 25 w 33"/>
                <a:gd name="T57" fmla="*/ 13 h 64"/>
                <a:gd name="T58" fmla="*/ 30 w 33"/>
                <a:gd name="T59" fmla="*/ 8 h 64"/>
                <a:gd name="T60" fmla="*/ 33 w 33"/>
                <a:gd name="T61" fmla="*/ 6 h 64"/>
                <a:gd name="T62" fmla="*/ 30 w 33"/>
                <a:gd name="T63" fmla="*/ 2 h 64"/>
                <a:gd name="T64" fmla="*/ 26 w 33"/>
                <a:gd name="T65" fmla="*/ 2 h 64"/>
                <a:gd name="T66" fmla="*/ 25 w 33"/>
                <a:gd name="T67" fmla="*/ 3 h 64"/>
                <a:gd name="T68" fmla="*/ 23 w 33"/>
                <a:gd name="T69" fmla="*/ 4 h 64"/>
                <a:gd name="T70" fmla="*/ 21 w 33"/>
                <a:gd name="T71" fmla="*/ 3 h 64"/>
                <a:gd name="T72" fmla="*/ 21 w 33"/>
                <a:gd name="T73" fmla="*/ 3 h 64"/>
                <a:gd name="T74" fmla="*/ 19 w 33"/>
                <a:gd name="T75" fmla="*/ 3 h 64"/>
                <a:gd name="T76" fmla="*/ 17 w 33"/>
                <a:gd name="T77" fmla="*/ 3 h 64"/>
                <a:gd name="T78" fmla="*/ 16 w 33"/>
                <a:gd name="T79" fmla="*/ 3 h 64"/>
                <a:gd name="T80" fmla="*/ 16 w 33"/>
                <a:gd name="T81" fmla="*/ 3 h 64"/>
                <a:gd name="T82" fmla="*/ 15 w 33"/>
                <a:gd name="T83" fmla="*/ 3 h 64"/>
                <a:gd name="T84" fmla="*/ 15 w 33"/>
                <a:gd name="T85" fmla="*/ 3 h 64"/>
                <a:gd name="T86" fmla="*/ 14 w 33"/>
                <a:gd name="T87" fmla="*/ 3 h 64"/>
                <a:gd name="T88" fmla="*/ 14 w 33"/>
                <a:gd name="T89" fmla="*/ 3 h 64"/>
                <a:gd name="T90" fmla="*/ 14 w 33"/>
                <a:gd name="T91" fmla="*/ 2 h 64"/>
                <a:gd name="T92" fmla="*/ 13 w 33"/>
                <a:gd name="T93" fmla="*/ 2 h 64"/>
                <a:gd name="T94" fmla="*/ 13 w 33"/>
                <a:gd name="T95" fmla="*/ 2 h 64"/>
                <a:gd name="T96" fmla="*/ 12 w 33"/>
                <a:gd name="T97" fmla="*/ 1 h 64"/>
                <a:gd name="T98" fmla="*/ 12 w 33"/>
                <a:gd name="T99" fmla="*/ 1 h 64"/>
                <a:gd name="T100" fmla="*/ 12 w 33"/>
                <a:gd name="T101" fmla="*/ 1 h 64"/>
                <a:gd name="T102" fmla="*/ 12 w 33"/>
                <a:gd name="T103" fmla="*/ 0 h 64"/>
                <a:gd name="T104" fmla="*/ 12 w 33"/>
                <a:gd name="T105" fmla="*/ 0 h 64"/>
                <a:gd name="T106" fmla="*/ 11 w 33"/>
                <a:gd name="T107" fmla="*/ 0 h 64"/>
                <a:gd name="T108" fmla="*/ 10 w 33"/>
                <a:gd name="T109" fmla="*/ 1 h 64"/>
                <a:gd name="T110" fmla="*/ 9 w 33"/>
                <a:gd name="T111" fmla="*/ 2 h 64"/>
                <a:gd name="T112" fmla="*/ 8 w 33"/>
                <a:gd name="T113" fmla="*/ 2 h 64"/>
                <a:gd name="T114" fmla="*/ 9 w 33"/>
                <a:gd name="T11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3" h="64">
                  <a:moveTo>
                    <a:pt x="9" y="7"/>
                  </a:moveTo>
                  <a:cubicBezTo>
                    <a:pt x="11" y="11"/>
                    <a:pt x="6" y="31"/>
                    <a:pt x="1" y="3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2" y="40"/>
                    <a:pt x="3" y="41"/>
                  </a:cubicBezTo>
                  <a:cubicBezTo>
                    <a:pt x="4" y="42"/>
                    <a:pt x="5" y="42"/>
                    <a:pt x="5" y="43"/>
                  </a:cubicBezTo>
                  <a:cubicBezTo>
                    <a:pt x="10" y="46"/>
                    <a:pt x="9" y="55"/>
                    <a:pt x="8" y="61"/>
                  </a:cubicBezTo>
                  <a:cubicBezTo>
                    <a:pt x="8" y="62"/>
                    <a:pt x="8" y="63"/>
                    <a:pt x="8" y="64"/>
                  </a:cubicBezTo>
                  <a:cubicBezTo>
                    <a:pt x="8" y="64"/>
                    <a:pt x="8" y="64"/>
                    <a:pt x="10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64"/>
                    <a:pt x="11" y="64"/>
                    <a:pt x="12" y="64"/>
                  </a:cubicBezTo>
                  <a:cubicBezTo>
                    <a:pt x="13" y="64"/>
                    <a:pt x="14" y="64"/>
                    <a:pt x="14" y="64"/>
                  </a:cubicBezTo>
                  <a:cubicBezTo>
                    <a:pt x="16" y="64"/>
                    <a:pt x="18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0"/>
                  </a:cubicBezTo>
                  <a:cubicBezTo>
                    <a:pt x="20" y="58"/>
                    <a:pt x="20" y="53"/>
                    <a:pt x="25" y="52"/>
                  </a:cubicBezTo>
                  <a:cubicBezTo>
                    <a:pt x="25" y="51"/>
                    <a:pt x="24" y="51"/>
                    <a:pt x="24" y="50"/>
                  </a:cubicBezTo>
                  <a:cubicBezTo>
                    <a:pt x="23" y="50"/>
                    <a:pt x="23" y="50"/>
                    <a:pt x="22" y="49"/>
                  </a:cubicBezTo>
                  <a:cubicBezTo>
                    <a:pt x="21" y="48"/>
                    <a:pt x="21" y="45"/>
                    <a:pt x="22" y="44"/>
                  </a:cubicBezTo>
                  <a:cubicBezTo>
                    <a:pt x="23" y="42"/>
                    <a:pt x="24" y="41"/>
                    <a:pt x="25" y="40"/>
                  </a:cubicBezTo>
                  <a:cubicBezTo>
                    <a:pt x="24" y="40"/>
                    <a:pt x="23" y="39"/>
                    <a:pt x="22" y="37"/>
                  </a:cubicBezTo>
                  <a:cubicBezTo>
                    <a:pt x="20" y="35"/>
                    <a:pt x="20" y="33"/>
                    <a:pt x="20" y="32"/>
                  </a:cubicBezTo>
                  <a:cubicBezTo>
                    <a:pt x="21" y="30"/>
                    <a:pt x="24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7"/>
                    <a:pt x="25" y="24"/>
                    <a:pt x="27" y="22"/>
                  </a:cubicBezTo>
                  <a:cubicBezTo>
                    <a:pt x="28" y="21"/>
                    <a:pt x="27" y="19"/>
                    <a:pt x="26" y="17"/>
                  </a:cubicBezTo>
                  <a:cubicBezTo>
                    <a:pt x="26" y="15"/>
                    <a:pt x="25" y="14"/>
                    <a:pt x="25" y="13"/>
                  </a:cubicBezTo>
                  <a:cubicBezTo>
                    <a:pt x="25" y="10"/>
                    <a:pt x="28" y="9"/>
                    <a:pt x="30" y="8"/>
                  </a:cubicBezTo>
                  <a:cubicBezTo>
                    <a:pt x="31" y="7"/>
                    <a:pt x="32" y="7"/>
                    <a:pt x="33" y="6"/>
                  </a:cubicBezTo>
                  <a:cubicBezTo>
                    <a:pt x="32" y="5"/>
                    <a:pt x="30" y="4"/>
                    <a:pt x="30" y="2"/>
                  </a:cubicBezTo>
                  <a:cubicBezTo>
                    <a:pt x="30" y="2"/>
                    <a:pt x="28" y="1"/>
                    <a:pt x="26" y="2"/>
                  </a:cubicBezTo>
                  <a:cubicBezTo>
                    <a:pt x="26" y="3"/>
                    <a:pt x="26" y="3"/>
                    <a:pt x="25" y="3"/>
                  </a:cubicBezTo>
                  <a:cubicBezTo>
                    <a:pt x="24" y="4"/>
                    <a:pt x="24" y="4"/>
                    <a:pt x="23" y="4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3"/>
                    <a:pt x="20" y="3"/>
                    <a:pt x="19" y="3"/>
                  </a:cubicBezTo>
                  <a:cubicBezTo>
                    <a:pt x="18" y="3"/>
                    <a:pt x="18" y="3"/>
                    <a:pt x="17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1" y="0"/>
                    <a:pt x="11" y="0"/>
                  </a:cubicBezTo>
                  <a:cubicBezTo>
                    <a:pt x="11" y="1"/>
                    <a:pt x="10" y="1"/>
                    <a:pt x="10" y="1"/>
                  </a:cubicBezTo>
                  <a:cubicBezTo>
                    <a:pt x="9" y="1"/>
                    <a:pt x="9" y="1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4"/>
                    <a:pt x="8" y="6"/>
                    <a:pt x="9" y="7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18" name="Freeform 1198"/>
            <p:cNvSpPr>
              <a:spLocks/>
            </p:cNvSpPr>
            <p:nvPr/>
          </p:nvSpPr>
          <p:spPr bwMode="auto">
            <a:xfrm>
              <a:off x="15609760" y="8452702"/>
              <a:ext cx="669412" cy="531693"/>
            </a:xfrm>
            <a:custGeom>
              <a:avLst/>
              <a:gdLst>
                <a:gd name="T0" fmla="*/ 27 w 40"/>
                <a:gd name="T1" fmla="*/ 31 h 33"/>
                <a:gd name="T2" fmla="*/ 28 w 40"/>
                <a:gd name="T3" fmla="*/ 28 h 33"/>
                <a:gd name="T4" fmla="*/ 28 w 40"/>
                <a:gd name="T5" fmla="*/ 26 h 33"/>
                <a:gd name="T6" fmla="*/ 30 w 40"/>
                <a:gd name="T7" fmla="*/ 22 h 33"/>
                <a:gd name="T8" fmla="*/ 37 w 40"/>
                <a:gd name="T9" fmla="*/ 16 h 33"/>
                <a:gd name="T10" fmla="*/ 35 w 40"/>
                <a:gd name="T11" fmla="*/ 13 h 33"/>
                <a:gd name="T12" fmla="*/ 33 w 40"/>
                <a:gd name="T13" fmla="*/ 11 h 33"/>
                <a:gd name="T14" fmla="*/ 36 w 40"/>
                <a:gd name="T15" fmla="*/ 8 h 33"/>
                <a:gd name="T16" fmla="*/ 39 w 40"/>
                <a:gd name="T17" fmla="*/ 4 h 33"/>
                <a:gd name="T18" fmla="*/ 40 w 40"/>
                <a:gd name="T19" fmla="*/ 4 h 33"/>
                <a:gd name="T20" fmla="*/ 40 w 40"/>
                <a:gd name="T21" fmla="*/ 3 h 33"/>
                <a:gd name="T22" fmla="*/ 39 w 40"/>
                <a:gd name="T23" fmla="*/ 2 h 33"/>
                <a:gd name="T24" fmla="*/ 37 w 40"/>
                <a:gd name="T25" fmla="*/ 1 h 33"/>
                <a:gd name="T26" fmla="*/ 27 w 40"/>
                <a:gd name="T27" fmla="*/ 1 h 33"/>
                <a:gd name="T28" fmla="*/ 23 w 40"/>
                <a:gd name="T29" fmla="*/ 6 h 33"/>
                <a:gd name="T30" fmla="*/ 19 w 40"/>
                <a:gd name="T31" fmla="*/ 11 h 33"/>
                <a:gd name="T32" fmla="*/ 14 w 40"/>
                <a:gd name="T33" fmla="*/ 9 h 33"/>
                <a:gd name="T34" fmla="*/ 10 w 40"/>
                <a:gd name="T35" fmla="*/ 16 h 33"/>
                <a:gd name="T36" fmla="*/ 0 w 40"/>
                <a:gd name="T37" fmla="*/ 30 h 33"/>
                <a:gd name="T38" fmla="*/ 1 w 40"/>
                <a:gd name="T39" fmla="*/ 30 h 33"/>
                <a:gd name="T40" fmla="*/ 2 w 40"/>
                <a:gd name="T41" fmla="*/ 30 h 33"/>
                <a:gd name="T42" fmla="*/ 4 w 40"/>
                <a:gd name="T43" fmla="*/ 30 h 33"/>
                <a:gd name="T44" fmla="*/ 5 w 40"/>
                <a:gd name="T45" fmla="*/ 29 h 33"/>
                <a:gd name="T46" fmla="*/ 6 w 40"/>
                <a:gd name="T47" fmla="*/ 29 h 33"/>
                <a:gd name="T48" fmla="*/ 7 w 40"/>
                <a:gd name="T49" fmla="*/ 28 h 33"/>
                <a:gd name="T50" fmla="*/ 8 w 40"/>
                <a:gd name="T51" fmla="*/ 28 h 33"/>
                <a:gd name="T52" fmla="*/ 10 w 40"/>
                <a:gd name="T53" fmla="*/ 26 h 33"/>
                <a:gd name="T54" fmla="*/ 17 w 40"/>
                <a:gd name="T55" fmla="*/ 27 h 33"/>
                <a:gd name="T56" fmla="*/ 18 w 40"/>
                <a:gd name="T57" fmla="*/ 27 h 33"/>
                <a:gd name="T58" fmla="*/ 22 w 40"/>
                <a:gd name="T59" fmla="*/ 30 h 33"/>
                <a:gd name="T60" fmla="*/ 24 w 40"/>
                <a:gd name="T61" fmla="*/ 31 h 33"/>
                <a:gd name="T62" fmla="*/ 25 w 40"/>
                <a:gd name="T63" fmla="*/ 32 h 33"/>
                <a:gd name="T64" fmla="*/ 26 w 40"/>
                <a:gd name="T65" fmla="*/ 33 h 33"/>
                <a:gd name="T66" fmla="*/ 27 w 40"/>
                <a:gd name="T6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" h="33">
                  <a:moveTo>
                    <a:pt x="27" y="33"/>
                  </a:moveTo>
                  <a:cubicBezTo>
                    <a:pt x="27" y="33"/>
                    <a:pt x="27" y="32"/>
                    <a:pt x="27" y="31"/>
                  </a:cubicBezTo>
                  <a:cubicBezTo>
                    <a:pt x="27" y="31"/>
                    <a:pt x="27" y="31"/>
                    <a:pt x="27" y="30"/>
                  </a:cubicBezTo>
                  <a:cubicBezTo>
                    <a:pt x="27" y="30"/>
                    <a:pt x="28" y="29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28"/>
                    <a:pt x="28" y="27"/>
                    <a:pt x="28" y="26"/>
                  </a:cubicBezTo>
                  <a:cubicBezTo>
                    <a:pt x="28" y="25"/>
                    <a:pt x="27" y="23"/>
                    <a:pt x="28" y="22"/>
                  </a:cubicBezTo>
                  <a:cubicBezTo>
                    <a:pt x="29" y="22"/>
                    <a:pt x="29" y="22"/>
                    <a:pt x="30" y="22"/>
                  </a:cubicBezTo>
                  <a:cubicBezTo>
                    <a:pt x="35" y="22"/>
                    <a:pt x="35" y="21"/>
                    <a:pt x="35" y="21"/>
                  </a:cubicBezTo>
                  <a:cubicBezTo>
                    <a:pt x="35" y="18"/>
                    <a:pt x="36" y="17"/>
                    <a:pt x="37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15"/>
                    <a:pt x="35" y="14"/>
                    <a:pt x="35" y="13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9"/>
                    <a:pt x="35" y="8"/>
                    <a:pt x="36" y="8"/>
                  </a:cubicBezTo>
                  <a:cubicBezTo>
                    <a:pt x="37" y="7"/>
                    <a:pt x="38" y="6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0" y="4"/>
                    <a:pt x="40" y="3"/>
                    <a:pt x="40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0" y="2"/>
                    <a:pt x="40" y="2"/>
                    <a:pt x="39" y="2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2"/>
                    <a:pt x="38" y="1"/>
                    <a:pt x="37" y="1"/>
                  </a:cubicBezTo>
                  <a:cubicBezTo>
                    <a:pt x="35" y="0"/>
                    <a:pt x="32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4" y="2"/>
                    <a:pt x="23" y="4"/>
                    <a:pt x="23" y="4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4" y="7"/>
                    <a:pt x="24" y="8"/>
                    <a:pt x="24" y="9"/>
                  </a:cubicBezTo>
                  <a:cubicBezTo>
                    <a:pt x="23" y="11"/>
                    <a:pt x="21" y="11"/>
                    <a:pt x="19" y="11"/>
                  </a:cubicBezTo>
                  <a:cubicBezTo>
                    <a:pt x="17" y="11"/>
                    <a:pt x="15" y="10"/>
                    <a:pt x="15" y="8"/>
                  </a:cubicBezTo>
                  <a:cubicBezTo>
                    <a:pt x="14" y="8"/>
                    <a:pt x="14" y="9"/>
                    <a:pt x="14" y="9"/>
                  </a:cubicBezTo>
                  <a:cubicBezTo>
                    <a:pt x="13" y="9"/>
                    <a:pt x="13" y="10"/>
                    <a:pt x="13" y="10"/>
                  </a:cubicBezTo>
                  <a:cubicBezTo>
                    <a:pt x="14" y="13"/>
                    <a:pt x="12" y="14"/>
                    <a:pt x="10" y="16"/>
                  </a:cubicBezTo>
                  <a:cubicBezTo>
                    <a:pt x="9" y="17"/>
                    <a:pt x="8" y="18"/>
                    <a:pt x="8" y="19"/>
                  </a:cubicBezTo>
                  <a:cubicBezTo>
                    <a:pt x="9" y="23"/>
                    <a:pt x="6" y="27"/>
                    <a:pt x="0" y="30"/>
                  </a:cubicBezTo>
                  <a:cubicBezTo>
                    <a:pt x="0" y="30"/>
                    <a:pt x="0" y="30"/>
                    <a:pt x="1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30"/>
                    <a:pt x="1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3" y="30"/>
                    <a:pt x="3" y="30"/>
                  </a:cubicBezTo>
                  <a:cubicBezTo>
                    <a:pt x="3" y="30"/>
                    <a:pt x="3" y="30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29"/>
                    <a:pt x="5" y="29"/>
                    <a:pt x="5" y="29"/>
                  </a:cubicBezTo>
                  <a:cubicBezTo>
                    <a:pt x="5" y="29"/>
                    <a:pt x="5" y="29"/>
                    <a:pt x="6" y="29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7" y="29"/>
                    <a:pt x="7" y="29"/>
                    <a:pt x="7" y="28"/>
                  </a:cubicBezTo>
                  <a:cubicBezTo>
                    <a:pt x="7" y="28"/>
                    <a:pt x="8" y="28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8" y="28"/>
                    <a:pt x="9" y="28"/>
                    <a:pt x="9" y="27"/>
                  </a:cubicBezTo>
                  <a:cubicBezTo>
                    <a:pt x="9" y="27"/>
                    <a:pt x="10" y="27"/>
                    <a:pt x="10" y="26"/>
                  </a:cubicBezTo>
                  <a:cubicBezTo>
                    <a:pt x="11" y="26"/>
                    <a:pt x="12" y="26"/>
                    <a:pt x="13" y="26"/>
                  </a:cubicBezTo>
                  <a:cubicBezTo>
                    <a:pt x="14" y="26"/>
                    <a:pt x="16" y="26"/>
                    <a:pt x="17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7" y="27"/>
                    <a:pt x="18" y="27"/>
                    <a:pt x="18" y="27"/>
                  </a:cubicBezTo>
                  <a:cubicBezTo>
                    <a:pt x="18" y="28"/>
                    <a:pt x="19" y="28"/>
                    <a:pt x="19" y="28"/>
                  </a:cubicBezTo>
                  <a:cubicBezTo>
                    <a:pt x="20" y="29"/>
                    <a:pt x="21" y="30"/>
                    <a:pt x="22" y="30"/>
                  </a:cubicBezTo>
                  <a:cubicBezTo>
                    <a:pt x="22" y="30"/>
                    <a:pt x="23" y="31"/>
                    <a:pt x="23" y="31"/>
                  </a:cubicBezTo>
                  <a:cubicBezTo>
                    <a:pt x="23" y="31"/>
                    <a:pt x="23" y="31"/>
                    <a:pt x="24" y="31"/>
                  </a:cubicBezTo>
                  <a:cubicBezTo>
                    <a:pt x="24" y="31"/>
                    <a:pt x="24" y="31"/>
                    <a:pt x="24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19" name="Freeform 1199"/>
            <p:cNvSpPr>
              <a:spLocks/>
            </p:cNvSpPr>
            <p:nvPr/>
          </p:nvSpPr>
          <p:spPr bwMode="auto">
            <a:xfrm>
              <a:off x="15472445" y="8917934"/>
              <a:ext cx="617919" cy="432001"/>
            </a:xfrm>
            <a:custGeom>
              <a:avLst/>
              <a:gdLst>
                <a:gd name="T0" fmla="*/ 32 w 38"/>
                <a:gd name="T1" fmla="*/ 27 h 27"/>
                <a:gd name="T2" fmla="*/ 32 w 38"/>
                <a:gd name="T3" fmla="*/ 26 h 27"/>
                <a:gd name="T4" fmla="*/ 32 w 38"/>
                <a:gd name="T5" fmla="*/ 25 h 27"/>
                <a:gd name="T6" fmla="*/ 33 w 38"/>
                <a:gd name="T7" fmla="*/ 24 h 27"/>
                <a:gd name="T8" fmla="*/ 33 w 38"/>
                <a:gd name="T9" fmla="*/ 23 h 27"/>
                <a:gd name="T10" fmla="*/ 33 w 38"/>
                <a:gd name="T11" fmla="*/ 22 h 27"/>
                <a:gd name="T12" fmla="*/ 33 w 38"/>
                <a:gd name="T13" fmla="*/ 21 h 27"/>
                <a:gd name="T14" fmla="*/ 34 w 38"/>
                <a:gd name="T15" fmla="*/ 21 h 27"/>
                <a:gd name="T16" fmla="*/ 34 w 38"/>
                <a:gd name="T17" fmla="*/ 20 h 27"/>
                <a:gd name="T18" fmla="*/ 34 w 38"/>
                <a:gd name="T19" fmla="*/ 20 h 27"/>
                <a:gd name="T20" fmla="*/ 35 w 38"/>
                <a:gd name="T21" fmla="*/ 19 h 27"/>
                <a:gd name="T22" fmla="*/ 36 w 38"/>
                <a:gd name="T23" fmla="*/ 19 h 27"/>
                <a:gd name="T24" fmla="*/ 36 w 38"/>
                <a:gd name="T25" fmla="*/ 18 h 27"/>
                <a:gd name="T26" fmla="*/ 36 w 38"/>
                <a:gd name="T27" fmla="*/ 18 h 27"/>
                <a:gd name="T28" fmla="*/ 37 w 38"/>
                <a:gd name="T29" fmla="*/ 18 h 27"/>
                <a:gd name="T30" fmla="*/ 37 w 38"/>
                <a:gd name="T31" fmla="*/ 18 h 27"/>
                <a:gd name="T32" fmla="*/ 38 w 38"/>
                <a:gd name="T33" fmla="*/ 17 h 27"/>
                <a:gd name="T34" fmla="*/ 38 w 38"/>
                <a:gd name="T35" fmla="*/ 16 h 27"/>
                <a:gd name="T36" fmla="*/ 38 w 38"/>
                <a:gd name="T37" fmla="*/ 16 h 27"/>
                <a:gd name="T38" fmla="*/ 38 w 38"/>
                <a:gd name="T39" fmla="*/ 14 h 27"/>
                <a:gd name="T40" fmla="*/ 37 w 38"/>
                <a:gd name="T41" fmla="*/ 14 h 27"/>
                <a:gd name="T42" fmla="*/ 37 w 38"/>
                <a:gd name="T43" fmla="*/ 13 h 27"/>
                <a:gd name="T44" fmla="*/ 36 w 38"/>
                <a:gd name="T45" fmla="*/ 12 h 27"/>
                <a:gd name="T46" fmla="*/ 36 w 38"/>
                <a:gd name="T47" fmla="*/ 11 h 27"/>
                <a:gd name="T48" fmla="*/ 36 w 38"/>
                <a:gd name="T49" fmla="*/ 11 h 27"/>
                <a:gd name="T50" fmla="*/ 36 w 38"/>
                <a:gd name="T51" fmla="*/ 10 h 27"/>
                <a:gd name="T52" fmla="*/ 35 w 38"/>
                <a:gd name="T53" fmla="*/ 10 h 27"/>
                <a:gd name="T54" fmla="*/ 35 w 38"/>
                <a:gd name="T55" fmla="*/ 9 h 27"/>
                <a:gd name="T56" fmla="*/ 34 w 38"/>
                <a:gd name="T57" fmla="*/ 8 h 27"/>
                <a:gd name="T58" fmla="*/ 29 w 38"/>
                <a:gd name="T59" fmla="*/ 5 h 27"/>
                <a:gd name="T60" fmla="*/ 25 w 38"/>
                <a:gd name="T61" fmla="*/ 2 h 27"/>
                <a:gd name="T62" fmla="*/ 21 w 38"/>
                <a:gd name="T63" fmla="*/ 1 h 27"/>
                <a:gd name="T64" fmla="*/ 8 w 38"/>
                <a:gd name="T65" fmla="*/ 5 h 27"/>
                <a:gd name="T66" fmla="*/ 8 w 38"/>
                <a:gd name="T67" fmla="*/ 5 h 27"/>
                <a:gd name="T68" fmla="*/ 8 w 38"/>
                <a:gd name="T69" fmla="*/ 5 h 27"/>
                <a:gd name="T70" fmla="*/ 7 w 38"/>
                <a:gd name="T71" fmla="*/ 5 h 27"/>
                <a:gd name="T72" fmla="*/ 7 w 38"/>
                <a:gd name="T73" fmla="*/ 5 h 27"/>
                <a:gd name="T74" fmla="*/ 6 w 38"/>
                <a:gd name="T75" fmla="*/ 5 h 27"/>
                <a:gd name="T76" fmla="*/ 5 w 38"/>
                <a:gd name="T77" fmla="*/ 4 h 27"/>
                <a:gd name="T78" fmla="*/ 5 w 38"/>
                <a:gd name="T79" fmla="*/ 4 h 27"/>
                <a:gd name="T80" fmla="*/ 0 w 38"/>
                <a:gd name="T81" fmla="*/ 6 h 27"/>
                <a:gd name="T82" fmla="*/ 0 w 38"/>
                <a:gd name="T83" fmla="*/ 6 h 27"/>
                <a:gd name="T84" fmla="*/ 2 w 38"/>
                <a:gd name="T85" fmla="*/ 9 h 27"/>
                <a:gd name="T86" fmla="*/ 3 w 38"/>
                <a:gd name="T87" fmla="*/ 8 h 27"/>
                <a:gd name="T88" fmla="*/ 7 w 38"/>
                <a:gd name="T89" fmla="*/ 11 h 27"/>
                <a:gd name="T90" fmla="*/ 9 w 38"/>
                <a:gd name="T91" fmla="*/ 13 h 27"/>
                <a:gd name="T92" fmla="*/ 11 w 38"/>
                <a:gd name="T93" fmla="*/ 14 h 27"/>
                <a:gd name="T94" fmla="*/ 17 w 38"/>
                <a:gd name="T95" fmla="*/ 18 h 27"/>
                <a:gd name="T96" fmla="*/ 18 w 38"/>
                <a:gd name="T97" fmla="*/ 21 h 27"/>
                <a:gd name="T98" fmla="*/ 20 w 38"/>
                <a:gd name="T99" fmla="*/ 19 h 27"/>
                <a:gd name="T100" fmla="*/ 23 w 38"/>
                <a:gd name="T101" fmla="*/ 17 h 27"/>
                <a:gd name="T102" fmla="*/ 25 w 38"/>
                <a:gd name="T103" fmla="*/ 20 h 27"/>
                <a:gd name="T104" fmla="*/ 26 w 38"/>
                <a:gd name="T105" fmla="*/ 23 h 27"/>
                <a:gd name="T106" fmla="*/ 27 w 38"/>
                <a:gd name="T107" fmla="*/ 23 h 27"/>
                <a:gd name="T108" fmla="*/ 31 w 38"/>
                <a:gd name="T109" fmla="*/ 26 h 27"/>
                <a:gd name="T110" fmla="*/ 32 w 38"/>
                <a:gd name="T111" fmla="*/ 26 h 27"/>
                <a:gd name="T112" fmla="*/ 32 w 38"/>
                <a:gd name="T113" fmla="*/ 27 h 27"/>
                <a:gd name="T114" fmla="*/ 32 w 38"/>
                <a:gd name="T115" fmla="*/ 27 h 27"/>
                <a:gd name="T116" fmla="*/ 32 w 38"/>
                <a:gd name="T117" fmla="*/ 27 h 27"/>
                <a:gd name="T118" fmla="*/ 32 w 38"/>
                <a:gd name="T1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" h="27">
                  <a:moveTo>
                    <a:pt x="32" y="27"/>
                  </a:move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4"/>
                    <a:pt x="33" y="24"/>
                    <a:pt x="33" y="24"/>
                  </a:cubicBezTo>
                  <a:cubicBezTo>
                    <a:pt x="33" y="24"/>
                    <a:pt x="33" y="23"/>
                    <a:pt x="33" y="23"/>
                  </a:cubicBezTo>
                  <a:cubicBezTo>
                    <a:pt x="33" y="23"/>
                    <a:pt x="33" y="23"/>
                    <a:pt x="33" y="22"/>
                  </a:cubicBezTo>
                  <a:cubicBezTo>
                    <a:pt x="33" y="22"/>
                    <a:pt x="33" y="22"/>
                    <a:pt x="33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4" y="21"/>
                    <a:pt x="34" y="20"/>
                    <a:pt x="34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5" y="19"/>
                    <a:pt x="35" y="19"/>
                    <a:pt x="36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8"/>
                    <a:pt x="37" y="18"/>
                    <a:pt x="37" y="18"/>
                  </a:cubicBezTo>
                  <a:cubicBezTo>
                    <a:pt x="37" y="17"/>
                    <a:pt x="37" y="17"/>
                    <a:pt x="38" y="17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8" y="15"/>
                    <a:pt x="38" y="15"/>
                    <a:pt x="38" y="14"/>
                  </a:cubicBezTo>
                  <a:cubicBezTo>
                    <a:pt x="38" y="14"/>
                    <a:pt x="37" y="14"/>
                    <a:pt x="37" y="14"/>
                  </a:cubicBezTo>
                  <a:cubicBezTo>
                    <a:pt x="37" y="13"/>
                    <a:pt x="37" y="13"/>
                    <a:pt x="37" y="13"/>
                  </a:cubicBezTo>
                  <a:cubicBezTo>
                    <a:pt x="37" y="13"/>
                    <a:pt x="36" y="12"/>
                    <a:pt x="36" y="12"/>
                  </a:cubicBezTo>
                  <a:cubicBezTo>
                    <a:pt x="36" y="12"/>
                    <a:pt x="36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0"/>
                    <a:pt x="36" y="10"/>
                  </a:cubicBezTo>
                  <a:cubicBezTo>
                    <a:pt x="36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9"/>
                  </a:cubicBezTo>
                  <a:cubicBezTo>
                    <a:pt x="35" y="9"/>
                    <a:pt x="34" y="8"/>
                    <a:pt x="34" y="8"/>
                  </a:cubicBezTo>
                  <a:cubicBezTo>
                    <a:pt x="32" y="6"/>
                    <a:pt x="31" y="6"/>
                    <a:pt x="29" y="5"/>
                  </a:cubicBezTo>
                  <a:cubicBezTo>
                    <a:pt x="28" y="4"/>
                    <a:pt x="27" y="3"/>
                    <a:pt x="25" y="2"/>
                  </a:cubicBezTo>
                  <a:cubicBezTo>
                    <a:pt x="24" y="1"/>
                    <a:pt x="22" y="0"/>
                    <a:pt x="21" y="1"/>
                  </a:cubicBezTo>
                  <a:cubicBezTo>
                    <a:pt x="18" y="4"/>
                    <a:pt x="12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5" y="5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3" y="5"/>
                    <a:pt x="2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1" y="8"/>
                    <a:pt x="2" y="9"/>
                  </a:cubicBezTo>
                  <a:cubicBezTo>
                    <a:pt x="2" y="9"/>
                    <a:pt x="3" y="8"/>
                    <a:pt x="3" y="8"/>
                  </a:cubicBezTo>
                  <a:cubicBezTo>
                    <a:pt x="5" y="8"/>
                    <a:pt x="6" y="10"/>
                    <a:pt x="7" y="11"/>
                  </a:cubicBezTo>
                  <a:cubicBezTo>
                    <a:pt x="8" y="12"/>
                    <a:pt x="9" y="12"/>
                    <a:pt x="9" y="13"/>
                  </a:cubicBezTo>
                  <a:cubicBezTo>
                    <a:pt x="10" y="13"/>
                    <a:pt x="11" y="13"/>
                    <a:pt x="11" y="14"/>
                  </a:cubicBezTo>
                  <a:cubicBezTo>
                    <a:pt x="14" y="15"/>
                    <a:pt x="17" y="16"/>
                    <a:pt x="17" y="18"/>
                  </a:cubicBezTo>
                  <a:cubicBezTo>
                    <a:pt x="17" y="20"/>
                    <a:pt x="18" y="21"/>
                    <a:pt x="18" y="21"/>
                  </a:cubicBezTo>
                  <a:cubicBezTo>
                    <a:pt x="18" y="20"/>
                    <a:pt x="19" y="20"/>
                    <a:pt x="20" y="19"/>
                  </a:cubicBezTo>
                  <a:cubicBezTo>
                    <a:pt x="21" y="18"/>
                    <a:pt x="22" y="17"/>
                    <a:pt x="23" y="17"/>
                  </a:cubicBezTo>
                  <a:cubicBezTo>
                    <a:pt x="24" y="17"/>
                    <a:pt x="25" y="18"/>
                    <a:pt x="25" y="20"/>
                  </a:cubicBezTo>
                  <a:cubicBezTo>
                    <a:pt x="25" y="22"/>
                    <a:pt x="26" y="23"/>
                    <a:pt x="26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9" y="23"/>
                    <a:pt x="30" y="25"/>
                    <a:pt x="31" y="26"/>
                  </a:cubicBezTo>
                  <a:cubicBezTo>
                    <a:pt x="31" y="26"/>
                    <a:pt x="31" y="26"/>
                    <a:pt x="32" y="26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ubicBezTo>
                    <a:pt x="32" y="27"/>
                    <a:pt x="32" y="27"/>
                    <a:pt x="32" y="27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20" name="Freeform 1200"/>
            <p:cNvSpPr>
              <a:spLocks/>
            </p:cNvSpPr>
            <p:nvPr/>
          </p:nvSpPr>
          <p:spPr bwMode="auto">
            <a:xfrm>
              <a:off x="18716519" y="9665628"/>
              <a:ext cx="1613455" cy="980310"/>
            </a:xfrm>
            <a:custGeom>
              <a:avLst/>
              <a:gdLst>
                <a:gd name="T0" fmla="*/ 82 w 98"/>
                <a:gd name="T1" fmla="*/ 38 h 62"/>
                <a:gd name="T2" fmla="*/ 81 w 98"/>
                <a:gd name="T3" fmla="*/ 36 h 62"/>
                <a:gd name="T4" fmla="*/ 80 w 98"/>
                <a:gd name="T5" fmla="*/ 33 h 62"/>
                <a:gd name="T6" fmla="*/ 80 w 98"/>
                <a:gd name="T7" fmla="*/ 31 h 62"/>
                <a:gd name="T8" fmla="*/ 82 w 98"/>
                <a:gd name="T9" fmla="*/ 25 h 62"/>
                <a:gd name="T10" fmla="*/ 74 w 98"/>
                <a:gd name="T11" fmla="*/ 11 h 62"/>
                <a:gd name="T12" fmla="*/ 74 w 98"/>
                <a:gd name="T13" fmla="*/ 11 h 62"/>
                <a:gd name="T14" fmla="*/ 73 w 98"/>
                <a:gd name="T15" fmla="*/ 10 h 62"/>
                <a:gd name="T16" fmla="*/ 73 w 98"/>
                <a:gd name="T17" fmla="*/ 9 h 62"/>
                <a:gd name="T18" fmla="*/ 72 w 98"/>
                <a:gd name="T19" fmla="*/ 8 h 62"/>
                <a:gd name="T20" fmla="*/ 70 w 98"/>
                <a:gd name="T21" fmla="*/ 5 h 62"/>
                <a:gd name="T22" fmla="*/ 69 w 98"/>
                <a:gd name="T23" fmla="*/ 3 h 62"/>
                <a:gd name="T24" fmla="*/ 68 w 98"/>
                <a:gd name="T25" fmla="*/ 0 h 62"/>
                <a:gd name="T26" fmla="*/ 65 w 98"/>
                <a:gd name="T27" fmla="*/ 1 h 62"/>
                <a:gd name="T28" fmla="*/ 64 w 98"/>
                <a:gd name="T29" fmla="*/ 3 h 62"/>
                <a:gd name="T30" fmla="*/ 58 w 98"/>
                <a:gd name="T31" fmla="*/ 5 h 62"/>
                <a:gd name="T32" fmla="*/ 55 w 98"/>
                <a:gd name="T33" fmla="*/ 5 h 62"/>
                <a:gd name="T34" fmla="*/ 45 w 98"/>
                <a:gd name="T35" fmla="*/ 7 h 62"/>
                <a:gd name="T36" fmla="*/ 32 w 98"/>
                <a:gd name="T37" fmla="*/ 4 h 62"/>
                <a:gd name="T38" fmla="*/ 27 w 98"/>
                <a:gd name="T39" fmla="*/ 4 h 62"/>
                <a:gd name="T40" fmla="*/ 26 w 98"/>
                <a:gd name="T41" fmla="*/ 4 h 62"/>
                <a:gd name="T42" fmla="*/ 25 w 98"/>
                <a:gd name="T43" fmla="*/ 5 h 62"/>
                <a:gd name="T44" fmla="*/ 20 w 98"/>
                <a:gd name="T45" fmla="*/ 9 h 62"/>
                <a:gd name="T46" fmla="*/ 16 w 98"/>
                <a:gd name="T47" fmla="*/ 11 h 62"/>
                <a:gd name="T48" fmla="*/ 6 w 98"/>
                <a:gd name="T49" fmla="*/ 28 h 62"/>
                <a:gd name="T50" fmla="*/ 0 w 98"/>
                <a:gd name="T51" fmla="*/ 32 h 62"/>
                <a:gd name="T52" fmla="*/ 4 w 98"/>
                <a:gd name="T53" fmla="*/ 38 h 62"/>
                <a:gd name="T54" fmla="*/ 8 w 98"/>
                <a:gd name="T55" fmla="*/ 41 h 62"/>
                <a:gd name="T56" fmla="*/ 9 w 98"/>
                <a:gd name="T57" fmla="*/ 47 h 62"/>
                <a:gd name="T58" fmla="*/ 22 w 98"/>
                <a:gd name="T59" fmla="*/ 53 h 62"/>
                <a:gd name="T60" fmla="*/ 22 w 98"/>
                <a:gd name="T61" fmla="*/ 56 h 62"/>
                <a:gd name="T62" fmla="*/ 23 w 98"/>
                <a:gd name="T63" fmla="*/ 56 h 62"/>
                <a:gd name="T64" fmla="*/ 25 w 98"/>
                <a:gd name="T65" fmla="*/ 58 h 62"/>
                <a:gd name="T66" fmla="*/ 27 w 98"/>
                <a:gd name="T67" fmla="*/ 60 h 62"/>
                <a:gd name="T68" fmla="*/ 38 w 98"/>
                <a:gd name="T69" fmla="*/ 61 h 62"/>
                <a:gd name="T70" fmla="*/ 51 w 98"/>
                <a:gd name="T71" fmla="*/ 62 h 62"/>
                <a:gd name="T72" fmla="*/ 70 w 98"/>
                <a:gd name="T73" fmla="*/ 56 h 62"/>
                <a:gd name="T74" fmla="*/ 83 w 98"/>
                <a:gd name="T75" fmla="*/ 60 h 62"/>
                <a:gd name="T76" fmla="*/ 83 w 98"/>
                <a:gd name="T77" fmla="*/ 60 h 62"/>
                <a:gd name="T78" fmla="*/ 85 w 98"/>
                <a:gd name="T79" fmla="*/ 60 h 62"/>
                <a:gd name="T80" fmla="*/ 86 w 98"/>
                <a:gd name="T81" fmla="*/ 61 h 62"/>
                <a:gd name="T82" fmla="*/ 93 w 98"/>
                <a:gd name="T83" fmla="*/ 47 h 62"/>
                <a:gd name="T84" fmla="*/ 97 w 98"/>
                <a:gd name="T85" fmla="*/ 43 h 62"/>
                <a:gd name="T86" fmla="*/ 96 w 98"/>
                <a:gd name="T87" fmla="*/ 42 h 62"/>
                <a:gd name="T88" fmla="*/ 95 w 98"/>
                <a:gd name="T89" fmla="*/ 41 h 62"/>
                <a:gd name="T90" fmla="*/ 89 w 98"/>
                <a:gd name="T91" fmla="*/ 44 h 62"/>
                <a:gd name="T92" fmla="*/ 83 w 98"/>
                <a:gd name="T93" fmla="*/ 40 h 62"/>
                <a:gd name="T94" fmla="*/ 83 w 98"/>
                <a:gd name="T95" fmla="*/ 3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62">
                  <a:moveTo>
                    <a:pt x="82" y="39"/>
                  </a:moveTo>
                  <a:cubicBezTo>
                    <a:pt x="82" y="39"/>
                    <a:pt x="82" y="38"/>
                    <a:pt x="82" y="38"/>
                  </a:cubicBezTo>
                  <a:cubicBezTo>
                    <a:pt x="82" y="38"/>
                    <a:pt x="81" y="37"/>
                    <a:pt x="81" y="37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5"/>
                    <a:pt x="81" y="35"/>
                    <a:pt x="80" y="34"/>
                  </a:cubicBezTo>
                  <a:cubicBezTo>
                    <a:pt x="80" y="34"/>
                    <a:pt x="80" y="34"/>
                    <a:pt x="80" y="33"/>
                  </a:cubicBezTo>
                  <a:cubicBezTo>
                    <a:pt x="80" y="33"/>
                    <a:pt x="80" y="32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1"/>
                    <a:pt x="80" y="30"/>
                    <a:pt x="80" y="30"/>
                  </a:cubicBezTo>
                  <a:cubicBezTo>
                    <a:pt x="80" y="28"/>
                    <a:pt x="80" y="26"/>
                    <a:pt x="82" y="25"/>
                  </a:cubicBezTo>
                  <a:cubicBezTo>
                    <a:pt x="82" y="23"/>
                    <a:pt x="79" y="16"/>
                    <a:pt x="74" y="12"/>
                  </a:cubicBezTo>
                  <a:cubicBezTo>
                    <a:pt x="74" y="12"/>
                    <a:pt x="74" y="12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4" y="11"/>
                    <a:pt x="74" y="11"/>
                  </a:cubicBezTo>
                  <a:cubicBezTo>
                    <a:pt x="74" y="11"/>
                    <a:pt x="73" y="10"/>
                    <a:pt x="73" y="10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73" y="10"/>
                    <a:pt x="73" y="9"/>
                    <a:pt x="73" y="9"/>
                  </a:cubicBezTo>
                  <a:cubicBezTo>
                    <a:pt x="73" y="9"/>
                    <a:pt x="72" y="9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7"/>
                    <a:pt x="71" y="7"/>
                    <a:pt x="71" y="7"/>
                  </a:cubicBezTo>
                  <a:cubicBezTo>
                    <a:pt x="71" y="6"/>
                    <a:pt x="71" y="6"/>
                    <a:pt x="70" y="5"/>
                  </a:cubicBezTo>
                  <a:cubicBezTo>
                    <a:pt x="70" y="5"/>
                    <a:pt x="70" y="5"/>
                    <a:pt x="70" y="4"/>
                  </a:cubicBezTo>
                  <a:cubicBezTo>
                    <a:pt x="70" y="4"/>
                    <a:pt x="69" y="3"/>
                    <a:pt x="69" y="3"/>
                  </a:cubicBezTo>
                  <a:cubicBezTo>
                    <a:pt x="69" y="2"/>
                    <a:pt x="69" y="2"/>
                    <a:pt x="68" y="2"/>
                  </a:cubicBezTo>
                  <a:cubicBezTo>
                    <a:pt x="68" y="1"/>
                    <a:pt x="68" y="1"/>
                    <a:pt x="68" y="0"/>
                  </a:cubicBezTo>
                  <a:cubicBezTo>
                    <a:pt x="66" y="1"/>
                    <a:pt x="66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5" y="1"/>
                    <a:pt x="65" y="1"/>
                    <a:pt x="65" y="1"/>
                  </a:cubicBezTo>
                  <a:cubicBezTo>
                    <a:pt x="64" y="2"/>
                    <a:pt x="64" y="2"/>
                    <a:pt x="64" y="3"/>
                  </a:cubicBezTo>
                  <a:cubicBezTo>
                    <a:pt x="63" y="4"/>
                    <a:pt x="61" y="5"/>
                    <a:pt x="59" y="5"/>
                  </a:cubicBezTo>
                  <a:cubicBezTo>
                    <a:pt x="59" y="5"/>
                    <a:pt x="58" y="5"/>
                    <a:pt x="58" y="5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6" y="6"/>
                    <a:pt x="55" y="6"/>
                    <a:pt x="55" y="5"/>
                  </a:cubicBezTo>
                  <a:cubicBezTo>
                    <a:pt x="54" y="5"/>
                    <a:pt x="53" y="5"/>
                    <a:pt x="52" y="6"/>
                  </a:cubicBezTo>
                  <a:cubicBezTo>
                    <a:pt x="50" y="8"/>
                    <a:pt x="46" y="9"/>
                    <a:pt x="45" y="7"/>
                  </a:cubicBezTo>
                  <a:cubicBezTo>
                    <a:pt x="44" y="7"/>
                    <a:pt x="41" y="6"/>
                    <a:pt x="39" y="6"/>
                  </a:cubicBezTo>
                  <a:cubicBezTo>
                    <a:pt x="38" y="6"/>
                    <a:pt x="36" y="5"/>
                    <a:pt x="32" y="4"/>
                  </a:cubicBezTo>
                  <a:cubicBezTo>
                    <a:pt x="31" y="4"/>
                    <a:pt x="29" y="4"/>
                    <a:pt x="28" y="4"/>
                  </a:cubicBezTo>
                  <a:cubicBezTo>
                    <a:pt x="28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5" y="4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3" y="7"/>
                    <a:pt x="21" y="8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17" y="10"/>
                    <a:pt x="16" y="11"/>
                  </a:cubicBezTo>
                  <a:cubicBezTo>
                    <a:pt x="16" y="11"/>
                    <a:pt x="14" y="14"/>
                    <a:pt x="13" y="16"/>
                  </a:cubicBezTo>
                  <a:cubicBezTo>
                    <a:pt x="11" y="21"/>
                    <a:pt x="9" y="25"/>
                    <a:pt x="6" y="28"/>
                  </a:cubicBezTo>
                  <a:cubicBezTo>
                    <a:pt x="4" y="30"/>
                    <a:pt x="2" y="31"/>
                    <a:pt x="1" y="32"/>
                  </a:cubicBezTo>
                  <a:cubicBezTo>
                    <a:pt x="1" y="32"/>
                    <a:pt x="1" y="32"/>
                    <a:pt x="0" y="32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2" y="34"/>
                    <a:pt x="4" y="36"/>
                    <a:pt x="4" y="38"/>
                  </a:cubicBezTo>
                  <a:cubicBezTo>
                    <a:pt x="4" y="40"/>
                    <a:pt x="5" y="40"/>
                    <a:pt x="6" y="40"/>
                  </a:cubicBezTo>
                  <a:cubicBezTo>
                    <a:pt x="7" y="40"/>
                    <a:pt x="7" y="40"/>
                    <a:pt x="8" y="41"/>
                  </a:cubicBezTo>
                  <a:cubicBezTo>
                    <a:pt x="9" y="42"/>
                    <a:pt x="9" y="44"/>
                    <a:pt x="9" y="46"/>
                  </a:cubicBezTo>
                  <a:cubicBezTo>
                    <a:pt x="9" y="46"/>
                    <a:pt x="9" y="47"/>
                    <a:pt x="9" y="47"/>
                  </a:cubicBezTo>
                  <a:cubicBezTo>
                    <a:pt x="9" y="47"/>
                    <a:pt x="9" y="47"/>
                    <a:pt x="10" y="47"/>
                  </a:cubicBezTo>
                  <a:cubicBezTo>
                    <a:pt x="17" y="48"/>
                    <a:pt x="22" y="49"/>
                    <a:pt x="22" y="53"/>
                  </a:cubicBezTo>
                  <a:cubicBezTo>
                    <a:pt x="22" y="53"/>
                    <a:pt x="22" y="54"/>
                    <a:pt x="22" y="54"/>
                  </a:cubicBezTo>
                  <a:cubicBezTo>
                    <a:pt x="22" y="55"/>
                    <a:pt x="22" y="56"/>
                    <a:pt x="22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2" y="56"/>
                    <a:pt x="23" y="56"/>
                    <a:pt x="23" y="56"/>
                  </a:cubicBezTo>
                  <a:cubicBezTo>
                    <a:pt x="23" y="57"/>
                    <a:pt x="24" y="57"/>
                    <a:pt x="24" y="57"/>
                  </a:cubicBezTo>
                  <a:cubicBezTo>
                    <a:pt x="24" y="58"/>
                    <a:pt x="25" y="58"/>
                    <a:pt x="25" y="58"/>
                  </a:cubicBezTo>
                  <a:cubicBezTo>
                    <a:pt x="25" y="58"/>
                    <a:pt x="26" y="59"/>
                    <a:pt x="26" y="59"/>
                  </a:cubicBezTo>
                  <a:cubicBezTo>
                    <a:pt x="26" y="59"/>
                    <a:pt x="27" y="60"/>
                    <a:pt x="27" y="60"/>
                  </a:cubicBezTo>
                  <a:cubicBezTo>
                    <a:pt x="28" y="60"/>
                    <a:pt x="30" y="60"/>
                    <a:pt x="33" y="61"/>
                  </a:cubicBezTo>
                  <a:cubicBezTo>
                    <a:pt x="35" y="61"/>
                    <a:pt x="37" y="61"/>
                    <a:pt x="38" y="61"/>
                  </a:cubicBezTo>
                  <a:cubicBezTo>
                    <a:pt x="39" y="61"/>
                    <a:pt x="39" y="61"/>
                    <a:pt x="41" y="61"/>
                  </a:cubicBezTo>
                  <a:cubicBezTo>
                    <a:pt x="44" y="61"/>
                    <a:pt x="49" y="61"/>
                    <a:pt x="51" y="62"/>
                  </a:cubicBezTo>
                  <a:cubicBezTo>
                    <a:pt x="53" y="62"/>
                    <a:pt x="55" y="61"/>
                    <a:pt x="57" y="59"/>
                  </a:cubicBezTo>
                  <a:cubicBezTo>
                    <a:pt x="60" y="56"/>
                    <a:pt x="68" y="56"/>
                    <a:pt x="70" y="56"/>
                  </a:cubicBezTo>
                  <a:cubicBezTo>
                    <a:pt x="71" y="56"/>
                    <a:pt x="72" y="56"/>
                    <a:pt x="72" y="56"/>
                  </a:cubicBezTo>
                  <a:cubicBezTo>
                    <a:pt x="78" y="57"/>
                    <a:pt x="82" y="57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60"/>
                    <a:pt x="84" y="60"/>
                  </a:cubicBezTo>
                  <a:cubicBezTo>
                    <a:pt x="84" y="60"/>
                    <a:pt x="84" y="60"/>
                    <a:pt x="85" y="60"/>
                  </a:cubicBezTo>
                  <a:cubicBezTo>
                    <a:pt x="85" y="61"/>
                    <a:pt x="85" y="61"/>
                    <a:pt x="86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0"/>
                    <a:pt x="86" y="59"/>
                    <a:pt x="86" y="58"/>
                  </a:cubicBezTo>
                  <a:cubicBezTo>
                    <a:pt x="86" y="54"/>
                    <a:pt x="89" y="47"/>
                    <a:pt x="93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7" y="46"/>
                    <a:pt x="98" y="46"/>
                    <a:pt x="97" y="43"/>
                  </a:cubicBezTo>
                  <a:cubicBezTo>
                    <a:pt x="97" y="43"/>
                    <a:pt x="97" y="43"/>
                    <a:pt x="97" y="43"/>
                  </a:cubicBezTo>
                  <a:cubicBezTo>
                    <a:pt x="97" y="43"/>
                    <a:pt x="96" y="42"/>
                    <a:pt x="96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6" y="42"/>
                    <a:pt x="95" y="41"/>
                    <a:pt x="95" y="41"/>
                  </a:cubicBezTo>
                  <a:cubicBezTo>
                    <a:pt x="95" y="42"/>
                    <a:pt x="94" y="42"/>
                    <a:pt x="93" y="42"/>
                  </a:cubicBezTo>
                  <a:cubicBezTo>
                    <a:pt x="91" y="43"/>
                    <a:pt x="90" y="44"/>
                    <a:pt x="89" y="44"/>
                  </a:cubicBezTo>
                  <a:cubicBezTo>
                    <a:pt x="87" y="44"/>
                    <a:pt x="84" y="43"/>
                    <a:pt x="83" y="41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2" y="39"/>
                    <a:pt x="82" y="39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21" name="Freeform 1201"/>
            <p:cNvSpPr>
              <a:spLocks/>
            </p:cNvSpPr>
            <p:nvPr/>
          </p:nvSpPr>
          <p:spPr bwMode="auto">
            <a:xfrm>
              <a:off x="19883700" y="9632397"/>
              <a:ext cx="497768" cy="598155"/>
            </a:xfrm>
            <a:custGeom>
              <a:avLst/>
              <a:gdLst>
                <a:gd name="T0" fmla="*/ 1 w 30"/>
                <a:gd name="T1" fmla="*/ 1 h 38"/>
                <a:gd name="T2" fmla="*/ 1 w 30"/>
                <a:gd name="T3" fmla="*/ 2 h 38"/>
                <a:gd name="T4" fmla="*/ 2 w 30"/>
                <a:gd name="T5" fmla="*/ 4 h 38"/>
                <a:gd name="T6" fmla="*/ 3 w 30"/>
                <a:gd name="T7" fmla="*/ 5 h 38"/>
                <a:gd name="T8" fmla="*/ 3 w 30"/>
                <a:gd name="T9" fmla="*/ 6 h 38"/>
                <a:gd name="T10" fmla="*/ 4 w 30"/>
                <a:gd name="T11" fmla="*/ 7 h 38"/>
                <a:gd name="T12" fmla="*/ 4 w 30"/>
                <a:gd name="T13" fmla="*/ 8 h 38"/>
                <a:gd name="T14" fmla="*/ 5 w 30"/>
                <a:gd name="T15" fmla="*/ 8 h 38"/>
                <a:gd name="T16" fmla="*/ 5 w 30"/>
                <a:gd name="T17" fmla="*/ 9 h 38"/>
                <a:gd name="T18" fmla="*/ 5 w 30"/>
                <a:gd name="T19" fmla="*/ 9 h 38"/>
                <a:gd name="T20" fmla="*/ 6 w 30"/>
                <a:gd name="T21" fmla="*/ 10 h 38"/>
                <a:gd name="T22" fmla="*/ 6 w 30"/>
                <a:gd name="T23" fmla="*/ 10 h 38"/>
                <a:gd name="T24" fmla="*/ 6 w 30"/>
                <a:gd name="T25" fmla="*/ 11 h 38"/>
                <a:gd name="T26" fmla="*/ 6 w 30"/>
                <a:gd name="T27" fmla="*/ 11 h 38"/>
                <a:gd name="T28" fmla="*/ 6 w 30"/>
                <a:gd name="T29" fmla="*/ 11 h 38"/>
                <a:gd name="T30" fmla="*/ 13 w 30"/>
                <a:gd name="T31" fmla="*/ 30 h 38"/>
                <a:gd name="T32" fmla="*/ 13 w 30"/>
                <a:gd name="T33" fmla="*/ 33 h 38"/>
                <a:gd name="T34" fmla="*/ 13 w 30"/>
                <a:gd name="T35" fmla="*/ 35 h 38"/>
                <a:gd name="T36" fmla="*/ 14 w 30"/>
                <a:gd name="T37" fmla="*/ 36 h 38"/>
                <a:gd name="T38" fmla="*/ 14 w 30"/>
                <a:gd name="T39" fmla="*/ 37 h 38"/>
                <a:gd name="T40" fmla="*/ 14 w 30"/>
                <a:gd name="T41" fmla="*/ 38 h 38"/>
                <a:gd name="T42" fmla="*/ 16 w 30"/>
                <a:gd name="T43" fmla="*/ 36 h 38"/>
                <a:gd name="T44" fmla="*/ 16 w 30"/>
                <a:gd name="T45" fmla="*/ 35 h 38"/>
                <a:gd name="T46" fmla="*/ 16 w 30"/>
                <a:gd name="T47" fmla="*/ 34 h 38"/>
                <a:gd name="T48" fmla="*/ 17 w 30"/>
                <a:gd name="T49" fmla="*/ 34 h 38"/>
                <a:gd name="T50" fmla="*/ 17 w 30"/>
                <a:gd name="T51" fmla="*/ 33 h 38"/>
                <a:gd name="T52" fmla="*/ 17 w 30"/>
                <a:gd name="T53" fmla="*/ 33 h 38"/>
                <a:gd name="T54" fmla="*/ 18 w 30"/>
                <a:gd name="T55" fmla="*/ 32 h 38"/>
                <a:gd name="T56" fmla="*/ 18 w 30"/>
                <a:gd name="T57" fmla="*/ 32 h 38"/>
                <a:gd name="T58" fmla="*/ 18 w 30"/>
                <a:gd name="T59" fmla="*/ 32 h 38"/>
                <a:gd name="T60" fmla="*/ 18 w 30"/>
                <a:gd name="T61" fmla="*/ 31 h 38"/>
                <a:gd name="T62" fmla="*/ 18 w 30"/>
                <a:gd name="T63" fmla="*/ 31 h 38"/>
                <a:gd name="T64" fmla="*/ 18 w 30"/>
                <a:gd name="T65" fmla="*/ 31 h 38"/>
                <a:gd name="T66" fmla="*/ 18 w 30"/>
                <a:gd name="T67" fmla="*/ 31 h 38"/>
                <a:gd name="T68" fmla="*/ 23 w 30"/>
                <a:gd name="T69" fmla="*/ 24 h 38"/>
                <a:gd name="T70" fmla="*/ 24 w 30"/>
                <a:gd name="T71" fmla="*/ 24 h 38"/>
                <a:gd name="T72" fmla="*/ 25 w 30"/>
                <a:gd name="T73" fmla="*/ 24 h 38"/>
                <a:gd name="T74" fmla="*/ 29 w 30"/>
                <a:gd name="T75" fmla="*/ 25 h 38"/>
                <a:gd name="T76" fmla="*/ 30 w 30"/>
                <a:gd name="T77" fmla="*/ 25 h 38"/>
                <a:gd name="T78" fmla="*/ 28 w 30"/>
                <a:gd name="T79" fmla="*/ 21 h 38"/>
                <a:gd name="T80" fmla="*/ 21 w 30"/>
                <a:gd name="T81" fmla="*/ 9 h 38"/>
                <a:gd name="T82" fmla="*/ 15 w 30"/>
                <a:gd name="T83" fmla="*/ 5 h 38"/>
                <a:gd name="T84" fmla="*/ 9 w 30"/>
                <a:gd name="T85" fmla="*/ 2 h 38"/>
                <a:gd name="T86" fmla="*/ 6 w 30"/>
                <a:gd name="T87" fmla="*/ 0 h 38"/>
                <a:gd name="T88" fmla="*/ 5 w 30"/>
                <a:gd name="T89" fmla="*/ 0 h 38"/>
                <a:gd name="T90" fmla="*/ 0 w 30"/>
                <a:gd name="T91" fmla="*/ 1 h 38"/>
                <a:gd name="T92" fmla="*/ 1 w 30"/>
                <a:gd name="T9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8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2" y="4"/>
                    <a:pt x="2" y="4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3" y="6"/>
                    <a:pt x="4" y="6"/>
                    <a:pt x="4" y="7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8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7" y="11"/>
                    <a:pt x="18" y="25"/>
                    <a:pt x="13" y="30"/>
                  </a:cubicBezTo>
                  <a:cubicBezTo>
                    <a:pt x="13" y="30"/>
                    <a:pt x="13" y="31"/>
                    <a:pt x="13" y="33"/>
                  </a:cubicBezTo>
                  <a:cubicBezTo>
                    <a:pt x="13" y="34"/>
                    <a:pt x="13" y="35"/>
                    <a:pt x="13" y="35"/>
                  </a:cubicBezTo>
                  <a:cubicBezTo>
                    <a:pt x="13" y="36"/>
                    <a:pt x="13" y="36"/>
                    <a:pt x="14" y="36"/>
                  </a:cubicBezTo>
                  <a:cubicBezTo>
                    <a:pt x="14" y="36"/>
                    <a:pt x="14" y="37"/>
                    <a:pt x="14" y="37"/>
                  </a:cubicBezTo>
                  <a:cubicBezTo>
                    <a:pt x="14" y="37"/>
                    <a:pt x="14" y="37"/>
                    <a:pt x="14" y="38"/>
                  </a:cubicBezTo>
                  <a:cubicBezTo>
                    <a:pt x="15" y="37"/>
                    <a:pt x="15" y="36"/>
                    <a:pt x="16" y="36"/>
                  </a:cubicBezTo>
                  <a:cubicBezTo>
                    <a:pt x="16" y="35"/>
                    <a:pt x="16" y="35"/>
                    <a:pt x="16" y="35"/>
                  </a:cubicBezTo>
                  <a:cubicBezTo>
                    <a:pt x="16" y="35"/>
                    <a:pt x="16" y="35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32"/>
                    <a:pt x="18" y="32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5"/>
                    <a:pt x="21" y="24"/>
                    <a:pt x="23" y="24"/>
                  </a:cubicBezTo>
                  <a:cubicBezTo>
                    <a:pt x="23" y="24"/>
                    <a:pt x="23" y="24"/>
                    <a:pt x="24" y="24"/>
                  </a:cubicBezTo>
                  <a:cubicBezTo>
                    <a:pt x="24" y="24"/>
                    <a:pt x="25" y="24"/>
                    <a:pt x="25" y="24"/>
                  </a:cubicBezTo>
                  <a:cubicBezTo>
                    <a:pt x="26" y="24"/>
                    <a:pt x="28" y="25"/>
                    <a:pt x="29" y="25"/>
                  </a:cubicBezTo>
                  <a:cubicBezTo>
                    <a:pt x="29" y="25"/>
                    <a:pt x="30" y="25"/>
                    <a:pt x="30" y="25"/>
                  </a:cubicBezTo>
                  <a:cubicBezTo>
                    <a:pt x="30" y="24"/>
                    <a:pt x="29" y="22"/>
                    <a:pt x="28" y="21"/>
                  </a:cubicBezTo>
                  <a:cubicBezTo>
                    <a:pt x="26" y="19"/>
                    <a:pt x="22" y="14"/>
                    <a:pt x="21" y="9"/>
                  </a:cubicBezTo>
                  <a:cubicBezTo>
                    <a:pt x="20" y="6"/>
                    <a:pt x="16" y="5"/>
                    <a:pt x="15" y="5"/>
                  </a:cubicBezTo>
                  <a:cubicBezTo>
                    <a:pt x="13" y="5"/>
                    <a:pt x="11" y="3"/>
                    <a:pt x="9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2" y="0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22" name="Freeform 1202"/>
            <p:cNvSpPr>
              <a:spLocks/>
            </p:cNvSpPr>
            <p:nvPr/>
          </p:nvSpPr>
          <p:spPr bwMode="auto">
            <a:xfrm>
              <a:off x="19059808" y="10612707"/>
              <a:ext cx="1047029" cy="548309"/>
            </a:xfrm>
            <a:custGeom>
              <a:avLst/>
              <a:gdLst>
                <a:gd name="T0" fmla="*/ 62 w 64"/>
                <a:gd name="T1" fmla="*/ 4 h 34"/>
                <a:gd name="T2" fmla="*/ 61 w 64"/>
                <a:gd name="T3" fmla="*/ 3 h 34"/>
                <a:gd name="T4" fmla="*/ 60 w 64"/>
                <a:gd name="T5" fmla="*/ 2 h 34"/>
                <a:gd name="T6" fmla="*/ 60 w 64"/>
                <a:gd name="T7" fmla="*/ 2 h 34"/>
                <a:gd name="T8" fmla="*/ 60 w 64"/>
                <a:gd name="T9" fmla="*/ 2 h 34"/>
                <a:gd name="T10" fmla="*/ 52 w 64"/>
                <a:gd name="T11" fmla="*/ 0 h 34"/>
                <a:gd name="T12" fmla="*/ 40 w 64"/>
                <a:gd name="T13" fmla="*/ 2 h 34"/>
                <a:gd name="T14" fmla="*/ 21 w 64"/>
                <a:gd name="T15" fmla="*/ 5 h 34"/>
                <a:gd name="T16" fmla="*/ 18 w 64"/>
                <a:gd name="T17" fmla="*/ 5 h 34"/>
                <a:gd name="T18" fmla="*/ 7 w 64"/>
                <a:gd name="T19" fmla="*/ 4 h 34"/>
                <a:gd name="T20" fmla="*/ 7 w 64"/>
                <a:gd name="T21" fmla="*/ 4 h 34"/>
                <a:gd name="T22" fmla="*/ 4 w 64"/>
                <a:gd name="T23" fmla="*/ 3 h 34"/>
                <a:gd name="T24" fmla="*/ 2 w 64"/>
                <a:gd name="T25" fmla="*/ 1 h 34"/>
                <a:gd name="T26" fmla="*/ 1 w 64"/>
                <a:gd name="T27" fmla="*/ 0 h 34"/>
                <a:gd name="T28" fmla="*/ 1 w 64"/>
                <a:gd name="T29" fmla="*/ 0 h 34"/>
                <a:gd name="T30" fmla="*/ 0 w 64"/>
                <a:gd name="T31" fmla="*/ 2 h 34"/>
                <a:gd name="T32" fmla="*/ 5 w 64"/>
                <a:gd name="T33" fmla="*/ 14 h 34"/>
                <a:gd name="T34" fmla="*/ 2 w 64"/>
                <a:gd name="T35" fmla="*/ 16 h 34"/>
                <a:gd name="T36" fmla="*/ 1 w 64"/>
                <a:gd name="T37" fmla="*/ 19 h 34"/>
                <a:gd name="T38" fmla="*/ 1 w 64"/>
                <a:gd name="T39" fmla="*/ 20 h 34"/>
                <a:gd name="T40" fmla="*/ 1 w 64"/>
                <a:gd name="T41" fmla="*/ 22 h 34"/>
                <a:gd name="T42" fmla="*/ 1 w 64"/>
                <a:gd name="T43" fmla="*/ 23 h 34"/>
                <a:gd name="T44" fmla="*/ 8 w 64"/>
                <a:gd name="T45" fmla="*/ 31 h 34"/>
                <a:gd name="T46" fmla="*/ 9 w 64"/>
                <a:gd name="T47" fmla="*/ 32 h 34"/>
                <a:gd name="T48" fmla="*/ 10 w 64"/>
                <a:gd name="T49" fmla="*/ 32 h 34"/>
                <a:gd name="T50" fmla="*/ 12 w 64"/>
                <a:gd name="T51" fmla="*/ 32 h 34"/>
                <a:gd name="T52" fmla="*/ 15 w 64"/>
                <a:gd name="T53" fmla="*/ 32 h 34"/>
                <a:gd name="T54" fmla="*/ 24 w 64"/>
                <a:gd name="T55" fmla="*/ 32 h 34"/>
                <a:gd name="T56" fmla="*/ 24 w 64"/>
                <a:gd name="T57" fmla="*/ 33 h 34"/>
                <a:gd name="T58" fmla="*/ 26 w 64"/>
                <a:gd name="T59" fmla="*/ 33 h 34"/>
                <a:gd name="T60" fmla="*/ 27 w 64"/>
                <a:gd name="T61" fmla="*/ 33 h 34"/>
                <a:gd name="T62" fmla="*/ 29 w 64"/>
                <a:gd name="T63" fmla="*/ 34 h 34"/>
                <a:gd name="T64" fmla="*/ 31 w 64"/>
                <a:gd name="T65" fmla="*/ 34 h 34"/>
                <a:gd name="T66" fmla="*/ 33 w 64"/>
                <a:gd name="T67" fmla="*/ 34 h 34"/>
                <a:gd name="T68" fmla="*/ 35 w 64"/>
                <a:gd name="T69" fmla="*/ 34 h 34"/>
                <a:gd name="T70" fmla="*/ 37 w 64"/>
                <a:gd name="T71" fmla="*/ 34 h 34"/>
                <a:gd name="T72" fmla="*/ 37 w 64"/>
                <a:gd name="T73" fmla="*/ 32 h 34"/>
                <a:gd name="T74" fmla="*/ 38 w 64"/>
                <a:gd name="T75" fmla="*/ 31 h 34"/>
                <a:gd name="T76" fmla="*/ 40 w 64"/>
                <a:gd name="T77" fmla="*/ 30 h 34"/>
                <a:gd name="T78" fmla="*/ 41 w 64"/>
                <a:gd name="T79" fmla="*/ 30 h 34"/>
                <a:gd name="T80" fmla="*/ 42 w 64"/>
                <a:gd name="T81" fmla="*/ 29 h 34"/>
                <a:gd name="T82" fmla="*/ 42 w 64"/>
                <a:gd name="T83" fmla="*/ 28 h 34"/>
                <a:gd name="T84" fmla="*/ 42 w 64"/>
                <a:gd name="T85" fmla="*/ 28 h 34"/>
                <a:gd name="T86" fmla="*/ 43 w 64"/>
                <a:gd name="T87" fmla="*/ 27 h 34"/>
                <a:gd name="T88" fmla="*/ 44 w 64"/>
                <a:gd name="T89" fmla="*/ 26 h 34"/>
                <a:gd name="T90" fmla="*/ 44 w 64"/>
                <a:gd name="T91" fmla="*/ 26 h 34"/>
                <a:gd name="T92" fmla="*/ 51 w 64"/>
                <a:gd name="T93" fmla="*/ 25 h 34"/>
                <a:gd name="T94" fmla="*/ 58 w 64"/>
                <a:gd name="T95" fmla="*/ 26 h 34"/>
                <a:gd name="T96" fmla="*/ 56 w 64"/>
                <a:gd name="T97" fmla="*/ 14 h 34"/>
                <a:gd name="T98" fmla="*/ 64 w 64"/>
                <a:gd name="T99" fmla="*/ 5 h 34"/>
                <a:gd name="T100" fmla="*/ 63 w 64"/>
                <a:gd name="T101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" h="34">
                  <a:moveTo>
                    <a:pt x="62" y="4"/>
                  </a:moveTo>
                  <a:cubicBezTo>
                    <a:pt x="62" y="4"/>
                    <a:pt x="62" y="4"/>
                    <a:pt x="62" y="4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0" y="3"/>
                    <a:pt x="60" y="3"/>
                  </a:cubicBezTo>
                  <a:cubicBezTo>
                    <a:pt x="60" y="3"/>
                    <a:pt x="60" y="3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59" y="1"/>
                    <a:pt x="57" y="1"/>
                    <a:pt x="52" y="0"/>
                  </a:cubicBezTo>
                  <a:cubicBezTo>
                    <a:pt x="51" y="0"/>
                    <a:pt x="51" y="0"/>
                    <a:pt x="50" y="0"/>
                  </a:cubicBezTo>
                  <a:cubicBezTo>
                    <a:pt x="45" y="0"/>
                    <a:pt x="41" y="1"/>
                    <a:pt x="40" y="2"/>
                  </a:cubicBezTo>
                  <a:cubicBezTo>
                    <a:pt x="37" y="4"/>
                    <a:pt x="34" y="6"/>
                    <a:pt x="30" y="6"/>
                  </a:cubicBezTo>
                  <a:cubicBezTo>
                    <a:pt x="29" y="5"/>
                    <a:pt x="24" y="5"/>
                    <a:pt x="21" y="5"/>
                  </a:cubicBezTo>
                  <a:cubicBezTo>
                    <a:pt x="20" y="5"/>
                    <a:pt x="19" y="5"/>
                    <a:pt x="19" y="5"/>
                  </a:cubicBezTo>
                  <a:cubicBezTo>
                    <a:pt x="19" y="5"/>
                    <a:pt x="19" y="5"/>
                    <a:pt x="18" y="5"/>
                  </a:cubicBezTo>
                  <a:cubicBezTo>
                    <a:pt x="17" y="5"/>
                    <a:pt x="14" y="5"/>
                    <a:pt x="12" y="5"/>
                  </a:cubicBezTo>
                  <a:cubicBezTo>
                    <a:pt x="10" y="4"/>
                    <a:pt x="8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5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6"/>
                    <a:pt x="7" y="11"/>
                    <a:pt x="5" y="14"/>
                  </a:cubicBezTo>
                  <a:cubicBezTo>
                    <a:pt x="5" y="15"/>
                    <a:pt x="4" y="16"/>
                    <a:pt x="3" y="16"/>
                  </a:cubicBezTo>
                  <a:cubicBezTo>
                    <a:pt x="3" y="16"/>
                    <a:pt x="2" y="16"/>
                    <a:pt x="2" y="16"/>
                  </a:cubicBezTo>
                  <a:cubicBezTo>
                    <a:pt x="1" y="17"/>
                    <a:pt x="1" y="18"/>
                    <a:pt x="1" y="18"/>
                  </a:cubicBezTo>
                  <a:cubicBezTo>
                    <a:pt x="1" y="18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6" y="28"/>
                    <a:pt x="7" y="29"/>
                    <a:pt x="7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8" y="31"/>
                    <a:pt x="8" y="31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10" y="32"/>
                    <a:pt x="10" y="32"/>
                  </a:cubicBezTo>
                  <a:cubicBezTo>
                    <a:pt x="10" y="32"/>
                    <a:pt x="11" y="32"/>
                    <a:pt x="11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2"/>
                    <a:pt x="14" y="32"/>
                  </a:cubicBezTo>
                  <a:cubicBezTo>
                    <a:pt x="14" y="32"/>
                    <a:pt x="14" y="32"/>
                    <a:pt x="15" y="32"/>
                  </a:cubicBezTo>
                  <a:cubicBezTo>
                    <a:pt x="15" y="32"/>
                    <a:pt x="16" y="32"/>
                    <a:pt x="17" y="32"/>
                  </a:cubicBezTo>
                  <a:cubicBezTo>
                    <a:pt x="21" y="32"/>
                    <a:pt x="23" y="32"/>
                    <a:pt x="24" y="32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6" y="33"/>
                    <a:pt x="26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8" y="33"/>
                    <a:pt x="28" y="33"/>
                    <a:pt x="28" y="34"/>
                  </a:cubicBezTo>
                  <a:cubicBezTo>
                    <a:pt x="29" y="34"/>
                    <a:pt x="29" y="34"/>
                    <a:pt x="29" y="34"/>
                  </a:cubicBezTo>
                  <a:cubicBezTo>
                    <a:pt x="29" y="34"/>
                    <a:pt x="30" y="34"/>
                    <a:pt x="30" y="34"/>
                  </a:cubicBezTo>
                  <a:cubicBezTo>
                    <a:pt x="30" y="34"/>
                    <a:pt x="31" y="34"/>
                    <a:pt x="31" y="34"/>
                  </a:cubicBezTo>
                  <a:cubicBezTo>
                    <a:pt x="31" y="34"/>
                    <a:pt x="31" y="34"/>
                    <a:pt x="32" y="34"/>
                  </a:cubicBezTo>
                  <a:cubicBezTo>
                    <a:pt x="32" y="34"/>
                    <a:pt x="32" y="34"/>
                    <a:pt x="33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4" y="34"/>
                    <a:pt x="34" y="34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6" y="34"/>
                    <a:pt x="37" y="34"/>
                    <a:pt x="37" y="34"/>
                  </a:cubicBezTo>
                  <a:cubicBezTo>
                    <a:pt x="37" y="34"/>
                    <a:pt x="37" y="33"/>
                    <a:pt x="37" y="33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38" y="32"/>
                    <a:pt x="38" y="31"/>
                    <a:pt x="38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9" y="31"/>
                    <a:pt x="39" y="30"/>
                    <a:pt x="39" y="30"/>
                  </a:cubicBezTo>
                  <a:cubicBezTo>
                    <a:pt x="39" y="30"/>
                    <a:pt x="39" y="30"/>
                    <a:pt x="40" y="30"/>
                  </a:cubicBezTo>
                  <a:cubicBezTo>
                    <a:pt x="40" y="30"/>
                    <a:pt x="40" y="30"/>
                    <a:pt x="41" y="30"/>
                  </a:cubicBezTo>
                  <a:cubicBezTo>
                    <a:pt x="41" y="30"/>
                    <a:pt x="41" y="30"/>
                    <a:pt x="41" y="30"/>
                  </a:cubicBezTo>
                  <a:cubicBezTo>
                    <a:pt x="41" y="30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7"/>
                    <a:pt x="42" y="27"/>
                    <a:pt x="42" y="27"/>
                  </a:cubicBezTo>
                  <a:cubicBezTo>
                    <a:pt x="42" y="27"/>
                    <a:pt x="43" y="27"/>
                    <a:pt x="4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6"/>
                    <a:pt x="43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6"/>
                    <a:pt x="48" y="25"/>
                    <a:pt x="51" y="25"/>
                  </a:cubicBezTo>
                  <a:cubicBezTo>
                    <a:pt x="54" y="25"/>
                    <a:pt x="55" y="25"/>
                    <a:pt x="57" y="26"/>
                  </a:cubicBezTo>
                  <a:cubicBezTo>
                    <a:pt x="57" y="26"/>
                    <a:pt x="57" y="26"/>
                    <a:pt x="58" y="26"/>
                  </a:cubicBezTo>
                  <a:cubicBezTo>
                    <a:pt x="55" y="25"/>
                    <a:pt x="54" y="20"/>
                    <a:pt x="54" y="18"/>
                  </a:cubicBezTo>
                  <a:cubicBezTo>
                    <a:pt x="54" y="15"/>
                    <a:pt x="56" y="14"/>
                    <a:pt x="56" y="14"/>
                  </a:cubicBezTo>
                  <a:cubicBezTo>
                    <a:pt x="57" y="14"/>
                    <a:pt x="58" y="12"/>
                    <a:pt x="59" y="11"/>
                  </a:cubicBezTo>
                  <a:cubicBezTo>
                    <a:pt x="60" y="8"/>
                    <a:pt x="62" y="6"/>
                    <a:pt x="64" y="5"/>
                  </a:cubicBezTo>
                  <a:cubicBezTo>
                    <a:pt x="64" y="5"/>
                    <a:pt x="64" y="4"/>
                    <a:pt x="64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3" y="4"/>
                    <a:pt x="62" y="4"/>
                    <a:pt x="62" y="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23" name="Freeform 1203"/>
            <p:cNvSpPr>
              <a:spLocks/>
            </p:cNvSpPr>
            <p:nvPr/>
          </p:nvSpPr>
          <p:spPr bwMode="auto">
            <a:xfrm>
              <a:off x="18699355" y="10994861"/>
              <a:ext cx="429110" cy="282462"/>
            </a:xfrm>
            <a:custGeom>
              <a:avLst/>
              <a:gdLst>
                <a:gd name="T0" fmla="*/ 25 w 26"/>
                <a:gd name="T1" fmla="*/ 9 h 17"/>
                <a:gd name="T2" fmla="*/ 25 w 26"/>
                <a:gd name="T3" fmla="*/ 8 h 17"/>
                <a:gd name="T4" fmla="*/ 24 w 26"/>
                <a:gd name="T5" fmla="*/ 7 h 17"/>
                <a:gd name="T6" fmla="*/ 19 w 26"/>
                <a:gd name="T7" fmla="*/ 1 h 17"/>
                <a:gd name="T8" fmla="*/ 18 w 26"/>
                <a:gd name="T9" fmla="*/ 0 h 17"/>
                <a:gd name="T10" fmla="*/ 18 w 26"/>
                <a:gd name="T11" fmla="*/ 0 h 17"/>
                <a:gd name="T12" fmla="*/ 15 w 26"/>
                <a:gd name="T13" fmla="*/ 0 h 17"/>
                <a:gd name="T14" fmla="*/ 13 w 26"/>
                <a:gd name="T15" fmla="*/ 1 h 17"/>
                <a:gd name="T16" fmla="*/ 10 w 26"/>
                <a:gd name="T17" fmla="*/ 1 h 17"/>
                <a:gd name="T18" fmla="*/ 7 w 26"/>
                <a:gd name="T19" fmla="*/ 2 h 17"/>
                <a:gd name="T20" fmla="*/ 5 w 26"/>
                <a:gd name="T21" fmla="*/ 2 h 17"/>
                <a:gd name="T22" fmla="*/ 1 w 26"/>
                <a:gd name="T23" fmla="*/ 3 h 17"/>
                <a:gd name="T24" fmla="*/ 1 w 26"/>
                <a:gd name="T25" fmla="*/ 5 h 17"/>
                <a:gd name="T26" fmla="*/ 0 w 26"/>
                <a:gd name="T27" fmla="*/ 8 h 17"/>
                <a:gd name="T28" fmla="*/ 0 w 26"/>
                <a:gd name="T29" fmla="*/ 10 h 17"/>
                <a:gd name="T30" fmla="*/ 1 w 26"/>
                <a:gd name="T31" fmla="*/ 12 h 17"/>
                <a:gd name="T32" fmla="*/ 2 w 26"/>
                <a:gd name="T33" fmla="*/ 14 h 17"/>
                <a:gd name="T34" fmla="*/ 3 w 26"/>
                <a:gd name="T35" fmla="*/ 15 h 17"/>
                <a:gd name="T36" fmla="*/ 5 w 26"/>
                <a:gd name="T37" fmla="*/ 17 h 17"/>
                <a:gd name="T38" fmla="*/ 6 w 26"/>
                <a:gd name="T39" fmla="*/ 17 h 17"/>
                <a:gd name="T40" fmla="*/ 8 w 26"/>
                <a:gd name="T41" fmla="*/ 17 h 17"/>
                <a:gd name="T42" fmla="*/ 9 w 26"/>
                <a:gd name="T43" fmla="*/ 17 h 17"/>
                <a:gd name="T44" fmla="*/ 11 w 26"/>
                <a:gd name="T45" fmla="*/ 17 h 17"/>
                <a:gd name="T46" fmla="*/ 14 w 26"/>
                <a:gd name="T47" fmla="*/ 15 h 17"/>
                <a:gd name="T48" fmla="*/ 19 w 26"/>
                <a:gd name="T49" fmla="*/ 13 h 17"/>
                <a:gd name="T50" fmla="*/ 20 w 26"/>
                <a:gd name="T51" fmla="*/ 13 h 17"/>
                <a:gd name="T52" fmla="*/ 21 w 26"/>
                <a:gd name="T53" fmla="*/ 13 h 17"/>
                <a:gd name="T54" fmla="*/ 23 w 26"/>
                <a:gd name="T55" fmla="*/ 12 h 17"/>
                <a:gd name="T56" fmla="*/ 24 w 26"/>
                <a:gd name="T57" fmla="*/ 11 h 17"/>
                <a:gd name="T58" fmla="*/ 25 w 26"/>
                <a:gd name="T59" fmla="*/ 11 h 17"/>
                <a:gd name="T60" fmla="*/ 26 w 26"/>
                <a:gd name="T61" fmla="*/ 10 h 17"/>
                <a:gd name="T62" fmla="*/ 26 w 26"/>
                <a:gd name="T6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17">
                  <a:moveTo>
                    <a:pt x="26" y="9"/>
                  </a:moveTo>
                  <a:cubicBezTo>
                    <a:pt x="26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7"/>
                  </a:cubicBezTo>
                  <a:cubicBezTo>
                    <a:pt x="24" y="7"/>
                    <a:pt x="24" y="6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8" y="1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2"/>
                    <a:pt x="8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1" y="12"/>
                  </a:cubicBezTo>
                  <a:cubicBezTo>
                    <a:pt x="1" y="12"/>
                    <a:pt x="1" y="13"/>
                    <a:pt x="1" y="13"/>
                  </a:cubicBezTo>
                  <a:cubicBezTo>
                    <a:pt x="1" y="13"/>
                    <a:pt x="1" y="13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4" y="16"/>
                    <a:pt x="4" y="16"/>
                  </a:cubicBezTo>
                  <a:cubicBezTo>
                    <a:pt x="4" y="16"/>
                    <a:pt x="4" y="16"/>
                    <a:pt x="5" y="17"/>
                  </a:cubicBezTo>
                  <a:cubicBezTo>
                    <a:pt x="5" y="17"/>
                    <a:pt x="5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17"/>
                    <a:pt x="12" y="17"/>
                  </a:cubicBezTo>
                  <a:cubicBezTo>
                    <a:pt x="13" y="16"/>
                    <a:pt x="14" y="16"/>
                    <a:pt x="14" y="15"/>
                  </a:cubicBezTo>
                  <a:cubicBezTo>
                    <a:pt x="15" y="14"/>
                    <a:pt x="17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22" y="12"/>
                    <a:pt x="22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9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24" name="Freeform 1204"/>
            <p:cNvSpPr>
              <a:spLocks/>
            </p:cNvSpPr>
            <p:nvPr/>
          </p:nvSpPr>
          <p:spPr bwMode="auto">
            <a:xfrm>
              <a:off x="19042643" y="8701934"/>
              <a:ext cx="3226910" cy="1777850"/>
            </a:xfrm>
            <a:custGeom>
              <a:avLst/>
              <a:gdLst>
                <a:gd name="T0" fmla="*/ 101 w 197"/>
                <a:gd name="T1" fmla="*/ 3 h 111"/>
                <a:gd name="T2" fmla="*/ 92 w 197"/>
                <a:gd name="T3" fmla="*/ 9 h 111"/>
                <a:gd name="T4" fmla="*/ 79 w 197"/>
                <a:gd name="T5" fmla="*/ 14 h 111"/>
                <a:gd name="T6" fmla="*/ 72 w 197"/>
                <a:gd name="T7" fmla="*/ 11 h 111"/>
                <a:gd name="T8" fmla="*/ 55 w 197"/>
                <a:gd name="T9" fmla="*/ 10 h 111"/>
                <a:gd name="T10" fmla="*/ 26 w 197"/>
                <a:gd name="T11" fmla="*/ 6 h 111"/>
                <a:gd name="T12" fmla="*/ 18 w 197"/>
                <a:gd name="T13" fmla="*/ 11 h 111"/>
                <a:gd name="T14" fmla="*/ 16 w 197"/>
                <a:gd name="T15" fmla="*/ 12 h 111"/>
                <a:gd name="T16" fmla="*/ 16 w 197"/>
                <a:gd name="T17" fmla="*/ 29 h 111"/>
                <a:gd name="T18" fmla="*/ 5 w 197"/>
                <a:gd name="T19" fmla="*/ 41 h 111"/>
                <a:gd name="T20" fmla="*/ 5 w 197"/>
                <a:gd name="T21" fmla="*/ 47 h 111"/>
                <a:gd name="T22" fmla="*/ 4 w 197"/>
                <a:gd name="T23" fmla="*/ 49 h 111"/>
                <a:gd name="T24" fmla="*/ 0 w 197"/>
                <a:gd name="T25" fmla="*/ 56 h 111"/>
                <a:gd name="T26" fmla="*/ 2 w 197"/>
                <a:gd name="T27" fmla="*/ 58 h 111"/>
                <a:gd name="T28" fmla="*/ 7 w 197"/>
                <a:gd name="T29" fmla="*/ 60 h 111"/>
                <a:gd name="T30" fmla="*/ 20 w 197"/>
                <a:gd name="T31" fmla="*/ 62 h 111"/>
                <a:gd name="T32" fmla="*/ 38 w 197"/>
                <a:gd name="T33" fmla="*/ 62 h 111"/>
                <a:gd name="T34" fmla="*/ 47 w 197"/>
                <a:gd name="T35" fmla="*/ 57 h 111"/>
                <a:gd name="T36" fmla="*/ 51 w 197"/>
                <a:gd name="T37" fmla="*/ 55 h 111"/>
                <a:gd name="T38" fmla="*/ 58 w 197"/>
                <a:gd name="T39" fmla="*/ 54 h 111"/>
                <a:gd name="T40" fmla="*/ 71 w 197"/>
                <a:gd name="T41" fmla="*/ 60 h 111"/>
                <a:gd name="T42" fmla="*/ 86 w 197"/>
                <a:gd name="T43" fmla="*/ 85 h 111"/>
                <a:gd name="T44" fmla="*/ 85 w 197"/>
                <a:gd name="T45" fmla="*/ 87 h 111"/>
                <a:gd name="T46" fmla="*/ 76 w 197"/>
                <a:gd name="T47" fmla="*/ 86 h 111"/>
                <a:gd name="T48" fmla="*/ 74 w 197"/>
                <a:gd name="T49" fmla="*/ 90 h 111"/>
                <a:gd name="T50" fmla="*/ 73 w 197"/>
                <a:gd name="T51" fmla="*/ 92 h 111"/>
                <a:gd name="T52" fmla="*/ 71 w 197"/>
                <a:gd name="T53" fmla="*/ 95 h 111"/>
                <a:gd name="T54" fmla="*/ 72 w 197"/>
                <a:gd name="T55" fmla="*/ 99 h 111"/>
                <a:gd name="T56" fmla="*/ 78 w 197"/>
                <a:gd name="T57" fmla="*/ 98 h 111"/>
                <a:gd name="T58" fmla="*/ 89 w 197"/>
                <a:gd name="T59" fmla="*/ 86 h 111"/>
                <a:gd name="T60" fmla="*/ 112 w 197"/>
                <a:gd name="T61" fmla="*/ 81 h 111"/>
                <a:gd name="T62" fmla="*/ 121 w 197"/>
                <a:gd name="T63" fmla="*/ 87 h 111"/>
                <a:gd name="T64" fmla="*/ 119 w 197"/>
                <a:gd name="T65" fmla="*/ 100 h 111"/>
                <a:gd name="T66" fmla="*/ 126 w 197"/>
                <a:gd name="T67" fmla="*/ 111 h 111"/>
                <a:gd name="T68" fmla="*/ 147 w 197"/>
                <a:gd name="T69" fmla="*/ 103 h 111"/>
                <a:gd name="T70" fmla="*/ 174 w 197"/>
                <a:gd name="T71" fmla="*/ 74 h 111"/>
                <a:gd name="T72" fmla="*/ 174 w 197"/>
                <a:gd name="T73" fmla="*/ 71 h 111"/>
                <a:gd name="T74" fmla="*/ 185 w 197"/>
                <a:gd name="T75" fmla="*/ 62 h 111"/>
                <a:gd name="T76" fmla="*/ 195 w 197"/>
                <a:gd name="T77" fmla="*/ 58 h 111"/>
                <a:gd name="T78" fmla="*/ 195 w 197"/>
                <a:gd name="T79" fmla="*/ 50 h 111"/>
                <a:gd name="T80" fmla="*/ 194 w 197"/>
                <a:gd name="T81" fmla="*/ 42 h 111"/>
                <a:gd name="T82" fmla="*/ 176 w 197"/>
                <a:gd name="T83" fmla="*/ 37 h 111"/>
                <a:gd name="T84" fmla="*/ 163 w 197"/>
                <a:gd name="T85" fmla="*/ 31 h 111"/>
                <a:gd name="T86" fmla="*/ 145 w 197"/>
                <a:gd name="T87" fmla="*/ 28 h 111"/>
                <a:gd name="T88" fmla="*/ 132 w 197"/>
                <a:gd name="T89" fmla="*/ 15 h 111"/>
                <a:gd name="T90" fmla="*/ 124 w 197"/>
                <a:gd name="T91" fmla="*/ 0 h 111"/>
                <a:gd name="T92" fmla="*/ 112 w 197"/>
                <a:gd name="T93" fmla="*/ 1 h 111"/>
                <a:gd name="T94" fmla="*/ 106 w 197"/>
                <a:gd name="T95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7" h="111">
                  <a:moveTo>
                    <a:pt x="103" y="3"/>
                  </a:moveTo>
                  <a:cubicBezTo>
                    <a:pt x="103" y="3"/>
                    <a:pt x="103" y="3"/>
                    <a:pt x="103" y="3"/>
                  </a:cubicBezTo>
                  <a:cubicBezTo>
                    <a:pt x="102" y="3"/>
                    <a:pt x="102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0" y="3"/>
                    <a:pt x="100" y="3"/>
                    <a:pt x="100" y="3"/>
                  </a:cubicBezTo>
                  <a:cubicBezTo>
                    <a:pt x="99" y="3"/>
                    <a:pt x="99" y="3"/>
                    <a:pt x="99" y="3"/>
                  </a:cubicBezTo>
                  <a:cubicBezTo>
                    <a:pt x="99" y="3"/>
                    <a:pt x="98" y="4"/>
                    <a:pt x="98" y="4"/>
                  </a:cubicBezTo>
                  <a:cubicBezTo>
                    <a:pt x="95" y="6"/>
                    <a:pt x="93" y="8"/>
                    <a:pt x="92" y="9"/>
                  </a:cubicBezTo>
                  <a:cubicBezTo>
                    <a:pt x="92" y="13"/>
                    <a:pt x="91" y="15"/>
                    <a:pt x="89" y="15"/>
                  </a:cubicBezTo>
                  <a:cubicBezTo>
                    <a:pt x="88" y="15"/>
                    <a:pt x="88" y="15"/>
                    <a:pt x="87" y="14"/>
                  </a:cubicBezTo>
                  <a:cubicBezTo>
                    <a:pt x="87" y="14"/>
                    <a:pt x="85" y="13"/>
                    <a:pt x="82" y="13"/>
                  </a:cubicBezTo>
                  <a:cubicBezTo>
                    <a:pt x="80" y="13"/>
                    <a:pt x="79" y="14"/>
                    <a:pt x="79" y="14"/>
                  </a:cubicBezTo>
                  <a:cubicBezTo>
                    <a:pt x="79" y="14"/>
                    <a:pt x="78" y="14"/>
                    <a:pt x="78" y="14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6" y="14"/>
                    <a:pt x="75" y="13"/>
                    <a:pt x="74" y="12"/>
                  </a:cubicBezTo>
                  <a:cubicBezTo>
                    <a:pt x="73" y="12"/>
                    <a:pt x="73" y="11"/>
                    <a:pt x="72" y="11"/>
                  </a:cubicBezTo>
                  <a:cubicBezTo>
                    <a:pt x="69" y="13"/>
                    <a:pt x="67" y="12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4" y="11"/>
                    <a:pt x="63" y="12"/>
                    <a:pt x="62" y="12"/>
                  </a:cubicBezTo>
                  <a:cubicBezTo>
                    <a:pt x="60" y="12"/>
                    <a:pt x="56" y="10"/>
                    <a:pt x="55" y="10"/>
                  </a:cubicBezTo>
                  <a:cubicBezTo>
                    <a:pt x="54" y="9"/>
                    <a:pt x="53" y="9"/>
                    <a:pt x="52" y="9"/>
                  </a:cubicBezTo>
                  <a:cubicBezTo>
                    <a:pt x="52" y="9"/>
                    <a:pt x="51" y="9"/>
                    <a:pt x="51" y="9"/>
                  </a:cubicBezTo>
                  <a:cubicBezTo>
                    <a:pt x="48" y="10"/>
                    <a:pt x="46" y="10"/>
                    <a:pt x="44" y="8"/>
                  </a:cubicBezTo>
                  <a:cubicBezTo>
                    <a:pt x="43" y="7"/>
                    <a:pt x="41" y="6"/>
                    <a:pt x="26" y="6"/>
                  </a:cubicBezTo>
                  <a:cubicBezTo>
                    <a:pt x="23" y="6"/>
                    <a:pt x="23" y="7"/>
                    <a:pt x="21" y="8"/>
                  </a:cubicBezTo>
                  <a:cubicBezTo>
                    <a:pt x="21" y="9"/>
                    <a:pt x="21" y="9"/>
                    <a:pt x="20" y="10"/>
                  </a:cubicBezTo>
                  <a:cubicBezTo>
                    <a:pt x="20" y="10"/>
                    <a:pt x="19" y="10"/>
                    <a:pt x="19" y="11"/>
                  </a:cubicBezTo>
                  <a:cubicBezTo>
                    <a:pt x="19" y="11"/>
                    <a:pt x="18" y="11"/>
                    <a:pt x="18" y="11"/>
                  </a:cubicBezTo>
                  <a:cubicBezTo>
                    <a:pt x="18" y="11"/>
                    <a:pt x="18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22" y="22"/>
                    <a:pt x="20" y="24"/>
                    <a:pt x="20" y="25"/>
                  </a:cubicBezTo>
                  <a:cubicBezTo>
                    <a:pt x="19" y="27"/>
                    <a:pt x="17" y="28"/>
                    <a:pt x="16" y="29"/>
                  </a:cubicBezTo>
                  <a:cubicBezTo>
                    <a:pt x="16" y="29"/>
                    <a:pt x="15" y="29"/>
                    <a:pt x="15" y="30"/>
                  </a:cubicBezTo>
                  <a:cubicBezTo>
                    <a:pt x="14" y="30"/>
                    <a:pt x="13" y="32"/>
                    <a:pt x="11" y="34"/>
                  </a:cubicBezTo>
                  <a:cubicBezTo>
                    <a:pt x="9" y="35"/>
                    <a:pt x="6" y="39"/>
                    <a:pt x="5" y="40"/>
                  </a:cubicBezTo>
                  <a:cubicBezTo>
                    <a:pt x="5" y="40"/>
                    <a:pt x="5" y="41"/>
                    <a:pt x="5" y="41"/>
                  </a:cubicBezTo>
                  <a:cubicBezTo>
                    <a:pt x="5" y="43"/>
                    <a:pt x="5" y="44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5" y="47"/>
                    <a:pt x="5" y="47"/>
                    <a:pt x="5" y="47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50"/>
                    <a:pt x="1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1" y="57"/>
                    <a:pt x="1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" y="57"/>
                    <a:pt x="2" y="58"/>
                    <a:pt x="2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3" y="58"/>
                    <a:pt x="3" y="59"/>
                    <a:pt x="4" y="59"/>
                  </a:cubicBezTo>
                  <a:cubicBezTo>
                    <a:pt x="4" y="59"/>
                    <a:pt x="5" y="59"/>
                    <a:pt x="5" y="60"/>
                  </a:cubicBezTo>
                  <a:cubicBezTo>
                    <a:pt x="5" y="60"/>
                    <a:pt x="6" y="60"/>
                    <a:pt x="6" y="60"/>
                  </a:cubicBezTo>
                  <a:cubicBezTo>
                    <a:pt x="6" y="60"/>
                    <a:pt x="6" y="60"/>
                    <a:pt x="7" y="60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8" y="60"/>
                    <a:pt x="9" y="60"/>
                    <a:pt x="9" y="60"/>
                  </a:cubicBezTo>
                  <a:cubicBezTo>
                    <a:pt x="10" y="60"/>
                    <a:pt x="12" y="60"/>
                    <a:pt x="14" y="61"/>
                  </a:cubicBezTo>
                  <a:cubicBezTo>
                    <a:pt x="17" y="61"/>
                    <a:pt x="19" y="62"/>
                    <a:pt x="20" y="62"/>
                  </a:cubicBezTo>
                  <a:cubicBezTo>
                    <a:pt x="23" y="62"/>
                    <a:pt x="27" y="63"/>
                    <a:pt x="28" y="64"/>
                  </a:cubicBezTo>
                  <a:cubicBezTo>
                    <a:pt x="29" y="64"/>
                    <a:pt x="30" y="64"/>
                    <a:pt x="31" y="63"/>
                  </a:cubicBezTo>
                  <a:cubicBezTo>
                    <a:pt x="32" y="61"/>
                    <a:pt x="34" y="61"/>
                    <a:pt x="36" y="61"/>
                  </a:cubicBezTo>
                  <a:cubicBezTo>
                    <a:pt x="37" y="62"/>
                    <a:pt x="37" y="62"/>
                    <a:pt x="38" y="62"/>
                  </a:cubicBezTo>
                  <a:cubicBezTo>
                    <a:pt x="39" y="62"/>
                    <a:pt x="42" y="60"/>
                    <a:pt x="42" y="59"/>
                  </a:cubicBezTo>
                  <a:cubicBezTo>
                    <a:pt x="43" y="59"/>
                    <a:pt x="44" y="58"/>
                    <a:pt x="46" y="57"/>
                  </a:cubicBezTo>
                  <a:cubicBezTo>
                    <a:pt x="46" y="57"/>
                    <a:pt x="46" y="57"/>
                    <a:pt x="47" y="57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8" y="56"/>
                    <a:pt x="49" y="56"/>
                    <a:pt x="50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52" y="55"/>
                    <a:pt x="52" y="55"/>
                  </a:cubicBezTo>
                  <a:cubicBezTo>
                    <a:pt x="54" y="54"/>
                    <a:pt x="56" y="54"/>
                    <a:pt x="57" y="54"/>
                  </a:cubicBezTo>
                  <a:cubicBezTo>
                    <a:pt x="57" y="54"/>
                    <a:pt x="57" y="54"/>
                    <a:pt x="57" y="54"/>
                  </a:cubicBezTo>
                  <a:cubicBezTo>
                    <a:pt x="58" y="54"/>
                    <a:pt x="58" y="54"/>
                    <a:pt x="58" y="54"/>
                  </a:cubicBezTo>
                  <a:cubicBezTo>
                    <a:pt x="60" y="54"/>
                    <a:pt x="62" y="55"/>
                    <a:pt x="64" y="57"/>
                  </a:cubicBezTo>
                  <a:cubicBezTo>
                    <a:pt x="65" y="57"/>
                    <a:pt x="66" y="59"/>
                    <a:pt x="67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8" y="59"/>
                    <a:pt x="69" y="59"/>
                    <a:pt x="71" y="60"/>
                  </a:cubicBezTo>
                  <a:cubicBezTo>
                    <a:pt x="73" y="61"/>
                    <a:pt x="76" y="63"/>
                    <a:pt x="77" y="66"/>
                  </a:cubicBezTo>
                  <a:cubicBezTo>
                    <a:pt x="78" y="69"/>
                    <a:pt x="80" y="72"/>
                    <a:pt x="82" y="75"/>
                  </a:cubicBezTo>
                  <a:cubicBezTo>
                    <a:pt x="82" y="75"/>
                    <a:pt x="83" y="76"/>
                    <a:pt x="83" y="76"/>
                  </a:cubicBezTo>
                  <a:cubicBezTo>
                    <a:pt x="85" y="79"/>
                    <a:pt x="86" y="84"/>
                    <a:pt x="86" y="85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6" y="86"/>
                    <a:pt x="86" y="86"/>
                    <a:pt x="86" y="87"/>
                  </a:cubicBezTo>
                  <a:cubicBezTo>
                    <a:pt x="86" y="87"/>
                    <a:pt x="86" y="87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5" y="87"/>
                    <a:pt x="85" y="87"/>
                    <a:pt x="85" y="87"/>
                  </a:cubicBezTo>
                  <a:cubicBezTo>
                    <a:pt x="85" y="88"/>
                    <a:pt x="84" y="88"/>
                    <a:pt x="84" y="88"/>
                  </a:cubicBezTo>
                  <a:cubicBezTo>
                    <a:pt x="83" y="88"/>
                    <a:pt x="81" y="87"/>
                    <a:pt x="79" y="87"/>
                  </a:cubicBezTo>
                  <a:cubicBezTo>
                    <a:pt x="78" y="86"/>
                    <a:pt x="77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5" y="86"/>
                    <a:pt x="74" y="87"/>
                    <a:pt x="74" y="89"/>
                  </a:cubicBezTo>
                  <a:cubicBezTo>
                    <a:pt x="74" y="89"/>
                    <a:pt x="74" y="89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0"/>
                    <a:pt x="74" y="90"/>
                    <a:pt x="74" y="90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3"/>
                    <a:pt x="73" y="93"/>
                  </a:cubicBezTo>
                  <a:cubicBezTo>
                    <a:pt x="73" y="93"/>
                    <a:pt x="73" y="93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4"/>
                    <a:pt x="71" y="95"/>
                    <a:pt x="71" y="95"/>
                  </a:cubicBezTo>
                  <a:cubicBezTo>
                    <a:pt x="71" y="95"/>
                    <a:pt x="71" y="95"/>
                    <a:pt x="71" y="95"/>
                  </a:cubicBezTo>
                  <a:cubicBezTo>
                    <a:pt x="70" y="97"/>
                    <a:pt x="69" y="98"/>
                    <a:pt x="68" y="99"/>
                  </a:cubicBezTo>
                  <a:cubicBezTo>
                    <a:pt x="69" y="100"/>
                    <a:pt x="69" y="100"/>
                    <a:pt x="70" y="100"/>
                  </a:cubicBezTo>
                  <a:cubicBezTo>
                    <a:pt x="70" y="100"/>
                    <a:pt x="71" y="99"/>
                    <a:pt x="72" y="99"/>
                  </a:cubicBezTo>
                  <a:cubicBezTo>
                    <a:pt x="74" y="98"/>
                    <a:pt x="75" y="97"/>
                    <a:pt x="76" y="97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7" y="97"/>
                    <a:pt x="77" y="98"/>
                    <a:pt x="78" y="98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8" y="98"/>
                    <a:pt x="78" y="98"/>
                    <a:pt x="79" y="98"/>
                  </a:cubicBezTo>
                  <a:cubicBezTo>
                    <a:pt x="79" y="96"/>
                    <a:pt x="80" y="95"/>
                    <a:pt x="83" y="93"/>
                  </a:cubicBezTo>
                  <a:cubicBezTo>
                    <a:pt x="83" y="93"/>
                    <a:pt x="84" y="93"/>
                    <a:pt x="85" y="92"/>
                  </a:cubicBezTo>
                  <a:cubicBezTo>
                    <a:pt x="86" y="91"/>
                    <a:pt x="88" y="88"/>
                    <a:pt x="89" y="86"/>
                  </a:cubicBezTo>
                  <a:cubicBezTo>
                    <a:pt x="90" y="84"/>
                    <a:pt x="92" y="81"/>
                    <a:pt x="95" y="80"/>
                  </a:cubicBezTo>
                  <a:cubicBezTo>
                    <a:pt x="96" y="80"/>
                    <a:pt x="97" y="80"/>
                    <a:pt x="98" y="79"/>
                  </a:cubicBezTo>
                  <a:cubicBezTo>
                    <a:pt x="101" y="79"/>
                    <a:pt x="104" y="78"/>
                    <a:pt x="108" y="78"/>
                  </a:cubicBezTo>
                  <a:cubicBezTo>
                    <a:pt x="110" y="79"/>
                    <a:pt x="111" y="79"/>
                    <a:pt x="112" y="81"/>
                  </a:cubicBezTo>
                  <a:cubicBezTo>
                    <a:pt x="113" y="82"/>
                    <a:pt x="112" y="84"/>
                    <a:pt x="111" y="85"/>
                  </a:cubicBezTo>
                  <a:cubicBezTo>
                    <a:pt x="111" y="85"/>
                    <a:pt x="110" y="86"/>
                    <a:pt x="110" y="86"/>
                  </a:cubicBezTo>
                  <a:cubicBezTo>
                    <a:pt x="112" y="87"/>
                    <a:pt x="115" y="87"/>
                    <a:pt x="116" y="87"/>
                  </a:cubicBezTo>
                  <a:cubicBezTo>
                    <a:pt x="121" y="87"/>
                    <a:pt x="121" y="87"/>
                    <a:pt x="121" y="87"/>
                  </a:cubicBezTo>
                  <a:cubicBezTo>
                    <a:pt x="124" y="87"/>
                    <a:pt x="129" y="87"/>
                    <a:pt x="129" y="90"/>
                  </a:cubicBezTo>
                  <a:cubicBezTo>
                    <a:pt x="130" y="94"/>
                    <a:pt x="125" y="96"/>
                    <a:pt x="119" y="98"/>
                  </a:cubicBezTo>
                  <a:cubicBezTo>
                    <a:pt x="118" y="98"/>
                    <a:pt x="117" y="98"/>
                    <a:pt x="116" y="99"/>
                  </a:cubicBezTo>
                  <a:cubicBezTo>
                    <a:pt x="117" y="99"/>
                    <a:pt x="118" y="99"/>
                    <a:pt x="119" y="100"/>
                  </a:cubicBezTo>
                  <a:cubicBezTo>
                    <a:pt x="121" y="101"/>
                    <a:pt x="123" y="101"/>
                    <a:pt x="125" y="102"/>
                  </a:cubicBezTo>
                  <a:cubicBezTo>
                    <a:pt x="128" y="104"/>
                    <a:pt x="127" y="107"/>
                    <a:pt x="126" y="110"/>
                  </a:cubicBezTo>
                  <a:cubicBezTo>
                    <a:pt x="126" y="110"/>
                    <a:pt x="126" y="111"/>
                    <a:pt x="126" y="111"/>
                  </a:cubicBezTo>
                  <a:cubicBezTo>
                    <a:pt x="126" y="111"/>
                    <a:pt x="126" y="111"/>
                    <a:pt x="126" y="111"/>
                  </a:cubicBezTo>
                  <a:cubicBezTo>
                    <a:pt x="128" y="111"/>
                    <a:pt x="130" y="110"/>
                    <a:pt x="132" y="109"/>
                  </a:cubicBezTo>
                  <a:cubicBezTo>
                    <a:pt x="134" y="107"/>
                    <a:pt x="136" y="107"/>
                    <a:pt x="138" y="106"/>
                  </a:cubicBezTo>
                  <a:cubicBezTo>
                    <a:pt x="139" y="106"/>
                    <a:pt x="141" y="105"/>
                    <a:pt x="143" y="104"/>
                  </a:cubicBezTo>
                  <a:cubicBezTo>
                    <a:pt x="144" y="103"/>
                    <a:pt x="146" y="103"/>
                    <a:pt x="147" y="103"/>
                  </a:cubicBezTo>
                  <a:cubicBezTo>
                    <a:pt x="139" y="103"/>
                    <a:pt x="137" y="97"/>
                    <a:pt x="137" y="91"/>
                  </a:cubicBezTo>
                  <a:cubicBezTo>
                    <a:pt x="137" y="88"/>
                    <a:pt x="148" y="81"/>
                    <a:pt x="153" y="80"/>
                  </a:cubicBezTo>
                  <a:cubicBezTo>
                    <a:pt x="158" y="80"/>
                    <a:pt x="162" y="78"/>
                    <a:pt x="166" y="76"/>
                  </a:cubicBezTo>
                  <a:cubicBezTo>
                    <a:pt x="168" y="75"/>
                    <a:pt x="171" y="75"/>
                    <a:pt x="174" y="74"/>
                  </a:cubicBezTo>
                  <a:cubicBezTo>
                    <a:pt x="174" y="73"/>
                    <a:pt x="174" y="73"/>
                    <a:pt x="174" y="72"/>
                  </a:cubicBezTo>
                  <a:cubicBezTo>
                    <a:pt x="174" y="72"/>
                    <a:pt x="174" y="72"/>
                    <a:pt x="174" y="72"/>
                  </a:cubicBezTo>
                  <a:cubicBezTo>
                    <a:pt x="174" y="72"/>
                    <a:pt x="174" y="71"/>
                    <a:pt x="174" y="71"/>
                  </a:cubicBezTo>
                  <a:cubicBezTo>
                    <a:pt x="174" y="71"/>
                    <a:pt x="174" y="71"/>
                    <a:pt x="174" y="71"/>
                  </a:cubicBezTo>
                  <a:cubicBezTo>
                    <a:pt x="174" y="70"/>
                    <a:pt x="174" y="70"/>
                    <a:pt x="174" y="69"/>
                  </a:cubicBezTo>
                  <a:cubicBezTo>
                    <a:pt x="175" y="69"/>
                    <a:pt x="176" y="68"/>
                    <a:pt x="176" y="68"/>
                  </a:cubicBezTo>
                  <a:cubicBezTo>
                    <a:pt x="177" y="68"/>
                    <a:pt x="178" y="67"/>
                    <a:pt x="179" y="66"/>
                  </a:cubicBezTo>
                  <a:cubicBezTo>
                    <a:pt x="182" y="63"/>
                    <a:pt x="184" y="62"/>
                    <a:pt x="185" y="62"/>
                  </a:cubicBezTo>
                  <a:cubicBezTo>
                    <a:pt x="186" y="62"/>
                    <a:pt x="187" y="62"/>
                    <a:pt x="188" y="62"/>
                  </a:cubicBezTo>
                  <a:cubicBezTo>
                    <a:pt x="190" y="63"/>
                    <a:pt x="192" y="63"/>
                    <a:pt x="193" y="63"/>
                  </a:cubicBezTo>
                  <a:cubicBezTo>
                    <a:pt x="193" y="62"/>
                    <a:pt x="193" y="62"/>
                    <a:pt x="194" y="61"/>
                  </a:cubicBezTo>
                  <a:cubicBezTo>
                    <a:pt x="194" y="60"/>
                    <a:pt x="195" y="59"/>
                    <a:pt x="195" y="58"/>
                  </a:cubicBezTo>
                  <a:cubicBezTo>
                    <a:pt x="195" y="58"/>
                    <a:pt x="194" y="58"/>
                    <a:pt x="194" y="57"/>
                  </a:cubicBezTo>
                  <a:cubicBezTo>
                    <a:pt x="193" y="56"/>
                    <a:pt x="192" y="55"/>
                    <a:pt x="192" y="53"/>
                  </a:cubicBezTo>
                  <a:cubicBezTo>
                    <a:pt x="193" y="51"/>
                    <a:pt x="194" y="51"/>
                    <a:pt x="195" y="5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195" y="50"/>
                    <a:pt x="193" y="49"/>
                    <a:pt x="193" y="47"/>
                  </a:cubicBezTo>
                  <a:cubicBezTo>
                    <a:pt x="193" y="46"/>
                    <a:pt x="194" y="45"/>
                    <a:pt x="195" y="44"/>
                  </a:cubicBezTo>
                  <a:cubicBezTo>
                    <a:pt x="196" y="44"/>
                    <a:pt x="197" y="43"/>
                    <a:pt x="197" y="43"/>
                  </a:cubicBezTo>
                  <a:cubicBezTo>
                    <a:pt x="196" y="43"/>
                    <a:pt x="195" y="42"/>
                    <a:pt x="194" y="42"/>
                  </a:cubicBezTo>
                  <a:cubicBezTo>
                    <a:pt x="193" y="41"/>
                    <a:pt x="192" y="41"/>
                    <a:pt x="191" y="40"/>
                  </a:cubicBezTo>
                  <a:cubicBezTo>
                    <a:pt x="190" y="40"/>
                    <a:pt x="188" y="39"/>
                    <a:pt x="187" y="39"/>
                  </a:cubicBezTo>
                  <a:cubicBezTo>
                    <a:pt x="185" y="39"/>
                    <a:pt x="183" y="39"/>
                    <a:pt x="182" y="38"/>
                  </a:cubicBezTo>
                  <a:cubicBezTo>
                    <a:pt x="181" y="37"/>
                    <a:pt x="178" y="37"/>
                    <a:pt x="176" y="37"/>
                  </a:cubicBezTo>
                  <a:cubicBezTo>
                    <a:pt x="174" y="37"/>
                    <a:pt x="172" y="37"/>
                    <a:pt x="171" y="35"/>
                  </a:cubicBezTo>
                  <a:cubicBezTo>
                    <a:pt x="171" y="35"/>
                    <a:pt x="170" y="34"/>
                    <a:pt x="170" y="33"/>
                  </a:cubicBezTo>
                  <a:cubicBezTo>
                    <a:pt x="168" y="32"/>
                    <a:pt x="167" y="31"/>
                    <a:pt x="167" y="30"/>
                  </a:cubicBezTo>
                  <a:cubicBezTo>
                    <a:pt x="166" y="30"/>
                    <a:pt x="164" y="30"/>
                    <a:pt x="163" y="31"/>
                  </a:cubicBezTo>
                  <a:cubicBezTo>
                    <a:pt x="161" y="32"/>
                    <a:pt x="158" y="33"/>
                    <a:pt x="155" y="31"/>
                  </a:cubicBezTo>
                  <a:cubicBezTo>
                    <a:pt x="155" y="31"/>
                    <a:pt x="154" y="31"/>
                    <a:pt x="154" y="30"/>
                  </a:cubicBezTo>
                  <a:cubicBezTo>
                    <a:pt x="153" y="30"/>
                    <a:pt x="152" y="29"/>
                    <a:pt x="152" y="29"/>
                  </a:cubicBezTo>
                  <a:cubicBezTo>
                    <a:pt x="150" y="30"/>
                    <a:pt x="146" y="29"/>
                    <a:pt x="145" y="28"/>
                  </a:cubicBezTo>
                  <a:cubicBezTo>
                    <a:pt x="145" y="27"/>
                    <a:pt x="144" y="26"/>
                    <a:pt x="145" y="24"/>
                  </a:cubicBezTo>
                  <a:cubicBezTo>
                    <a:pt x="145" y="23"/>
                    <a:pt x="142" y="19"/>
                    <a:pt x="141" y="18"/>
                  </a:cubicBezTo>
                  <a:cubicBezTo>
                    <a:pt x="141" y="18"/>
                    <a:pt x="140" y="18"/>
                    <a:pt x="139" y="18"/>
                  </a:cubicBezTo>
                  <a:cubicBezTo>
                    <a:pt x="136" y="18"/>
                    <a:pt x="133" y="18"/>
                    <a:pt x="132" y="15"/>
                  </a:cubicBezTo>
                  <a:cubicBezTo>
                    <a:pt x="131" y="14"/>
                    <a:pt x="131" y="14"/>
                    <a:pt x="130" y="13"/>
                  </a:cubicBezTo>
                  <a:cubicBezTo>
                    <a:pt x="129" y="11"/>
                    <a:pt x="128" y="9"/>
                    <a:pt x="129" y="7"/>
                  </a:cubicBezTo>
                  <a:cubicBezTo>
                    <a:pt x="130" y="6"/>
                    <a:pt x="129" y="2"/>
                    <a:pt x="128" y="0"/>
                  </a:cubicBezTo>
                  <a:cubicBezTo>
                    <a:pt x="128" y="0"/>
                    <a:pt x="126" y="0"/>
                    <a:pt x="124" y="0"/>
                  </a:cubicBezTo>
                  <a:cubicBezTo>
                    <a:pt x="123" y="0"/>
                    <a:pt x="121" y="0"/>
                    <a:pt x="121" y="0"/>
                  </a:cubicBezTo>
                  <a:cubicBezTo>
                    <a:pt x="120" y="1"/>
                    <a:pt x="118" y="1"/>
                    <a:pt x="116" y="0"/>
                  </a:cubicBezTo>
                  <a:cubicBezTo>
                    <a:pt x="115" y="0"/>
                    <a:pt x="114" y="0"/>
                    <a:pt x="114" y="0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2" y="2"/>
                    <a:pt x="111" y="3"/>
                    <a:pt x="109" y="3"/>
                  </a:cubicBezTo>
                  <a:cubicBezTo>
                    <a:pt x="109" y="3"/>
                    <a:pt x="108" y="3"/>
                    <a:pt x="107" y="3"/>
                  </a:cubicBezTo>
                  <a:cubicBezTo>
                    <a:pt x="107" y="3"/>
                    <a:pt x="106" y="3"/>
                    <a:pt x="106" y="3"/>
                  </a:cubicBezTo>
                  <a:cubicBezTo>
                    <a:pt x="106" y="3"/>
                    <a:pt x="106" y="3"/>
                    <a:pt x="106" y="3"/>
                  </a:cubicBezTo>
                  <a:cubicBezTo>
                    <a:pt x="105" y="3"/>
                    <a:pt x="104" y="3"/>
                    <a:pt x="104" y="2"/>
                  </a:cubicBezTo>
                  <a:cubicBezTo>
                    <a:pt x="104" y="2"/>
                    <a:pt x="104" y="3"/>
                    <a:pt x="103" y="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25" name="Freeform 1205"/>
            <p:cNvSpPr>
              <a:spLocks/>
            </p:cNvSpPr>
            <p:nvPr/>
          </p:nvSpPr>
          <p:spPr bwMode="auto">
            <a:xfrm>
              <a:off x="19214287" y="7754855"/>
              <a:ext cx="1682113" cy="1113233"/>
            </a:xfrm>
            <a:custGeom>
              <a:avLst/>
              <a:gdLst>
                <a:gd name="T0" fmla="*/ 53 w 102"/>
                <a:gd name="T1" fmla="*/ 0 h 70"/>
                <a:gd name="T2" fmla="*/ 51 w 102"/>
                <a:gd name="T3" fmla="*/ 2 h 70"/>
                <a:gd name="T4" fmla="*/ 45 w 102"/>
                <a:gd name="T5" fmla="*/ 5 h 70"/>
                <a:gd name="T6" fmla="*/ 39 w 102"/>
                <a:gd name="T7" fmla="*/ 7 h 70"/>
                <a:gd name="T8" fmla="*/ 39 w 102"/>
                <a:gd name="T9" fmla="*/ 8 h 70"/>
                <a:gd name="T10" fmla="*/ 38 w 102"/>
                <a:gd name="T11" fmla="*/ 13 h 70"/>
                <a:gd name="T12" fmla="*/ 37 w 102"/>
                <a:gd name="T13" fmla="*/ 15 h 70"/>
                <a:gd name="T14" fmla="*/ 35 w 102"/>
                <a:gd name="T15" fmla="*/ 17 h 70"/>
                <a:gd name="T16" fmla="*/ 27 w 102"/>
                <a:gd name="T17" fmla="*/ 23 h 70"/>
                <a:gd name="T18" fmla="*/ 24 w 102"/>
                <a:gd name="T19" fmla="*/ 30 h 70"/>
                <a:gd name="T20" fmla="*/ 12 w 102"/>
                <a:gd name="T21" fmla="*/ 35 h 70"/>
                <a:gd name="T22" fmla="*/ 10 w 102"/>
                <a:gd name="T23" fmla="*/ 35 h 70"/>
                <a:gd name="T24" fmla="*/ 10 w 102"/>
                <a:gd name="T25" fmla="*/ 35 h 70"/>
                <a:gd name="T26" fmla="*/ 9 w 102"/>
                <a:gd name="T27" fmla="*/ 35 h 70"/>
                <a:gd name="T28" fmla="*/ 8 w 102"/>
                <a:gd name="T29" fmla="*/ 35 h 70"/>
                <a:gd name="T30" fmla="*/ 7 w 102"/>
                <a:gd name="T31" fmla="*/ 35 h 70"/>
                <a:gd name="T32" fmla="*/ 6 w 102"/>
                <a:gd name="T33" fmla="*/ 35 h 70"/>
                <a:gd name="T34" fmla="*/ 4 w 102"/>
                <a:gd name="T35" fmla="*/ 35 h 70"/>
                <a:gd name="T36" fmla="*/ 4 w 102"/>
                <a:gd name="T37" fmla="*/ 35 h 70"/>
                <a:gd name="T38" fmla="*/ 4 w 102"/>
                <a:gd name="T39" fmla="*/ 37 h 70"/>
                <a:gd name="T40" fmla="*/ 4 w 102"/>
                <a:gd name="T41" fmla="*/ 38 h 70"/>
                <a:gd name="T42" fmla="*/ 5 w 102"/>
                <a:gd name="T43" fmla="*/ 40 h 70"/>
                <a:gd name="T44" fmla="*/ 8 w 102"/>
                <a:gd name="T45" fmla="*/ 50 h 70"/>
                <a:gd name="T46" fmla="*/ 0 w 102"/>
                <a:gd name="T47" fmla="*/ 58 h 70"/>
                <a:gd name="T48" fmla="*/ 4 w 102"/>
                <a:gd name="T49" fmla="*/ 64 h 70"/>
                <a:gd name="T50" fmla="*/ 4 w 102"/>
                <a:gd name="T51" fmla="*/ 65 h 70"/>
                <a:gd name="T52" fmla="*/ 4 w 102"/>
                <a:gd name="T53" fmla="*/ 68 h 70"/>
                <a:gd name="T54" fmla="*/ 4 w 102"/>
                <a:gd name="T55" fmla="*/ 68 h 70"/>
                <a:gd name="T56" fmla="*/ 5 w 102"/>
                <a:gd name="T57" fmla="*/ 68 h 70"/>
                <a:gd name="T58" fmla="*/ 7 w 102"/>
                <a:gd name="T59" fmla="*/ 66 h 70"/>
                <a:gd name="T60" fmla="*/ 36 w 102"/>
                <a:gd name="T61" fmla="*/ 65 h 70"/>
                <a:gd name="T62" fmla="*/ 40 w 102"/>
                <a:gd name="T63" fmla="*/ 65 h 70"/>
                <a:gd name="T64" fmla="*/ 51 w 102"/>
                <a:gd name="T65" fmla="*/ 68 h 70"/>
                <a:gd name="T66" fmla="*/ 59 w 102"/>
                <a:gd name="T67" fmla="*/ 68 h 70"/>
                <a:gd name="T68" fmla="*/ 66 w 102"/>
                <a:gd name="T69" fmla="*/ 69 h 70"/>
                <a:gd name="T70" fmla="*/ 71 w 102"/>
                <a:gd name="T71" fmla="*/ 69 h 70"/>
                <a:gd name="T72" fmla="*/ 77 w 102"/>
                <a:gd name="T73" fmla="*/ 69 h 70"/>
                <a:gd name="T74" fmla="*/ 85 w 102"/>
                <a:gd name="T75" fmla="*/ 60 h 70"/>
                <a:gd name="T76" fmla="*/ 87 w 102"/>
                <a:gd name="T77" fmla="*/ 59 h 70"/>
                <a:gd name="T78" fmla="*/ 89 w 102"/>
                <a:gd name="T79" fmla="*/ 59 h 70"/>
                <a:gd name="T80" fmla="*/ 91 w 102"/>
                <a:gd name="T81" fmla="*/ 59 h 70"/>
                <a:gd name="T82" fmla="*/ 90 w 102"/>
                <a:gd name="T83" fmla="*/ 57 h 70"/>
                <a:gd name="T84" fmla="*/ 88 w 102"/>
                <a:gd name="T85" fmla="*/ 51 h 70"/>
                <a:gd name="T86" fmla="*/ 91 w 102"/>
                <a:gd name="T87" fmla="*/ 42 h 70"/>
                <a:gd name="T88" fmla="*/ 97 w 102"/>
                <a:gd name="T89" fmla="*/ 44 h 70"/>
                <a:gd name="T90" fmla="*/ 98 w 102"/>
                <a:gd name="T91" fmla="*/ 37 h 70"/>
                <a:gd name="T92" fmla="*/ 93 w 102"/>
                <a:gd name="T93" fmla="*/ 34 h 70"/>
                <a:gd name="T94" fmla="*/ 86 w 102"/>
                <a:gd name="T95" fmla="*/ 26 h 70"/>
                <a:gd name="T96" fmla="*/ 82 w 102"/>
                <a:gd name="T97" fmla="*/ 16 h 70"/>
                <a:gd name="T98" fmla="*/ 82 w 102"/>
                <a:gd name="T99" fmla="*/ 11 h 70"/>
                <a:gd name="T100" fmla="*/ 82 w 102"/>
                <a:gd name="T101" fmla="*/ 8 h 70"/>
                <a:gd name="T102" fmla="*/ 74 w 102"/>
                <a:gd name="T103" fmla="*/ 5 h 70"/>
                <a:gd name="T104" fmla="*/ 65 w 102"/>
                <a:gd name="T105" fmla="*/ 4 h 70"/>
                <a:gd name="T106" fmla="*/ 54 w 102"/>
                <a:gd name="T107" fmla="*/ 0 h 70"/>
                <a:gd name="T108" fmla="*/ 54 w 102"/>
                <a:gd name="T10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2" h="70">
                  <a:moveTo>
                    <a:pt x="54" y="0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1"/>
                    <a:pt x="52" y="1"/>
                  </a:cubicBezTo>
                  <a:cubicBezTo>
                    <a:pt x="52" y="1"/>
                    <a:pt x="52" y="2"/>
                    <a:pt x="51" y="2"/>
                  </a:cubicBezTo>
                  <a:cubicBezTo>
                    <a:pt x="50" y="3"/>
                    <a:pt x="49" y="5"/>
                    <a:pt x="47" y="5"/>
                  </a:cubicBezTo>
                  <a:cubicBezTo>
                    <a:pt x="46" y="5"/>
                    <a:pt x="45" y="5"/>
                    <a:pt x="45" y="5"/>
                  </a:cubicBezTo>
                  <a:cubicBezTo>
                    <a:pt x="43" y="5"/>
                    <a:pt x="41" y="5"/>
                    <a:pt x="40" y="6"/>
                  </a:cubicBezTo>
                  <a:cubicBezTo>
                    <a:pt x="40" y="6"/>
                    <a:pt x="40" y="6"/>
                    <a:pt x="39" y="7"/>
                  </a:cubicBezTo>
                  <a:cubicBezTo>
                    <a:pt x="39" y="7"/>
                    <a:pt x="39" y="7"/>
                    <a:pt x="39" y="8"/>
                  </a:cubicBezTo>
                  <a:cubicBezTo>
                    <a:pt x="39" y="8"/>
                    <a:pt x="39" y="8"/>
                    <a:pt x="39" y="8"/>
                  </a:cubicBezTo>
                  <a:cubicBezTo>
                    <a:pt x="38" y="8"/>
                    <a:pt x="38" y="9"/>
                    <a:pt x="38" y="10"/>
                  </a:cubicBezTo>
                  <a:cubicBezTo>
                    <a:pt x="38" y="11"/>
                    <a:pt x="38" y="12"/>
                    <a:pt x="38" y="13"/>
                  </a:cubicBezTo>
                  <a:cubicBezTo>
                    <a:pt x="38" y="13"/>
                    <a:pt x="38" y="14"/>
                    <a:pt x="38" y="14"/>
                  </a:cubicBezTo>
                  <a:cubicBezTo>
                    <a:pt x="38" y="15"/>
                    <a:pt x="38" y="15"/>
                    <a:pt x="37" y="15"/>
                  </a:cubicBezTo>
                  <a:cubicBezTo>
                    <a:pt x="37" y="16"/>
                    <a:pt x="36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18"/>
                    <a:pt x="33" y="19"/>
                    <a:pt x="32" y="19"/>
                  </a:cubicBezTo>
                  <a:cubicBezTo>
                    <a:pt x="30" y="20"/>
                    <a:pt x="28" y="22"/>
                    <a:pt x="27" y="23"/>
                  </a:cubicBezTo>
                  <a:cubicBezTo>
                    <a:pt x="27" y="24"/>
                    <a:pt x="27" y="24"/>
                    <a:pt x="27" y="25"/>
                  </a:cubicBezTo>
                  <a:cubicBezTo>
                    <a:pt x="27" y="27"/>
                    <a:pt x="27" y="30"/>
                    <a:pt x="24" y="30"/>
                  </a:cubicBezTo>
                  <a:cubicBezTo>
                    <a:pt x="22" y="30"/>
                    <a:pt x="19" y="31"/>
                    <a:pt x="18" y="32"/>
                  </a:cubicBezTo>
                  <a:cubicBezTo>
                    <a:pt x="17" y="34"/>
                    <a:pt x="15" y="35"/>
                    <a:pt x="12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5"/>
                    <a:pt x="8" y="35"/>
                    <a:pt x="7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5"/>
                    <a:pt x="7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6"/>
                  </a:cubicBezTo>
                  <a:cubicBezTo>
                    <a:pt x="4" y="36"/>
                    <a:pt x="4" y="36"/>
                    <a:pt x="4" y="37"/>
                  </a:cubicBezTo>
                  <a:cubicBezTo>
                    <a:pt x="4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40"/>
                    <a:pt x="5" y="40"/>
                  </a:cubicBezTo>
                  <a:cubicBezTo>
                    <a:pt x="5" y="40"/>
                    <a:pt x="5" y="40"/>
                    <a:pt x="5" y="41"/>
                  </a:cubicBezTo>
                  <a:cubicBezTo>
                    <a:pt x="7" y="42"/>
                    <a:pt x="8" y="47"/>
                    <a:pt x="8" y="50"/>
                  </a:cubicBezTo>
                  <a:cubicBezTo>
                    <a:pt x="8" y="52"/>
                    <a:pt x="6" y="53"/>
                    <a:pt x="5" y="54"/>
                  </a:cubicBezTo>
                  <a:cubicBezTo>
                    <a:pt x="4" y="55"/>
                    <a:pt x="1" y="57"/>
                    <a:pt x="0" y="58"/>
                  </a:cubicBezTo>
                  <a:cubicBezTo>
                    <a:pt x="1" y="58"/>
                    <a:pt x="1" y="58"/>
                    <a:pt x="1" y="58"/>
                  </a:cubicBezTo>
                  <a:cubicBezTo>
                    <a:pt x="2" y="59"/>
                    <a:pt x="5" y="61"/>
                    <a:pt x="4" y="64"/>
                  </a:cubicBezTo>
                  <a:cubicBezTo>
                    <a:pt x="4" y="64"/>
                    <a:pt x="4" y="64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66"/>
                    <a:pt x="4" y="67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4" y="68"/>
                    <a:pt x="4" y="68"/>
                    <a:pt x="5" y="68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6" y="67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9" y="64"/>
                    <a:pt x="11" y="62"/>
                    <a:pt x="15" y="62"/>
                  </a:cubicBezTo>
                  <a:cubicBezTo>
                    <a:pt x="28" y="62"/>
                    <a:pt x="34" y="63"/>
                    <a:pt x="36" y="65"/>
                  </a:cubicBezTo>
                  <a:cubicBezTo>
                    <a:pt x="36" y="65"/>
                    <a:pt x="38" y="65"/>
                    <a:pt x="39" y="65"/>
                  </a:cubicBezTo>
                  <a:cubicBezTo>
                    <a:pt x="39" y="65"/>
                    <a:pt x="39" y="65"/>
                    <a:pt x="40" y="65"/>
                  </a:cubicBezTo>
                  <a:cubicBezTo>
                    <a:pt x="42" y="65"/>
                    <a:pt x="44" y="65"/>
                    <a:pt x="46" y="66"/>
                  </a:cubicBezTo>
                  <a:cubicBezTo>
                    <a:pt x="48" y="67"/>
                    <a:pt x="50" y="68"/>
                    <a:pt x="51" y="68"/>
                  </a:cubicBezTo>
                  <a:cubicBezTo>
                    <a:pt x="52" y="66"/>
                    <a:pt x="53" y="66"/>
                    <a:pt x="55" y="67"/>
                  </a:cubicBezTo>
                  <a:cubicBezTo>
                    <a:pt x="56" y="68"/>
                    <a:pt x="58" y="68"/>
                    <a:pt x="59" y="68"/>
                  </a:cubicBezTo>
                  <a:cubicBezTo>
                    <a:pt x="59" y="67"/>
                    <a:pt x="60" y="67"/>
                    <a:pt x="61" y="67"/>
                  </a:cubicBezTo>
                  <a:cubicBezTo>
                    <a:pt x="63" y="67"/>
                    <a:pt x="64" y="68"/>
                    <a:pt x="66" y="69"/>
                  </a:cubicBezTo>
                  <a:cubicBezTo>
                    <a:pt x="66" y="69"/>
                    <a:pt x="66" y="70"/>
                    <a:pt x="67" y="70"/>
                  </a:cubicBezTo>
                  <a:cubicBezTo>
                    <a:pt x="68" y="69"/>
                    <a:pt x="70" y="69"/>
                    <a:pt x="71" y="69"/>
                  </a:cubicBezTo>
                  <a:cubicBezTo>
                    <a:pt x="73" y="69"/>
                    <a:pt x="75" y="69"/>
                    <a:pt x="77" y="70"/>
                  </a:cubicBezTo>
                  <a:cubicBezTo>
                    <a:pt x="77" y="70"/>
                    <a:pt x="77" y="69"/>
                    <a:pt x="77" y="69"/>
                  </a:cubicBezTo>
                  <a:cubicBezTo>
                    <a:pt x="77" y="67"/>
                    <a:pt x="80" y="64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6" y="60"/>
                    <a:pt x="87" y="60"/>
                    <a:pt x="87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8" y="59"/>
                    <a:pt x="88" y="59"/>
                    <a:pt x="89" y="59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90" y="59"/>
                    <a:pt x="90" y="59"/>
                    <a:pt x="91" y="59"/>
                  </a:cubicBezTo>
                  <a:cubicBezTo>
                    <a:pt x="91" y="59"/>
                    <a:pt x="91" y="59"/>
                    <a:pt x="91" y="59"/>
                  </a:cubicBezTo>
                  <a:cubicBezTo>
                    <a:pt x="90" y="58"/>
                    <a:pt x="90" y="58"/>
                    <a:pt x="90" y="57"/>
                  </a:cubicBezTo>
                  <a:cubicBezTo>
                    <a:pt x="90" y="57"/>
                    <a:pt x="90" y="56"/>
                    <a:pt x="90" y="56"/>
                  </a:cubicBezTo>
                  <a:cubicBezTo>
                    <a:pt x="89" y="54"/>
                    <a:pt x="89" y="53"/>
                    <a:pt x="88" y="51"/>
                  </a:cubicBezTo>
                  <a:cubicBezTo>
                    <a:pt x="87" y="48"/>
                    <a:pt x="87" y="46"/>
                    <a:pt x="88" y="44"/>
                  </a:cubicBezTo>
                  <a:cubicBezTo>
                    <a:pt x="89" y="43"/>
                    <a:pt x="90" y="42"/>
                    <a:pt x="91" y="42"/>
                  </a:cubicBezTo>
                  <a:cubicBezTo>
                    <a:pt x="92" y="42"/>
                    <a:pt x="93" y="43"/>
                    <a:pt x="95" y="44"/>
                  </a:cubicBezTo>
                  <a:cubicBezTo>
                    <a:pt x="95" y="44"/>
                    <a:pt x="97" y="44"/>
                    <a:pt x="97" y="44"/>
                  </a:cubicBezTo>
                  <a:cubicBezTo>
                    <a:pt x="101" y="42"/>
                    <a:pt x="102" y="41"/>
                    <a:pt x="102" y="41"/>
                  </a:cubicBezTo>
                  <a:cubicBezTo>
                    <a:pt x="101" y="40"/>
                    <a:pt x="99" y="38"/>
                    <a:pt x="98" y="37"/>
                  </a:cubicBezTo>
                  <a:cubicBezTo>
                    <a:pt x="97" y="37"/>
                    <a:pt x="97" y="37"/>
                    <a:pt x="97" y="37"/>
                  </a:cubicBezTo>
                  <a:cubicBezTo>
                    <a:pt x="95" y="37"/>
                    <a:pt x="94" y="35"/>
                    <a:pt x="93" y="34"/>
                  </a:cubicBezTo>
                  <a:cubicBezTo>
                    <a:pt x="92" y="33"/>
                    <a:pt x="91" y="31"/>
                    <a:pt x="90" y="31"/>
                  </a:cubicBezTo>
                  <a:cubicBezTo>
                    <a:pt x="88" y="30"/>
                    <a:pt x="87" y="28"/>
                    <a:pt x="86" y="26"/>
                  </a:cubicBezTo>
                  <a:cubicBezTo>
                    <a:pt x="86" y="25"/>
                    <a:pt x="85" y="24"/>
                    <a:pt x="85" y="24"/>
                  </a:cubicBezTo>
                  <a:cubicBezTo>
                    <a:pt x="82" y="22"/>
                    <a:pt x="82" y="18"/>
                    <a:pt x="82" y="16"/>
                  </a:cubicBezTo>
                  <a:cubicBezTo>
                    <a:pt x="82" y="16"/>
                    <a:pt x="82" y="15"/>
                    <a:pt x="82" y="14"/>
                  </a:cubicBezTo>
                  <a:cubicBezTo>
                    <a:pt x="82" y="13"/>
                    <a:pt x="82" y="12"/>
                    <a:pt x="82" y="11"/>
                  </a:cubicBezTo>
                  <a:cubicBezTo>
                    <a:pt x="82" y="10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0" y="7"/>
                    <a:pt x="77" y="5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2" y="6"/>
                    <a:pt x="70" y="7"/>
                    <a:pt x="69" y="7"/>
                  </a:cubicBezTo>
                  <a:cubicBezTo>
                    <a:pt x="68" y="7"/>
                    <a:pt x="66" y="6"/>
                    <a:pt x="65" y="4"/>
                  </a:cubicBezTo>
                  <a:cubicBezTo>
                    <a:pt x="64" y="2"/>
                    <a:pt x="63" y="2"/>
                    <a:pt x="62" y="2"/>
                  </a:cubicBezTo>
                  <a:cubicBezTo>
                    <a:pt x="58" y="3"/>
                    <a:pt x="55" y="1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26" name="Freeform 1206"/>
            <p:cNvSpPr>
              <a:spLocks/>
            </p:cNvSpPr>
            <p:nvPr/>
          </p:nvSpPr>
          <p:spPr bwMode="auto">
            <a:xfrm>
              <a:off x="18785177" y="7273008"/>
              <a:ext cx="1287331" cy="548309"/>
            </a:xfrm>
            <a:custGeom>
              <a:avLst/>
              <a:gdLst>
                <a:gd name="T0" fmla="*/ 66 w 78"/>
                <a:gd name="T1" fmla="*/ 32 h 34"/>
                <a:gd name="T2" fmla="*/ 69 w 78"/>
                <a:gd name="T3" fmla="*/ 31 h 34"/>
                <a:gd name="T4" fmla="*/ 73 w 78"/>
                <a:gd name="T5" fmla="*/ 31 h 34"/>
                <a:gd name="T6" fmla="*/ 76 w 78"/>
                <a:gd name="T7" fmla="*/ 28 h 34"/>
                <a:gd name="T8" fmla="*/ 78 w 78"/>
                <a:gd name="T9" fmla="*/ 27 h 34"/>
                <a:gd name="T10" fmla="*/ 78 w 78"/>
                <a:gd name="T11" fmla="*/ 26 h 34"/>
                <a:gd name="T12" fmla="*/ 73 w 78"/>
                <a:gd name="T13" fmla="*/ 14 h 34"/>
                <a:gd name="T14" fmla="*/ 71 w 78"/>
                <a:gd name="T15" fmla="*/ 8 h 34"/>
                <a:gd name="T16" fmla="*/ 70 w 78"/>
                <a:gd name="T17" fmla="*/ 7 h 34"/>
                <a:gd name="T18" fmla="*/ 61 w 78"/>
                <a:gd name="T19" fmla="*/ 6 h 34"/>
                <a:gd name="T20" fmla="*/ 49 w 78"/>
                <a:gd name="T21" fmla="*/ 0 h 34"/>
                <a:gd name="T22" fmla="*/ 46 w 78"/>
                <a:gd name="T23" fmla="*/ 0 h 34"/>
                <a:gd name="T24" fmla="*/ 44 w 78"/>
                <a:gd name="T25" fmla="*/ 0 h 34"/>
                <a:gd name="T26" fmla="*/ 42 w 78"/>
                <a:gd name="T27" fmla="*/ 0 h 34"/>
                <a:gd name="T28" fmla="*/ 40 w 78"/>
                <a:gd name="T29" fmla="*/ 0 h 34"/>
                <a:gd name="T30" fmla="*/ 38 w 78"/>
                <a:gd name="T31" fmla="*/ 4 h 34"/>
                <a:gd name="T32" fmla="*/ 30 w 78"/>
                <a:gd name="T33" fmla="*/ 16 h 34"/>
                <a:gd name="T34" fmla="*/ 27 w 78"/>
                <a:gd name="T35" fmla="*/ 16 h 34"/>
                <a:gd name="T36" fmla="*/ 16 w 78"/>
                <a:gd name="T37" fmla="*/ 3 h 34"/>
                <a:gd name="T38" fmla="*/ 7 w 78"/>
                <a:gd name="T39" fmla="*/ 9 h 34"/>
                <a:gd name="T40" fmla="*/ 3 w 78"/>
                <a:gd name="T41" fmla="*/ 17 h 34"/>
                <a:gd name="T42" fmla="*/ 2 w 78"/>
                <a:gd name="T43" fmla="*/ 25 h 34"/>
                <a:gd name="T44" fmla="*/ 4 w 78"/>
                <a:gd name="T45" fmla="*/ 25 h 34"/>
                <a:gd name="T46" fmla="*/ 6 w 78"/>
                <a:gd name="T47" fmla="*/ 24 h 34"/>
                <a:gd name="T48" fmla="*/ 7 w 78"/>
                <a:gd name="T49" fmla="*/ 24 h 34"/>
                <a:gd name="T50" fmla="*/ 14 w 78"/>
                <a:gd name="T51" fmla="*/ 22 h 34"/>
                <a:gd name="T52" fmla="*/ 26 w 78"/>
                <a:gd name="T53" fmla="*/ 23 h 34"/>
                <a:gd name="T54" fmla="*/ 39 w 78"/>
                <a:gd name="T55" fmla="*/ 23 h 34"/>
                <a:gd name="T56" fmla="*/ 46 w 78"/>
                <a:gd name="T57" fmla="*/ 25 h 34"/>
                <a:gd name="T58" fmla="*/ 47 w 78"/>
                <a:gd name="T59" fmla="*/ 25 h 34"/>
                <a:gd name="T60" fmla="*/ 61 w 78"/>
                <a:gd name="T61" fmla="*/ 33 h 34"/>
                <a:gd name="T62" fmla="*/ 62 w 78"/>
                <a:gd name="T63" fmla="*/ 34 h 34"/>
                <a:gd name="T64" fmla="*/ 64 w 78"/>
                <a:gd name="T6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" h="34">
                  <a:moveTo>
                    <a:pt x="64" y="33"/>
                  </a:moveTo>
                  <a:cubicBezTo>
                    <a:pt x="64" y="32"/>
                    <a:pt x="65" y="32"/>
                    <a:pt x="66" y="32"/>
                  </a:cubicBezTo>
                  <a:cubicBezTo>
                    <a:pt x="67" y="31"/>
                    <a:pt x="68" y="31"/>
                    <a:pt x="69" y="31"/>
                  </a:cubicBezTo>
                  <a:cubicBezTo>
                    <a:pt x="69" y="31"/>
                    <a:pt x="69" y="31"/>
                    <a:pt x="69" y="31"/>
                  </a:cubicBezTo>
                  <a:cubicBezTo>
                    <a:pt x="70" y="31"/>
                    <a:pt x="71" y="31"/>
                    <a:pt x="71" y="31"/>
                  </a:cubicBezTo>
                  <a:cubicBezTo>
                    <a:pt x="72" y="31"/>
                    <a:pt x="72" y="31"/>
                    <a:pt x="73" y="31"/>
                  </a:cubicBezTo>
                  <a:cubicBezTo>
                    <a:pt x="73" y="31"/>
                    <a:pt x="73" y="31"/>
                    <a:pt x="74" y="30"/>
                  </a:cubicBezTo>
                  <a:cubicBezTo>
                    <a:pt x="74" y="29"/>
                    <a:pt x="75" y="28"/>
                    <a:pt x="76" y="28"/>
                  </a:cubicBezTo>
                  <a:cubicBezTo>
                    <a:pt x="76" y="27"/>
                    <a:pt x="77" y="27"/>
                    <a:pt x="77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6"/>
                  </a:cubicBezTo>
                  <a:cubicBezTo>
                    <a:pt x="78" y="26"/>
                    <a:pt x="78" y="26"/>
                    <a:pt x="78" y="26"/>
                  </a:cubicBezTo>
                  <a:cubicBezTo>
                    <a:pt x="78" y="24"/>
                    <a:pt x="77" y="23"/>
                    <a:pt x="77" y="22"/>
                  </a:cubicBezTo>
                  <a:cubicBezTo>
                    <a:pt x="73" y="19"/>
                    <a:pt x="72" y="16"/>
                    <a:pt x="73" y="14"/>
                  </a:cubicBezTo>
                  <a:cubicBezTo>
                    <a:pt x="73" y="13"/>
                    <a:pt x="74" y="11"/>
                    <a:pt x="72" y="10"/>
                  </a:cubicBezTo>
                  <a:cubicBezTo>
                    <a:pt x="72" y="9"/>
                    <a:pt x="71" y="9"/>
                    <a:pt x="71" y="8"/>
                  </a:cubicBezTo>
                  <a:cubicBezTo>
                    <a:pt x="71" y="8"/>
                    <a:pt x="71" y="8"/>
                    <a:pt x="70" y="8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66" y="7"/>
                    <a:pt x="63" y="7"/>
                    <a:pt x="62" y="6"/>
                  </a:cubicBezTo>
                  <a:cubicBezTo>
                    <a:pt x="62" y="6"/>
                    <a:pt x="61" y="6"/>
                    <a:pt x="61" y="6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7"/>
                    <a:pt x="55" y="5"/>
                    <a:pt x="49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6" y="0"/>
                  </a:cubicBezTo>
                  <a:cubicBezTo>
                    <a:pt x="46" y="0"/>
                    <a:pt x="45" y="0"/>
                    <a:pt x="45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3" y="0"/>
                    <a:pt x="4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0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8" y="0"/>
                  </a:cubicBezTo>
                  <a:cubicBezTo>
                    <a:pt x="37" y="1"/>
                    <a:pt x="38" y="2"/>
                    <a:pt x="38" y="4"/>
                  </a:cubicBezTo>
                  <a:cubicBezTo>
                    <a:pt x="38" y="6"/>
                    <a:pt x="38" y="7"/>
                    <a:pt x="38" y="9"/>
                  </a:cubicBezTo>
                  <a:cubicBezTo>
                    <a:pt x="38" y="14"/>
                    <a:pt x="35" y="16"/>
                    <a:pt x="30" y="16"/>
                  </a:cubicBezTo>
                  <a:cubicBezTo>
                    <a:pt x="29" y="16"/>
                    <a:pt x="29" y="16"/>
                    <a:pt x="28" y="16"/>
                  </a:cubicBezTo>
                  <a:cubicBezTo>
                    <a:pt x="28" y="16"/>
                    <a:pt x="27" y="16"/>
                    <a:pt x="27" y="16"/>
                  </a:cubicBezTo>
                  <a:cubicBezTo>
                    <a:pt x="24" y="16"/>
                    <a:pt x="21" y="11"/>
                    <a:pt x="17" y="5"/>
                  </a:cubicBezTo>
                  <a:cubicBezTo>
                    <a:pt x="16" y="5"/>
                    <a:pt x="16" y="4"/>
                    <a:pt x="16" y="3"/>
                  </a:cubicBezTo>
                  <a:cubicBezTo>
                    <a:pt x="15" y="4"/>
                    <a:pt x="12" y="5"/>
                    <a:pt x="10" y="7"/>
                  </a:cubicBezTo>
                  <a:cubicBezTo>
                    <a:pt x="9" y="7"/>
                    <a:pt x="8" y="8"/>
                    <a:pt x="7" y="9"/>
                  </a:cubicBezTo>
                  <a:cubicBezTo>
                    <a:pt x="6" y="9"/>
                    <a:pt x="6" y="10"/>
                    <a:pt x="5" y="12"/>
                  </a:cubicBezTo>
                  <a:cubicBezTo>
                    <a:pt x="5" y="14"/>
                    <a:pt x="5" y="16"/>
                    <a:pt x="3" y="17"/>
                  </a:cubicBezTo>
                  <a:cubicBezTo>
                    <a:pt x="1" y="19"/>
                    <a:pt x="0" y="21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3" y="25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5" y="25"/>
                    <a:pt x="5" y="24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10" y="22"/>
                    <a:pt x="12" y="22"/>
                    <a:pt x="14" y="22"/>
                  </a:cubicBezTo>
                  <a:cubicBezTo>
                    <a:pt x="17" y="22"/>
                    <a:pt x="20" y="22"/>
                    <a:pt x="22" y="22"/>
                  </a:cubicBezTo>
                  <a:cubicBezTo>
                    <a:pt x="24" y="23"/>
                    <a:pt x="25" y="23"/>
                    <a:pt x="26" y="23"/>
                  </a:cubicBezTo>
                  <a:cubicBezTo>
                    <a:pt x="27" y="23"/>
                    <a:pt x="28" y="23"/>
                    <a:pt x="29" y="23"/>
                  </a:cubicBezTo>
                  <a:cubicBezTo>
                    <a:pt x="33" y="23"/>
                    <a:pt x="37" y="24"/>
                    <a:pt x="39" y="23"/>
                  </a:cubicBezTo>
                  <a:cubicBezTo>
                    <a:pt x="40" y="23"/>
                    <a:pt x="41" y="23"/>
                    <a:pt x="41" y="23"/>
                  </a:cubicBezTo>
                  <a:cubicBezTo>
                    <a:pt x="44" y="23"/>
                    <a:pt x="45" y="24"/>
                    <a:pt x="46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25"/>
                    <a:pt x="47" y="25"/>
                    <a:pt x="47" y="25"/>
                  </a:cubicBezTo>
                  <a:cubicBezTo>
                    <a:pt x="51" y="25"/>
                    <a:pt x="56" y="29"/>
                    <a:pt x="58" y="31"/>
                  </a:cubicBezTo>
                  <a:cubicBezTo>
                    <a:pt x="59" y="32"/>
                    <a:pt x="60" y="32"/>
                    <a:pt x="61" y="33"/>
                  </a:cubicBezTo>
                  <a:cubicBezTo>
                    <a:pt x="61" y="33"/>
                    <a:pt x="61" y="33"/>
                    <a:pt x="61" y="34"/>
                  </a:cubicBezTo>
                  <a:cubicBezTo>
                    <a:pt x="62" y="34"/>
                    <a:pt x="62" y="34"/>
                    <a:pt x="62" y="34"/>
                  </a:cubicBezTo>
                  <a:cubicBezTo>
                    <a:pt x="63" y="34"/>
                    <a:pt x="63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27" name="Freeform 1207"/>
            <p:cNvSpPr>
              <a:spLocks/>
            </p:cNvSpPr>
            <p:nvPr/>
          </p:nvSpPr>
          <p:spPr bwMode="auto">
            <a:xfrm>
              <a:off x="18802341" y="7688393"/>
              <a:ext cx="978372" cy="564924"/>
            </a:xfrm>
            <a:custGeom>
              <a:avLst/>
              <a:gdLst>
                <a:gd name="T0" fmla="*/ 26 w 59"/>
                <a:gd name="T1" fmla="*/ 32 h 36"/>
                <a:gd name="T2" fmla="*/ 27 w 59"/>
                <a:gd name="T3" fmla="*/ 33 h 36"/>
                <a:gd name="T4" fmla="*/ 28 w 59"/>
                <a:gd name="T5" fmla="*/ 34 h 36"/>
                <a:gd name="T6" fmla="*/ 29 w 59"/>
                <a:gd name="T7" fmla="*/ 34 h 36"/>
                <a:gd name="T8" fmla="*/ 29 w 59"/>
                <a:gd name="T9" fmla="*/ 35 h 36"/>
                <a:gd name="T10" fmla="*/ 30 w 59"/>
                <a:gd name="T11" fmla="*/ 35 h 36"/>
                <a:gd name="T12" fmla="*/ 32 w 59"/>
                <a:gd name="T13" fmla="*/ 35 h 36"/>
                <a:gd name="T14" fmla="*/ 33 w 59"/>
                <a:gd name="T15" fmla="*/ 35 h 36"/>
                <a:gd name="T16" fmla="*/ 34 w 59"/>
                <a:gd name="T17" fmla="*/ 35 h 36"/>
                <a:gd name="T18" fmla="*/ 35 w 59"/>
                <a:gd name="T19" fmla="*/ 35 h 36"/>
                <a:gd name="T20" fmla="*/ 36 w 59"/>
                <a:gd name="T21" fmla="*/ 35 h 36"/>
                <a:gd name="T22" fmla="*/ 36 w 59"/>
                <a:gd name="T23" fmla="*/ 35 h 36"/>
                <a:gd name="T24" fmla="*/ 40 w 59"/>
                <a:gd name="T25" fmla="*/ 33 h 36"/>
                <a:gd name="T26" fmla="*/ 48 w 59"/>
                <a:gd name="T27" fmla="*/ 28 h 36"/>
                <a:gd name="T28" fmla="*/ 54 w 59"/>
                <a:gd name="T29" fmla="*/ 20 h 36"/>
                <a:gd name="T30" fmla="*/ 56 w 59"/>
                <a:gd name="T31" fmla="*/ 19 h 36"/>
                <a:gd name="T32" fmla="*/ 59 w 59"/>
                <a:gd name="T33" fmla="*/ 15 h 36"/>
                <a:gd name="T34" fmla="*/ 59 w 59"/>
                <a:gd name="T35" fmla="*/ 12 h 36"/>
                <a:gd name="T36" fmla="*/ 58 w 59"/>
                <a:gd name="T37" fmla="*/ 11 h 36"/>
                <a:gd name="T38" fmla="*/ 55 w 59"/>
                <a:gd name="T39" fmla="*/ 9 h 36"/>
                <a:gd name="T40" fmla="*/ 45 w 59"/>
                <a:gd name="T41" fmla="*/ 3 h 36"/>
                <a:gd name="T42" fmla="*/ 45 w 59"/>
                <a:gd name="T43" fmla="*/ 3 h 36"/>
                <a:gd name="T44" fmla="*/ 42 w 59"/>
                <a:gd name="T45" fmla="*/ 1 h 36"/>
                <a:gd name="T46" fmla="*/ 41 w 59"/>
                <a:gd name="T47" fmla="*/ 1 h 36"/>
                <a:gd name="T48" fmla="*/ 40 w 59"/>
                <a:gd name="T49" fmla="*/ 1 h 36"/>
                <a:gd name="T50" fmla="*/ 28 w 59"/>
                <a:gd name="T51" fmla="*/ 1 h 36"/>
                <a:gd name="T52" fmla="*/ 13 w 59"/>
                <a:gd name="T53" fmla="*/ 0 h 36"/>
                <a:gd name="T54" fmla="*/ 8 w 59"/>
                <a:gd name="T55" fmla="*/ 1 h 36"/>
                <a:gd name="T56" fmla="*/ 6 w 59"/>
                <a:gd name="T57" fmla="*/ 2 h 36"/>
                <a:gd name="T58" fmla="*/ 3 w 59"/>
                <a:gd name="T59" fmla="*/ 3 h 36"/>
                <a:gd name="T60" fmla="*/ 2 w 59"/>
                <a:gd name="T61" fmla="*/ 3 h 36"/>
                <a:gd name="T62" fmla="*/ 3 w 59"/>
                <a:gd name="T63" fmla="*/ 14 h 36"/>
                <a:gd name="T64" fmla="*/ 11 w 59"/>
                <a:gd name="T65" fmla="*/ 18 h 36"/>
                <a:gd name="T66" fmla="*/ 21 w 59"/>
                <a:gd name="T67" fmla="*/ 23 h 36"/>
                <a:gd name="T68" fmla="*/ 20 w 59"/>
                <a:gd name="T69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36">
                  <a:moveTo>
                    <a:pt x="20" y="30"/>
                  </a:moveTo>
                  <a:cubicBezTo>
                    <a:pt x="22" y="30"/>
                    <a:pt x="24" y="31"/>
                    <a:pt x="26" y="32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6" y="32"/>
                    <a:pt x="27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7" y="33"/>
                    <a:pt x="28" y="33"/>
                    <a:pt x="28" y="34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28" y="34"/>
                    <a:pt x="28" y="34"/>
                    <a:pt x="29" y="34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32" y="35"/>
                    <a:pt x="32" y="35"/>
                    <a:pt x="33" y="35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5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7" y="36"/>
                    <a:pt x="38" y="35"/>
                    <a:pt x="40" y="33"/>
                  </a:cubicBezTo>
                  <a:cubicBezTo>
                    <a:pt x="42" y="31"/>
                    <a:pt x="46" y="30"/>
                    <a:pt x="48" y="30"/>
                  </a:cubicBezTo>
                  <a:cubicBezTo>
                    <a:pt x="48" y="30"/>
                    <a:pt x="48" y="29"/>
                    <a:pt x="48" y="28"/>
                  </a:cubicBezTo>
                  <a:cubicBezTo>
                    <a:pt x="48" y="28"/>
                    <a:pt x="48" y="27"/>
                    <a:pt x="48" y="27"/>
                  </a:cubicBezTo>
                  <a:cubicBezTo>
                    <a:pt x="49" y="24"/>
                    <a:pt x="52" y="21"/>
                    <a:pt x="54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6" y="20"/>
                    <a:pt x="56" y="19"/>
                    <a:pt x="56" y="19"/>
                  </a:cubicBezTo>
                  <a:cubicBezTo>
                    <a:pt x="57" y="18"/>
                    <a:pt x="57" y="17"/>
                    <a:pt x="59" y="17"/>
                  </a:cubicBezTo>
                  <a:cubicBezTo>
                    <a:pt x="59" y="16"/>
                    <a:pt x="59" y="16"/>
                    <a:pt x="59" y="15"/>
                  </a:cubicBezTo>
                  <a:cubicBezTo>
                    <a:pt x="59" y="14"/>
                    <a:pt x="59" y="13"/>
                    <a:pt x="59" y="13"/>
                  </a:cubicBezTo>
                  <a:cubicBezTo>
                    <a:pt x="59" y="13"/>
                    <a:pt x="59" y="12"/>
                    <a:pt x="59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9" y="11"/>
                    <a:pt x="59" y="11"/>
                    <a:pt x="58" y="11"/>
                  </a:cubicBezTo>
                  <a:cubicBezTo>
                    <a:pt x="58" y="11"/>
                    <a:pt x="58" y="11"/>
                    <a:pt x="57" y="10"/>
                  </a:cubicBezTo>
                  <a:cubicBezTo>
                    <a:pt x="56" y="10"/>
                    <a:pt x="56" y="9"/>
                    <a:pt x="55" y="9"/>
                  </a:cubicBezTo>
                  <a:cubicBezTo>
                    <a:pt x="51" y="5"/>
                    <a:pt x="48" y="3"/>
                    <a:pt x="46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4" y="3"/>
                    <a:pt x="43" y="3"/>
                    <a:pt x="42" y="2"/>
                  </a:cubicBezTo>
                  <a:cubicBezTo>
                    <a:pt x="42" y="2"/>
                    <a:pt x="42" y="2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38" y="1"/>
                    <a:pt x="36" y="2"/>
                    <a:pt x="34" y="2"/>
                  </a:cubicBezTo>
                  <a:cubicBezTo>
                    <a:pt x="32" y="2"/>
                    <a:pt x="30" y="1"/>
                    <a:pt x="28" y="1"/>
                  </a:cubicBezTo>
                  <a:cubicBezTo>
                    <a:pt x="25" y="1"/>
                    <a:pt x="24" y="1"/>
                    <a:pt x="21" y="0"/>
                  </a:cubicBezTo>
                  <a:cubicBezTo>
                    <a:pt x="18" y="0"/>
                    <a:pt x="16" y="0"/>
                    <a:pt x="13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7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7"/>
                    <a:pt x="3" y="11"/>
                    <a:pt x="0" y="14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4" y="14"/>
                    <a:pt x="6" y="14"/>
                    <a:pt x="7" y="16"/>
                  </a:cubicBezTo>
                  <a:cubicBezTo>
                    <a:pt x="8" y="17"/>
                    <a:pt x="10" y="18"/>
                    <a:pt x="11" y="18"/>
                  </a:cubicBezTo>
                  <a:cubicBezTo>
                    <a:pt x="12" y="18"/>
                    <a:pt x="13" y="18"/>
                    <a:pt x="13" y="18"/>
                  </a:cubicBezTo>
                  <a:cubicBezTo>
                    <a:pt x="16" y="18"/>
                    <a:pt x="21" y="20"/>
                    <a:pt x="21" y="23"/>
                  </a:cubicBezTo>
                  <a:cubicBezTo>
                    <a:pt x="21" y="24"/>
                    <a:pt x="21" y="25"/>
                    <a:pt x="20" y="26"/>
                  </a:cubicBezTo>
                  <a:cubicBezTo>
                    <a:pt x="20" y="27"/>
                    <a:pt x="20" y="29"/>
                    <a:pt x="20" y="3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28" name="Freeform 1208"/>
            <p:cNvSpPr>
              <a:spLocks/>
            </p:cNvSpPr>
            <p:nvPr/>
          </p:nvSpPr>
          <p:spPr bwMode="auto">
            <a:xfrm>
              <a:off x="16141857" y="9815167"/>
              <a:ext cx="720905" cy="365539"/>
            </a:xfrm>
            <a:custGeom>
              <a:avLst/>
              <a:gdLst>
                <a:gd name="T0" fmla="*/ 9 w 44"/>
                <a:gd name="T1" fmla="*/ 22 h 22"/>
                <a:gd name="T2" fmla="*/ 11 w 44"/>
                <a:gd name="T3" fmla="*/ 22 h 22"/>
                <a:gd name="T4" fmla="*/ 12 w 44"/>
                <a:gd name="T5" fmla="*/ 22 h 22"/>
                <a:gd name="T6" fmla="*/ 14 w 44"/>
                <a:gd name="T7" fmla="*/ 22 h 22"/>
                <a:gd name="T8" fmla="*/ 14 w 44"/>
                <a:gd name="T9" fmla="*/ 22 h 22"/>
                <a:gd name="T10" fmla="*/ 15 w 44"/>
                <a:gd name="T11" fmla="*/ 22 h 22"/>
                <a:gd name="T12" fmla="*/ 16 w 44"/>
                <a:gd name="T13" fmla="*/ 22 h 22"/>
                <a:gd name="T14" fmla="*/ 17 w 44"/>
                <a:gd name="T15" fmla="*/ 22 h 22"/>
                <a:gd name="T16" fmla="*/ 19 w 44"/>
                <a:gd name="T17" fmla="*/ 18 h 22"/>
                <a:gd name="T18" fmla="*/ 21 w 44"/>
                <a:gd name="T19" fmla="*/ 14 h 22"/>
                <a:gd name="T20" fmla="*/ 22 w 44"/>
                <a:gd name="T21" fmla="*/ 14 h 22"/>
                <a:gd name="T22" fmla="*/ 23 w 44"/>
                <a:gd name="T23" fmla="*/ 14 h 22"/>
                <a:gd name="T24" fmla="*/ 27 w 44"/>
                <a:gd name="T25" fmla="*/ 18 h 22"/>
                <a:gd name="T26" fmla="*/ 30 w 44"/>
                <a:gd name="T27" fmla="*/ 22 h 22"/>
                <a:gd name="T28" fmla="*/ 30 w 44"/>
                <a:gd name="T29" fmla="*/ 20 h 22"/>
                <a:gd name="T30" fmla="*/ 35 w 44"/>
                <a:gd name="T31" fmla="*/ 15 h 22"/>
                <a:gd name="T32" fmla="*/ 36 w 44"/>
                <a:gd name="T33" fmla="*/ 15 h 22"/>
                <a:gd name="T34" fmla="*/ 39 w 44"/>
                <a:gd name="T35" fmla="*/ 16 h 22"/>
                <a:gd name="T36" fmla="*/ 44 w 44"/>
                <a:gd name="T37" fmla="*/ 13 h 22"/>
                <a:gd name="T38" fmla="*/ 44 w 44"/>
                <a:gd name="T39" fmla="*/ 13 h 22"/>
                <a:gd name="T40" fmla="*/ 44 w 44"/>
                <a:gd name="T41" fmla="*/ 12 h 22"/>
                <a:gd name="T42" fmla="*/ 44 w 44"/>
                <a:gd name="T43" fmla="*/ 12 h 22"/>
                <a:gd name="T44" fmla="*/ 44 w 44"/>
                <a:gd name="T45" fmla="*/ 12 h 22"/>
                <a:gd name="T46" fmla="*/ 44 w 44"/>
                <a:gd name="T47" fmla="*/ 11 h 22"/>
                <a:gd name="T48" fmla="*/ 44 w 44"/>
                <a:gd name="T49" fmla="*/ 11 h 22"/>
                <a:gd name="T50" fmla="*/ 44 w 44"/>
                <a:gd name="T51" fmla="*/ 11 h 22"/>
                <a:gd name="T52" fmla="*/ 43 w 44"/>
                <a:gd name="T53" fmla="*/ 11 h 22"/>
                <a:gd name="T54" fmla="*/ 43 w 44"/>
                <a:gd name="T55" fmla="*/ 11 h 22"/>
                <a:gd name="T56" fmla="*/ 42 w 44"/>
                <a:gd name="T57" fmla="*/ 11 h 22"/>
                <a:gd name="T58" fmla="*/ 37 w 44"/>
                <a:gd name="T59" fmla="*/ 9 h 22"/>
                <a:gd name="T60" fmla="*/ 36 w 44"/>
                <a:gd name="T61" fmla="*/ 9 h 22"/>
                <a:gd name="T62" fmla="*/ 36 w 44"/>
                <a:gd name="T63" fmla="*/ 9 h 22"/>
                <a:gd name="T64" fmla="*/ 36 w 44"/>
                <a:gd name="T65" fmla="*/ 8 h 22"/>
                <a:gd name="T66" fmla="*/ 35 w 44"/>
                <a:gd name="T67" fmla="*/ 8 h 22"/>
                <a:gd name="T68" fmla="*/ 35 w 44"/>
                <a:gd name="T69" fmla="*/ 7 h 22"/>
                <a:gd name="T70" fmla="*/ 35 w 44"/>
                <a:gd name="T71" fmla="*/ 6 h 22"/>
                <a:gd name="T72" fmla="*/ 35 w 44"/>
                <a:gd name="T73" fmla="*/ 6 h 22"/>
                <a:gd name="T74" fmla="*/ 35 w 44"/>
                <a:gd name="T75" fmla="*/ 4 h 22"/>
                <a:gd name="T76" fmla="*/ 35 w 44"/>
                <a:gd name="T77" fmla="*/ 4 h 22"/>
                <a:gd name="T78" fmla="*/ 35 w 44"/>
                <a:gd name="T79" fmla="*/ 3 h 22"/>
                <a:gd name="T80" fmla="*/ 35 w 44"/>
                <a:gd name="T81" fmla="*/ 3 h 22"/>
                <a:gd name="T82" fmla="*/ 35 w 44"/>
                <a:gd name="T83" fmla="*/ 2 h 22"/>
                <a:gd name="T84" fmla="*/ 32 w 44"/>
                <a:gd name="T85" fmla="*/ 1 h 22"/>
                <a:gd name="T86" fmla="*/ 32 w 44"/>
                <a:gd name="T87" fmla="*/ 1 h 22"/>
                <a:gd name="T88" fmla="*/ 30 w 44"/>
                <a:gd name="T89" fmla="*/ 1 h 22"/>
                <a:gd name="T90" fmla="*/ 24 w 44"/>
                <a:gd name="T91" fmla="*/ 1 h 22"/>
                <a:gd name="T92" fmla="*/ 18 w 44"/>
                <a:gd name="T93" fmla="*/ 2 h 22"/>
                <a:gd name="T94" fmla="*/ 15 w 44"/>
                <a:gd name="T95" fmla="*/ 1 h 22"/>
                <a:gd name="T96" fmla="*/ 14 w 44"/>
                <a:gd name="T97" fmla="*/ 1 h 22"/>
                <a:gd name="T98" fmla="*/ 13 w 44"/>
                <a:gd name="T99" fmla="*/ 3 h 22"/>
                <a:gd name="T100" fmla="*/ 12 w 44"/>
                <a:gd name="T101" fmla="*/ 3 h 22"/>
                <a:gd name="T102" fmla="*/ 8 w 44"/>
                <a:gd name="T103" fmla="*/ 6 h 22"/>
                <a:gd name="T104" fmla="*/ 4 w 44"/>
                <a:gd name="T105" fmla="*/ 10 h 22"/>
                <a:gd name="T106" fmla="*/ 1 w 44"/>
                <a:gd name="T107" fmla="*/ 15 h 22"/>
                <a:gd name="T108" fmla="*/ 0 w 44"/>
                <a:gd name="T109" fmla="*/ 15 h 22"/>
                <a:gd name="T110" fmla="*/ 3 w 44"/>
                <a:gd name="T111" fmla="*/ 15 h 22"/>
                <a:gd name="T112" fmla="*/ 7 w 44"/>
                <a:gd name="T113" fmla="*/ 19 h 22"/>
                <a:gd name="T114" fmla="*/ 8 w 44"/>
                <a:gd name="T115" fmla="*/ 20 h 22"/>
                <a:gd name="T116" fmla="*/ 9 w 44"/>
                <a:gd name="T117" fmla="*/ 21 h 22"/>
                <a:gd name="T118" fmla="*/ 9 w 44"/>
                <a:gd name="T119" fmla="*/ 21 h 22"/>
                <a:gd name="T120" fmla="*/ 9 w 44"/>
                <a:gd name="T121" fmla="*/ 22 h 22"/>
                <a:gd name="T122" fmla="*/ 9 w 44"/>
                <a:gd name="T123" fmla="*/ 22 h 22"/>
                <a:gd name="T124" fmla="*/ 9 w 44"/>
                <a:gd name="T1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4" h="22">
                  <a:moveTo>
                    <a:pt x="9" y="22"/>
                  </a:moveTo>
                  <a:cubicBezTo>
                    <a:pt x="10" y="22"/>
                    <a:pt x="11" y="22"/>
                    <a:pt x="11" y="22"/>
                  </a:cubicBezTo>
                  <a:cubicBezTo>
                    <a:pt x="11" y="22"/>
                    <a:pt x="12" y="22"/>
                    <a:pt x="12" y="22"/>
                  </a:cubicBezTo>
                  <a:cubicBezTo>
                    <a:pt x="12" y="22"/>
                    <a:pt x="13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5" y="22"/>
                    <a:pt x="15" y="22"/>
                  </a:cubicBezTo>
                  <a:cubicBezTo>
                    <a:pt x="15" y="22"/>
                    <a:pt x="15" y="22"/>
                    <a:pt x="16" y="22"/>
                  </a:cubicBezTo>
                  <a:cubicBezTo>
                    <a:pt x="16" y="22"/>
                    <a:pt x="16" y="22"/>
                    <a:pt x="17" y="22"/>
                  </a:cubicBezTo>
                  <a:cubicBezTo>
                    <a:pt x="17" y="22"/>
                    <a:pt x="19" y="19"/>
                    <a:pt x="19" y="18"/>
                  </a:cubicBezTo>
                  <a:cubicBezTo>
                    <a:pt x="20" y="16"/>
                    <a:pt x="21" y="15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4"/>
                    <a:pt x="25" y="15"/>
                    <a:pt x="27" y="18"/>
                  </a:cubicBezTo>
                  <a:cubicBezTo>
                    <a:pt x="28" y="19"/>
                    <a:pt x="29" y="21"/>
                    <a:pt x="30" y="22"/>
                  </a:cubicBezTo>
                  <a:cubicBezTo>
                    <a:pt x="30" y="21"/>
                    <a:pt x="30" y="20"/>
                    <a:pt x="30" y="20"/>
                  </a:cubicBezTo>
                  <a:cubicBezTo>
                    <a:pt x="30" y="17"/>
                    <a:pt x="32" y="15"/>
                    <a:pt x="35" y="15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8" y="16"/>
                    <a:pt x="39" y="16"/>
                  </a:cubicBezTo>
                  <a:cubicBezTo>
                    <a:pt x="39" y="13"/>
                    <a:pt x="41" y="12"/>
                    <a:pt x="44" y="13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1"/>
                    <a:pt x="44" y="11"/>
                    <a:pt x="43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11"/>
                    <a:pt x="42" y="11"/>
                    <a:pt x="42" y="11"/>
                  </a:cubicBezTo>
                  <a:cubicBezTo>
                    <a:pt x="40" y="11"/>
                    <a:pt x="38" y="10"/>
                    <a:pt x="37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7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2"/>
                    <a:pt x="35" y="2"/>
                  </a:cubicBezTo>
                  <a:cubicBezTo>
                    <a:pt x="34" y="2"/>
                    <a:pt x="33" y="2"/>
                    <a:pt x="32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3" y="1"/>
                    <a:pt x="21" y="2"/>
                    <a:pt x="18" y="2"/>
                  </a:cubicBezTo>
                  <a:cubicBezTo>
                    <a:pt x="17" y="2"/>
                    <a:pt x="16" y="1"/>
                    <a:pt x="15" y="1"/>
                  </a:cubicBezTo>
                  <a:cubicBezTo>
                    <a:pt x="15" y="1"/>
                    <a:pt x="15" y="1"/>
                    <a:pt x="14" y="1"/>
                  </a:cubicBezTo>
                  <a:cubicBezTo>
                    <a:pt x="14" y="2"/>
                    <a:pt x="13" y="3"/>
                    <a:pt x="13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0" y="3"/>
                    <a:pt x="8" y="4"/>
                    <a:pt x="8" y="6"/>
                  </a:cubicBezTo>
                  <a:cubicBezTo>
                    <a:pt x="8" y="8"/>
                    <a:pt x="6" y="9"/>
                    <a:pt x="4" y="10"/>
                  </a:cubicBezTo>
                  <a:cubicBezTo>
                    <a:pt x="3" y="12"/>
                    <a:pt x="1" y="13"/>
                    <a:pt x="1" y="15"/>
                  </a:cubicBezTo>
                  <a:cubicBezTo>
                    <a:pt x="1" y="15"/>
                    <a:pt x="1" y="15"/>
                    <a:pt x="0" y="15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5" y="15"/>
                    <a:pt x="7" y="17"/>
                    <a:pt x="7" y="19"/>
                  </a:cubicBezTo>
                  <a:cubicBezTo>
                    <a:pt x="7" y="19"/>
                    <a:pt x="7" y="19"/>
                    <a:pt x="8" y="20"/>
                  </a:cubicBezTo>
                  <a:cubicBezTo>
                    <a:pt x="8" y="20"/>
                    <a:pt x="8" y="20"/>
                    <a:pt x="9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9" y="21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29" name="Freeform 1209"/>
            <p:cNvSpPr>
              <a:spLocks/>
            </p:cNvSpPr>
            <p:nvPr/>
          </p:nvSpPr>
          <p:spPr bwMode="auto">
            <a:xfrm>
              <a:off x="16107528" y="8103779"/>
              <a:ext cx="1579126" cy="1711388"/>
            </a:xfrm>
            <a:custGeom>
              <a:avLst/>
              <a:gdLst>
                <a:gd name="T0" fmla="*/ 0 w 96"/>
                <a:gd name="T1" fmla="*/ 60 h 108"/>
                <a:gd name="T2" fmla="*/ 0 w 96"/>
                <a:gd name="T3" fmla="*/ 60 h 108"/>
                <a:gd name="T4" fmla="*/ 4 w 96"/>
                <a:gd name="T5" fmla="*/ 65 h 108"/>
                <a:gd name="T6" fmla="*/ 2 w 96"/>
                <a:gd name="T7" fmla="*/ 70 h 108"/>
                <a:gd name="T8" fmla="*/ 2 w 96"/>
                <a:gd name="T9" fmla="*/ 72 h 108"/>
                <a:gd name="T10" fmla="*/ 3 w 96"/>
                <a:gd name="T11" fmla="*/ 74 h 108"/>
                <a:gd name="T12" fmla="*/ 4 w 96"/>
                <a:gd name="T13" fmla="*/ 79 h 108"/>
                <a:gd name="T14" fmla="*/ 6 w 96"/>
                <a:gd name="T15" fmla="*/ 80 h 108"/>
                <a:gd name="T16" fmla="*/ 17 w 96"/>
                <a:gd name="T17" fmla="*/ 85 h 108"/>
                <a:gd name="T18" fmla="*/ 24 w 96"/>
                <a:gd name="T19" fmla="*/ 88 h 108"/>
                <a:gd name="T20" fmla="*/ 18 w 96"/>
                <a:gd name="T21" fmla="*/ 101 h 108"/>
                <a:gd name="T22" fmla="*/ 18 w 96"/>
                <a:gd name="T23" fmla="*/ 105 h 108"/>
                <a:gd name="T24" fmla="*/ 24 w 96"/>
                <a:gd name="T25" fmla="*/ 105 h 108"/>
                <a:gd name="T26" fmla="*/ 36 w 96"/>
                <a:gd name="T27" fmla="*/ 106 h 108"/>
                <a:gd name="T28" fmla="*/ 39 w 96"/>
                <a:gd name="T29" fmla="*/ 106 h 108"/>
                <a:gd name="T30" fmla="*/ 40 w 96"/>
                <a:gd name="T31" fmla="*/ 106 h 108"/>
                <a:gd name="T32" fmla="*/ 45 w 96"/>
                <a:gd name="T33" fmla="*/ 108 h 108"/>
                <a:gd name="T34" fmla="*/ 58 w 96"/>
                <a:gd name="T35" fmla="*/ 107 h 108"/>
                <a:gd name="T36" fmla="*/ 74 w 96"/>
                <a:gd name="T37" fmla="*/ 105 h 108"/>
                <a:gd name="T38" fmla="*/ 79 w 96"/>
                <a:gd name="T39" fmla="*/ 95 h 108"/>
                <a:gd name="T40" fmla="*/ 83 w 96"/>
                <a:gd name="T41" fmla="*/ 92 h 108"/>
                <a:gd name="T42" fmla="*/ 82 w 96"/>
                <a:gd name="T43" fmla="*/ 90 h 108"/>
                <a:gd name="T44" fmla="*/ 80 w 96"/>
                <a:gd name="T45" fmla="*/ 88 h 108"/>
                <a:gd name="T46" fmla="*/ 76 w 96"/>
                <a:gd name="T47" fmla="*/ 85 h 108"/>
                <a:gd name="T48" fmla="*/ 69 w 96"/>
                <a:gd name="T49" fmla="*/ 74 h 108"/>
                <a:gd name="T50" fmla="*/ 70 w 96"/>
                <a:gd name="T51" fmla="*/ 65 h 108"/>
                <a:gd name="T52" fmla="*/ 87 w 96"/>
                <a:gd name="T53" fmla="*/ 58 h 108"/>
                <a:gd name="T54" fmla="*/ 93 w 96"/>
                <a:gd name="T55" fmla="*/ 55 h 108"/>
                <a:gd name="T56" fmla="*/ 96 w 96"/>
                <a:gd name="T57" fmla="*/ 56 h 108"/>
                <a:gd name="T58" fmla="*/ 96 w 96"/>
                <a:gd name="T59" fmla="*/ 55 h 108"/>
                <a:gd name="T60" fmla="*/ 96 w 96"/>
                <a:gd name="T61" fmla="*/ 53 h 108"/>
                <a:gd name="T62" fmla="*/ 92 w 96"/>
                <a:gd name="T63" fmla="*/ 39 h 108"/>
                <a:gd name="T64" fmla="*/ 87 w 96"/>
                <a:gd name="T65" fmla="*/ 30 h 108"/>
                <a:gd name="T66" fmla="*/ 88 w 96"/>
                <a:gd name="T67" fmla="*/ 14 h 108"/>
                <a:gd name="T68" fmla="*/ 83 w 96"/>
                <a:gd name="T69" fmla="*/ 10 h 108"/>
                <a:gd name="T70" fmla="*/ 73 w 96"/>
                <a:gd name="T71" fmla="*/ 6 h 108"/>
                <a:gd name="T72" fmla="*/ 53 w 96"/>
                <a:gd name="T73" fmla="*/ 12 h 108"/>
                <a:gd name="T74" fmla="*/ 42 w 96"/>
                <a:gd name="T75" fmla="*/ 5 h 108"/>
                <a:gd name="T76" fmla="*/ 41 w 96"/>
                <a:gd name="T77" fmla="*/ 1 h 108"/>
                <a:gd name="T78" fmla="*/ 39 w 96"/>
                <a:gd name="T79" fmla="*/ 1 h 108"/>
                <a:gd name="T80" fmla="*/ 36 w 96"/>
                <a:gd name="T81" fmla="*/ 0 h 108"/>
                <a:gd name="T82" fmla="*/ 31 w 96"/>
                <a:gd name="T83" fmla="*/ 0 h 108"/>
                <a:gd name="T84" fmla="*/ 35 w 96"/>
                <a:gd name="T85" fmla="*/ 12 h 108"/>
                <a:gd name="T86" fmla="*/ 30 w 96"/>
                <a:gd name="T87" fmla="*/ 18 h 108"/>
                <a:gd name="T88" fmla="*/ 17 w 96"/>
                <a:gd name="T89" fmla="*/ 18 h 108"/>
                <a:gd name="T90" fmla="*/ 13 w 96"/>
                <a:gd name="T91" fmla="*/ 21 h 108"/>
                <a:gd name="T92" fmla="*/ 14 w 96"/>
                <a:gd name="T93" fmla="*/ 25 h 108"/>
                <a:gd name="T94" fmla="*/ 13 w 96"/>
                <a:gd name="T95" fmla="*/ 29 h 108"/>
                <a:gd name="T96" fmla="*/ 9 w 96"/>
                <a:gd name="T97" fmla="*/ 42 h 108"/>
                <a:gd name="T98" fmla="*/ 2 w 96"/>
                <a:gd name="T99" fmla="*/ 52 h 108"/>
                <a:gd name="T100" fmla="*/ 1 w 96"/>
                <a:gd name="T101" fmla="*/ 59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108">
                  <a:moveTo>
                    <a:pt x="1" y="59"/>
                  </a:moveTo>
                  <a:cubicBezTo>
                    <a:pt x="1" y="59"/>
                    <a:pt x="1" y="59"/>
                    <a:pt x="1" y="5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1"/>
                    <a:pt x="1" y="62"/>
                    <a:pt x="2" y="63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3" y="69"/>
                    <a:pt x="2" y="70"/>
                    <a:pt x="2" y="70"/>
                  </a:cubicBezTo>
                  <a:cubicBezTo>
                    <a:pt x="1" y="70"/>
                    <a:pt x="1" y="71"/>
                    <a:pt x="1" y="71"/>
                  </a:cubicBezTo>
                  <a:cubicBezTo>
                    <a:pt x="1" y="71"/>
                    <a:pt x="1" y="71"/>
                    <a:pt x="1" y="71"/>
                  </a:cubicBezTo>
                  <a:cubicBezTo>
                    <a:pt x="2" y="71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2" y="73"/>
                    <a:pt x="3" y="73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cubicBezTo>
                    <a:pt x="3" y="75"/>
                    <a:pt x="4" y="75"/>
                    <a:pt x="4" y="76"/>
                  </a:cubicBezTo>
                  <a:cubicBezTo>
                    <a:pt x="4" y="76"/>
                    <a:pt x="4" y="76"/>
                    <a:pt x="4" y="76"/>
                  </a:cubicBezTo>
                  <a:cubicBezTo>
                    <a:pt x="4" y="77"/>
                    <a:pt x="4" y="78"/>
                    <a:pt x="4" y="79"/>
                  </a:cubicBezTo>
                  <a:cubicBezTo>
                    <a:pt x="4" y="79"/>
                    <a:pt x="4" y="79"/>
                    <a:pt x="4" y="79"/>
                  </a:cubicBezTo>
                  <a:cubicBezTo>
                    <a:pt x="5" y="79"/>
                    <a:pt x="5" y="79"/>
                    <a:pt x="5" y="79"/>
                  </a:cubicBezTo>
                  <a:cubicBezTo>
                    <a:pt x="5" y="80"/>
                    <a:pt x="6" y="80"/>
                    <a:pt x="6" y="80"/>
                  </a:cubicBezTo>
                  <a:cubicBezTo>
                    <a:pt x="6" y="80"/>
                    <a:pt x="7" y="80"/>
                    <a:pt x="7" y="81"/>
                  </a:cubicBezTo>
                  <a:cubicBezTo>
                    <a:pt x="8" y="82"/>
                    <a:pt x="9" y="83"/>
                    <a:pt x="12" y="83"/>
                  </a:cubicBezTo>
                  <a:cubicBezTo>
                    <a:pt x="15" y="83"/>
                    <a:pt x="16" y="84"/>
                    <a:pt x="17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9" y="85"/>
                    <a:pt x="19" y="85"/>
                  </a:cubicBezTo>
                  <a:cubicBezTo>
                    <a:pt x="20" y="85"/>
                    <a:pt x="23" y="86"/>
                    <a:pt x="24" y="88"/>
                  </a:cubicBezTo>
                  <a:cubicBezTo>
                    <a:pt x="24" y="89"/>
                    <a:pt x="24" y="91"/>
                    <a:pt x="22" y="93"/>
                  </a:cubicBezTo>
                  <a:cubicBezTo>
                    <a:pt x="19" y="95"/>
                    <a:pt x="19" y="97"/>
                    <a:pt x="18" y="100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18" y="102"/>
                    <a:pt x="18" y="103"/>
                    <a:pt x="18" y="104"/>
                  </a:cubicBezTo>
                  <a:cubicBezTo>
                    <a:pt x="18" y="104"/>
                    <a:pt x="18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5"/>
                    <a:pt x="18" y="105"/>
                    <a:pt x="18" y="105"/>
                  </a:cubicBezTo>
                  <a:cubicBezTo>
                    <a:pt x="18" y="105"/>
                    <a:pt x="19" y="106"/>
                    <a:pt x="20" y="106"/>
                  </a:cubicBezTo>
                  <a:cubicBezTo>
                    <a:pt x="23" y="106"/>
                    <a:pt x="24" y="105"/>
                    <a:pt x="24" y="105"/>
                  </a:cubicBezTo>
                  <a:cubicBezTo>
                    <a:pt x="27" y="104"/>
                    <a:pt x="29" y="103"/>
                    <a:pt x="33" y="105"/>
                  </a:cubicBezTo>
                  <a:cubicBezTo>
                    <a:pt x="34" y="105"/>
                    <a:pt x="35" y="105"/>
                    <a:pt x="35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7" y="106"/>
                    <a:pt x="38" y="107"/>
                    <a:pt x="38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39" y="107"/>
                    <a:pt x="39" y="107"/>
                    <a:pt x="39" y="106"/>
                  </a:cubicBezTo>
                  <a:cubicBezTo>
                    <a:pt x="39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0" y="106"/>
                    <a:pt x="40" y="106"/>
                    <a:pt x="40" y="106"/>
                  </a:cubicBezTo>
                  <a:cubicBezTo>
                    <a:pt x="42" y="106"/>
                    <a:pt x="43" y="107"/>
                    <a:pt x="44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6" y="107"/>
                    <a:pt x="48" y="106"/>
                    <a:pt x="50" y="106"/>
                  </a:cubicBezTo>
                  <a:cubicBezTo>
                    <a:pt x="52" y="106"/>
                    <a:pt x="53" y="106"/>
                    <a:pt x="54" y="107"/>
                  </a:cubicBezTo>
                  <a:cubicBezTo>
                    <a:pt x="56" y="108"/>
                    <a:pt x="57" y="108"/>
                    <a:pt x="58" y="107"/>
                  </a:cubicBezTo>
                  <a:cubicBezTo>
                    <a:pt x="61" y="105"/>
                    <a:pt x="67" y="104"/>
                    <a:pt x="69" y="104"/>
                  </a:cubicBezTo>
                  <a:cubicBezTo>
                    <a:pt x="71" y="104"/>
                    <a:pt x="72" y="104"/>
                    <a:pt x="72" y="104"/>
                  </a:cubicBezTo>
                  <a:cubicBezTo>
                    <a:pt x="73" y="105"/>
                    <a:pt x="74" y="105"/>
                    <a:pt x="74" y="105"/>
                  </a:cubicBezTo>
                  <a:cubicBezTo>
                    <a:pt x="74" y="105"/>
                    <a:pt x="74" y="104"/>
                    <a:pt x="74" y="103"/>
                  </a:cubicBezTo>
                  <a:cubicBezTo>
                    <a:pt x="72" y="98"/>
                    <a:pt x="76" y="96"/>
                    <a:pt x="78" y="96"/>
                  </a:cubicBezTo>
                  <a:cubicBezTo>
                    <a:pt x="78" y="95"/>
                    <a:pt x="78" y="95"/>
                    <a:pt x="79" y="95"/>
                  </a:cubicBezTo>
                  <a:cubicBezTo>
                    <a:pt x="79" y="95"/>
                    <a:pt x="79" y="94"/>
                    <a:pt x="79" y="94"/>
                  </a:cubicBezTo>
                  <a:cubicBezTo>
                    <a:pt x="79" y="94"/>
                    <a:pt x="79" y="94"/>
                    <a:pt x="80" y="94"/>
                  </a:cubicBezTo>
                  <a:cubicBezTo>
                    <a:pt x="80" y="93"/>
                    <a:pt x="82" y="92"/>
                    <a:pt x="83" y="92"/>
                  </a:cubicBezTo>
                  <a:cubicBezTo>
                    <a:pt x="83" y="91"/>
                    <a:pt x="84" y="91"/>
                    <a:pt x="84" y="91"/>
                  </a:cubicBezTo>
                  <a:cubicBezTo>
                    <a:pt x="84" y="91"/>
                    <a:pt x="84" y="91"/>
                    <a:pt x="84" y="91"/>
                  </a:cubicBezTo>
                  <a:cubicBezTo>
                    <a:pt x="84" y="91"/>
                    <a:pt x="83" y="90"/>
                    <a:pt x="82" y="90"/>
                  </a:cubicBezTo>
                  <a:cubicBezTo>
                    <a:pt x="82" y="90"/>
                    <a:pt x="82" y="90"/>
                    <a:pt x="82" y="90"/>
                  </a:cubicBezTo>
                  <a:cubicBezTo>
                    <a:pt x="81" y="89"/>
                    <a:pt x="81" y="89"/>
                    <a:pt x="80" y="88"/>
                  </a:cubicBezTo>
                  <a:cubicBezTo>
                    <a:pt x="80" y="88"/>
                    <a:pt x="80" y="88"/>
                    <a:pt x="80" y="88"/>
                  </a:cubicBezTo>
                  <a:cubicBezTo>
                    <a:pt x="79" y="87"/>
                    <a:pt x="78" y="87"/>
                    <a:pt x="78" y="87"/>
                  </a:cubicBezTo>
                  <a:cubicBezTo>
                    <a:pt x="78" y="86"/>
                    <a:pt x="78" y="86"/>
                    <a:pt x="77" y="86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5" y="85"/>
                    <a:pt x="74" y="84"/>
                    <a:pt x="74" y="84"/>
                  </a:cubicBezTo>
                  <a:cubicBezTo>
                    <a:pt x="72" y="82"/>
                    <a:pt x="71" y="79"/>
                    <a:pt x="70" y="77"/>
                  </a:cubicBezTo>
                  <a:cubicBezTo>
                    <a:pt x="70" y="75"/>
                    <a:pt x="70" y="74"/>
                    <a:pt x="69" y="74"/>
                  </a:cubicBezTo>
                  <a:cubicBezTo>
                    <a:pt x="69" y="73"/>
                    <a:pt x="69" y="73"/>
                    <a:pt x="69" y="72"/>
                  </a:cubicBezTo>
                  <a:cubicBezTo>
                    <a:pt x="68" y="71"/>
                    <a:pt x="66" y="69"/>
                    <a:pt x="67" y="67"/>
                  </a:cubicBezTo>
                  <a:cubicBezTo>
                    <a:pt x="67" y="66"/>
                    <a:pt x="68" y="65"/>
                    <a:pt x="70" y="65"/>
                  </a:cubicBezTo>
                  <a:cubicBezTo>
                    <a:pt x="73" y="64"/>
                    <a:pt x="79" y="63"/>
                    <a:pt x="81" y="61"/>
                  </a:cubicBezTo>
                  <a:cubicBezTo>
                    <a:pt x="81" y="60"/>
                    <a:pt x="82" y="60"/>
                    <a:pt x="82" y="60"/>
                  </a:cubicBezTo>
                  <a:cubicBezTo>
                    <a:pt x="84" y="59"/>
                    <a:pt x="86" y="58"/>
                    <a:pt x="87" y="58"/>
                  </a:cubicBezTo>
                  <a:cubicBezTo>
                    <a:pt x="88" y="57"/>
                    <a:pt x="89" y="57"/>
                    <a:pt x="90" y="57"/>
                  </a:cubicBezTo>
                  <a:cubicBezTo>
                    <a:pt x="90" y="57"/>
                    <a:pt x="90" y="57"/>
                    <a:pt x="90" y="56"/>
                  </a:cubicBezTo>
                  <a:cubicBezTo>
                    <a:pt x="90" y="56"/>
                    <a:pt x="91" y="55"/>
                    <a:pt x="93" y="55"/>
                  </a:cubicBezTo>
                  <a:cubicBezTo>
                    <a:pt x="94" y="55"/>
                    <a:pt x="94" y="56"/>
                    <a:pt x="95" y="56"/>
                  </a:cubicBezTo>
                  <a:cubicBezTo>
                    <a:pt x="95" y="56"/>
                    <a:pt x="96" y="56"/>
                    <a:pt x="96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6" y="55"/>
                    <a:pt x="96" y="54"/>
                    <a:pt x="96" y="54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6" y="54"/>
                    <a:pt x="96" y="53"/>
                    <a:pt x="96" y="53"/>
                  </a:cubicBezTo>
                  <a:cubicBezTo>
                    <a:pt x="96" y="53"/>
                    <a:pt x="96" y="53"/>
                    <a:pt x="96" y="53"/>
                  </a:cubicBezTo>
                  <a:cubicBezTo>
                    <a:pt x="94" y="51"/>
                    <a:pt x="93" y="47"/>
                    <a:pt x="93" y="43"/>
                  </a:cubicBezTo>
                  <a:cubicBezTo>
                    <a:pt x="93" y="40"/>
                    <a:pt x="92" y="40"/>
                    <a:pt x="92" y="39"/>
                  </a:cubicBezTo>
                  <a:cubicBezTo>
                    <a:pt x="92" y="39"/>
                    <a:pt x="91" y="38"/>
                    <a:pt x="91" y="36"/>
                  </a:cubicBezTo>
                  <a:cubicBezTo>
                    <a:pt x="91" y="35"/>
                    <a:pt x="91" y="33"/>
                    <a:pt x="90" y="33"/>
                  </a:cubicBezTo>
                  <a:cubicBezTo>
                    <a:pt x="89" y="32"/>
                    <a:pt x="88" y="31"/>
                    <a:pt x="87" y="30"/>
                  </a:cubicBezTo>
                  <a:cubicBezTo>
                    <a:pt x="87" y="28"/>
                    <a:pt x="88" y="27"/>
                    <a:pt x="88" y="25"/>
                  </a:cubicBezTo>
                  <a:cubicBezTo>
                    <a:pt x="90" y="23"/>
                    <a:pt x="89" y="17"/>
                    <a:pt x="89" y="15"/>
                  </a:cubicBezTo>
                  <a:cubicBezTo>
                    <a:pt x="88" y="15"/>
                    <a:pt x="88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8" y="14"/>
                    <a:pt x="88" y="13"/>
                    <a:pt x="87" y="12"/>
                  </a:cubicBezTo>
                  <a:cubicBezTo>
                    <a:pt x="87" y="11"/>
                    <a:pt x="87" y="10"/>
                    <a:pt x="83" y="10"/>
                  </a:cubicBezTo>
                  <a:cubicBezTo>
                    <a:pt x="81" y="10"/>
                    <a:pt x="80" y="10"/>
                    <a:pt x="80" y="9"/>
                  </a:cubicBezTo>
                  <a:cubicBezTo>
                    <a:pt x="79" y="7"/>
                    <a:pt x="80" y="6"/>
                    <a:pt x="81" y="4"/>
                  </a:cubicBezTo>
                  <a:cubicBezTo>
                    <a:pt x="79" y="6"/>
                    <a:pt x="76" y="7"/>
                    <a:pt x="73" y="6"/>
                  </a:cubicBezTo>
                  <a:cubicBezTo>
                    <a:pt x="71" y="6"/>
                    <a:pt x="68" y="9"/>
                    <a:pt x="65" y="11"/>
                  </a:cubicBezTo>
                  <a:cubicBezTo>
                    <a:pt x="64" y="12"/>
                    <a:pt x="63" y="13"/>
                    <a:pt x="62" y="13"/>
                  </a:cubicBezTo>
                  <a:cubicBezTo>
                    <a:pt x="59" y="16"/>
                    <a:pt x="55" y="15"/>
                    <a:pt x="53" y="12"/>
                  </a:cubicBezTo>
                  <a:cubicBezTo>
                    <a:pt x="52" y="10"/>
                    <a:pt x="52" y="8"/>
                    <a:pt x="53" y="7"/>
                  </a:cubicBezTo>
                  <a:cubicBezTo>
                    <a:pt x="53" y="7"/>
                    <a:pt x="52" y="7"/>
                    <a:pt x="52" y="7"/>
                  </a:cubicBezTo>
                  <a:cubicBezTo>
                    <a:pt x="48" y="9"/>
                    <a:pt x="44" y="8"/>
                    <a:pt x="42" y="5"/>
                  </a:cubicBezTo>
                  <a:cubicBezTo>
                    <a:pt x="41" y="4"/>
                    <a:pt x="41" y="3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0" y="1"/>
                    <a:pt x="40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9" y="1"/>
                    <a:pt x="39" y="1"/>
                    <a:pt x="39" y="1"/>
                  </a:cubicBezTo>
                  <a:cubicBezTo>
                    <a:pt x="38" y="1"/>
                    <a:pt x="38" y="1"/>
                    <a:pt x="37" y="1"/>
                  </a:cubicBezTo>
                  <a:cubicBezTo>
                    <a:pt x="37" y="1"/>
                    <a:pt x="37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0"/>
                    <a:pt x="35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32" y="1"/>
                    <a:pt x="32" y="3"/>
                    <a:pt x="32" y="4"/>
                  </a:cubicBezTo>
                  <a:cubicBezTo>
                    <a:pt x="31" y="5"/>
                    <a:pt x="31" y="7"/>
                    <a:pt x="33" y="10"/>
                  </a:cubicBezTo>
                  <a:cubicBezTo>
                    <a:pt x="34" y="10"/>
                    <a:pt x="34" y="11"/>
                    <a:pt x="35" y="12"/>
                  </a:cubicBezTo>
                  <a:cubicBezTo>
                    <a:pt x="35" y="13"/>
                    <a:pt x="35" y="15"/>
                    <a:pt x="35" y="16"/>
                  </a:cubicBezTo>
                  <a:cubicBezTo>
                    <a:pt x="34" y="17"/>
                    <a:pt x="32" y="18"/>
                    <a:pt x="31" y="18"/>
                  </a:cubicBezTo>
                  <a:cubicBezTo>
                    <a:pt x="31" y="18"/>
                    <a:pt x="30" y="18"/>
                    <a:pt x="30" y="18"/>
                  </a:cubicBezTo>
                  <a:cubicBezTo>
                    <a:pt x="30" y="19"/>
                    <a:pt x="29" y="21"/>
                    <a:pt x="26" y="21"/>
                  </a:cubicBezTo>
                  <a:cubicBezTo>
                    <a:pt x="24" y="21"/>
                    <a:pt x="21" y="19"/>
                    <a:pt x="19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5" y="18"/>
                    <a:pt x="14" y="18"/>
                    <a:pt x="13" y="18"/>
                  </a:cubicBezTo>
                  <a:cubicBezTo>
                    <a:pt x="13" y="19"/>
                    <a:pt x="13" y="19"/>
                    <a:pt x="13" y="20"/>
                  </a:cubicBezTo>
                  <a:cubicBezTo>
                    <a:pt x="13" y="20"/>
                    <a:pt x="13" y="21"/>
                    <a:pt x="13" y="21"/>
                  </a:cubicBezTo>
                  <a:cubicBezTo>
                    <a:pt x="13" y="22"/>
                    <a:pt x="13" y="22"/>
                    <a:pt x="13" y="23"/>
                  </a:cubicBezTo>
                  <a:cubicBezTo>
                    <a:pt x="13" y="23"/>
                    <a:pt x="14" y="24"/>
                    <a:pt x="14" y="24"/>
                  </a:cubicBezTo>
                  <a:cubicBezTo>
                    <a:pt x="14" y="24"/>
                    <a:pt x="14" y="25"/>
                    <a:pt x="14" y="25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8"/>
                    <a:pt x="13" y="28"/>
                    <a:pt x="13" y="29"/>
                  </a:cubicBezTo>
                  <a:cubicBezTo>
                    <a:pt x="11" y="31"/>
                    <a:pt x="9" y="32"/>
                    <a:pt x="8" y="33"/>
                  </a:cubicBezTo>
                  <a:cubicBezTo>
                    <a:pt x="10" y="35"/>
                    <a:pt x="12" y="38"/>
                    <a:pt x="11" y="40"/>
                  </a:cubicBezTo>
                  <a:cubicBezTo>
                    <a:pt x="10" y="41"/>
                    <a:pt x="9" y="41"/>
                    <a:pt x="9" y="42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9" y="46"/>
                    <a:pt x="6" y="47"/>
                    <a:pt x="2" y="48"/>
                  </a:cubicBezTo>
                  <a:cubicBezTo>
                    <a:pt x="2" y="49"/>
                    <a:pt x="2" y="50"/>
                    <a:pt x="2" y="52"/>
                  </a:cubicBezTo>
                  <a:cubicBezTo>
                    <a:pt x="1" y="52"/>
                    <a:pt x="1" y="53"/>
                    <a:pt x="1" y="53"/>
                  </a:cubicBezTo>
                  <a:cubicBezTo>
                    <a:pt x="1" y="55"/>
                    <a:pt x="1" y="56"/>
                    <a:pt x="1" y="58"/>
                  </a:cubicBezTo>
                  <a:cubicBezTo>
                    <a:pt x="1" y="58"/>
                    <a:pt x="1" y="58"/>
                    <a:pt x="1" y="59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30" name="Freeform 1210"/>
            <p:cNvSpPr>
              <a:spLocks/>
            </p:cNvSpPr>
            <p:nvPr/>
          </p:nvSpPr>
          <p:spPr bwMode="auto">
            <a:xfrm>
              <a:off x="18819506" y="3767155"/>
              <a:ext cx="1870921" cy="2924313"/>
            </a:xfrm>
            <a:custGeom>
              <a:avLst/>
              <a:gdLst>
                <a:gd name="T0" fmla="*/ 77 w 114"/>
                <a:gd name="T1" fmla="*/ 1 h 183"/>
                <a:gd name="T2" fmla="*/ 65 w 114"/>
                <a:gd name="T3" fmla="*/ 3 h 183"/>
                <a:gd name="T4" fmla="*/ 56 w 114"/>
                <a:gd name="T5" fmla="*/ 8 h 183"/>
                <a:gd name="T6" fmla="*/ 55 w 114"/>
                <a:gd name="T7" fmla="*/ 17 h 183"/>
                <a:gd name="T8" fmla="*/ 48 w 114"/>
                <a:gd name="T9" fmla="*/ 22 h 183"/>
                <a:gd name="T10" fmla="*/ 43 w 114"/>
                <a:gd name="T11" fmla="*/ 29 h 183"/>
                <a:gd name="T12" fmla="*/ 37 w 114"/>
                <a:gd name="T13" fmla="*/ 27 h 183"/>
                <a:gd name="T14" fmla="*/ 27 w 114"/>
                <a:gd name="T15" fmla="*/ 27 h 183"/>
                <a:gd name="T16" fmla="*/ 9 w 114"/>
                <a:gd name="T17" fmla="*/ 20 h 183"/>
                <a:gd name="T18" fmla="*/ 3 w 114"/>
                <a:gd name="T19" fmla="*/ 17 h 183"/>
                <a:gd name="T20" fmla="*/ 1 w 114"/>
                <a:gd name="T21" fmla="*/ 19 h 183"/>
                <a:gd name="T22" fmla="*/ 0 w 114"/>
                <a:gd name="T23" fmla="*/ 19 h 183"/>
                <a:gd name="T24" fmla="*/ 11 w 114"/>
                <a:gd name="T25" fmla="*/ 27 h 183"/>
                <a:gd name="T26" fmla="*/ 28 w 114"/>
                <a:gd name="T27" fmla="*/ 41 h 183"/>
                <a:gd name="T28" fmla="*/ 30 w 114"/>
                <a:gd name="T29" fmla="*/ 57 h 183"/>
                <a:gd name="T30" fmla="*/ 32 w 114"/>
                <a:gd name="T31" fmla="*/ 73 h 183"/>
                <a:gd name="T32" fmla="*/ 34 w 114"/>
                <a:gd name="T33" fmla="*/ 76 h 183"/>
                <a:gd name="T34" fmla="*/ 34 w 114"/>
                <a:gd name="T35" fmla="*/ 79 h 183"/>
                <a:gd name="T36" fmla="*/ 42 w 114"/>
                <a:gd name="T37" fmla="*/ 82 h 183"/>
                <a:gd name="T38" fmla="*/ 47 w 114"/>
                <a:gd name="T39" fmla="*/ 98 h 183"/>
                <a:gd name="T40" fmla="*/ 39 w 114"/>
                <a:gd name="T41" fmla="*/ 102 h 183"/>
                <a:gd name="T42" fmla="*/ 20 w 114"/>
                <a:gd name="T43" fmla="*/ 120 h 183"/>
                <a:gd name="T44" fmla="*/ 5 w 114"/>
                <a:gd name="T45" fmla="*/ 130 h 183"/>
                <a:gd name="T46" fmla="*/ 1 w 114"/>
                <a:gd name="T47" fmla="*/ 138 h 183"/>
                <a:gd name="T48" fmla="*/ 4 w 114"/>
                <a:gd name="T49" fmla="*/ 149 h 183"/>
                <a:gd name="T50" fmla="*/ 2 w 114"/>
                <a:gd name="T51" fmla="*/ 172 h 183"/>
                <a:gd name="T52" fmla="*/ 12 w 114"/>
                <a:gd name="T53" fmla="*/ 176 h 183"/>
                <a:gd name="T54" fmla="*/ 19 w 114"/>
                <a:gd name="T55" fmla="*/ 180 h 183"/>
                <a:gd name="T56" fmla="*/ 31 w 114"/>
                <a:gd name="T57" fmla="*/ 183 h 183"/>
                <a:gd name="T58" fmla="*/ 74 w 114"/>
                <a:gd name="T59" fmla="*/ 174 h 183"/>
                <a:gd name="T60" fmla="*/ 77 w 114"/>
                <a:gd name="T61" fmla="*/ 170 h 183"/>
                <a:gd name="T62" fmla="*/ 97 w 114"/>
                <a:gd name="T63" fmla="*/ 154 h 183"/>
                <a:gd name="T64" fmla="*/ 111 w 114"/>
                <a:gd name="T65" fmla="*/ 131 h 183"/>
                <a:gd name="T66" fmla="*/ 96 w 114"/>
                <a:gd name="T67" fmla="*/ 117 h 183"/>
                <a:gd name="T68" fmla="*/ 103 w 114"/>
                <a:gd name="T69" fmla="*/ 112 h 183"/>
                <a:gd name="T70" fmla="*/ 98 w 114"/>
                <a:gd name="T71" fmla="*/ 101 h 183"/>
                <a:gd name="T72" fmla="*/ 95 w 114"/>
                <a:gd name="T73" fmla="*/ 94 h 183"/>
                <a:gd name="T74" fmla="*/ 94 w 114"/>
                <a:gd name="T75" fmla="*/ 84 h 183"/>
                <a:gd name="T76" fmla="*/ 98 w 114"/>
                <a:gd name="T77" fmla="*/ 79 h 183"/>
                <a:gd name="T78" fmla="*/ 87 w 114"/>
                <a:gd name="T79" fmla="*/ 62 h 183"/>
                <a:gd name="T80" fmla="*/ 91 w 114"/>
                <a:gd name="T81" fmla="*/ 53 h 183"/>
                <a:gd name="T82" fmla="*/ 90 w 114"/>
                <a:gd name="T83" fmla="*/ 40 h 183"/>
                <a:gd name="T84" fmla="*/ 81 w 114"/>
                <a:gd name="T85" fmla="*/ 33 h 183"/>
                <a:gd name="T86" fmla="*/ 85 w 114"/>
                <a:gd name="T87" fmla="*/ 18 h 183"/>
                <a:gd name="T88" fmla="*/ 87 w 114"/>
                <a:gd name="T89" fmla="*/ 15 h 183"/>
                <a:gd name="T90" fmla="*/ 89 w 114"/>
                <a:gd name="T91" fmla="*/ 8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4" h="183">
                  <a:moveTo>
                    <a:pt x="89" y="8"/>
                  </a:moveTo>
                  <a:cubicBezTo>
                    <a:pt x="89" y="8"/>
                    <a:pt x="86" y="6"/>
                    <a:pt x="85" y="6"/>
                  </a:cubicBezTo>
                  <a:cubicBezTo>
                    <a:pt x="82" y="5"/>
                    <a:pt x="79" y="3"/>
                    <a:pt x="77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0"/>
                    <a:pt x="72" y="0"/>
                    <a:pt x="72" y="1"/>
                  </a:cubicBezTo>
                  <a:cubicBezTo>
                    <a:pt x="70" y="3"/>
                    <a:pt x="68" y="3"/>
                    <a:pt x="65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2" y="3"/>
                    <a:pt x="61" y="3"/>
                    <a:pt x="61" y="3"/>
                  </a:cubicBezTo>
                  <a:cubicBezTo>
                    <a:pt x="60" y="5"/>
                    <a:pt x="58" y="7"/>
                    <a:pt x="56" y="8"/>
                  </a:cubicBezTo>
                  <a:cubicBezTo>
                    <a:pt x="55" y="9"/>
                    <a:pt x="54" y="9"/>
                    <a:pt x="54" y="10"/>
                  </a:cubicBezTo>
                  <a:cubicBezTo>
                    <a:pt x="54" y="11"/>
                    <a:pt x="54" y="12"/>
                    <a:pt x="54" y="13"/>
                  </a:cubicBezTo>
                  <a:cubicBezTo>
                    <a:pt x="54" y="14"/>
                    <a:pt x="55" y="16"/>
                    <a:pt x="55" y="17"/>
                  </a:cubicBezTo>
                  <a:cubicBezTo>
                    <a:pt x="55" y="18"/>
                    <a:pt x="55" y="19"/>
                    <a:pt x="54" y="20"/>
                  </a:cubicBezTo>
                  <a:cubicBezTo>
                    <a:pt x="53" y="21"/>
                    <a:pt x="52" y="22"/>
                    <a:pt x="49" y="22"/>
                  </a:cubicBezTo>
                  <a:cubicBezTo>
                    <a:pt x="49" y="22"/>
                    <a:pt x="49" y="22"/>
                    <a:pt x="48" y="22"/>
                  </a:cubicBezTo>
                  <a:cubicBezTo>
                    <a:pt x="48" y="22"/>
                    <a:pt x="48" y="22"/>
                    <a:pt x="48" y="22"/>
                  </a:cubicBezTo>
                  <a:cubicBezTo>
                    <a:pt x="48" y="23"/>
                    <a:pt x="48" y="25"/>
                    <a:pt x="46" y="27"/>
                  </a:cubicBezTo>
                  <a:cubicBezTo>
                    <a:pt x="46" y="28"/>
                    <a:pt x="45" y="29"/>
                    <a:pt x="43" y="29"/>
                  </a:cubicBezTo>
                  <a:cubicBezTo>
                    <a:pt x="41" y="29"/>
                    <a:pt x="40" y="28"/>
                    <a:pt x="40" y="27"/>
                  </a:cubicBezTo>
                  <a:cubicBezTo>
                    <a:pt x="39" y="27"/>
                    <a:pt x="39" y="26"/>
                    <a:pt x="39" y="26"/>
                  </a:cubicBezTo>
                  <a:cubicBezTo>
                    <a:pt x="38" y="27"/>
                    <a:pt x="38" y="27"/>
                    <a:pt x="37" y="27"/>
                  </a:cubicBezTo>
                  <a:cubicBezTo>
                    <a:pt x="36" y="27"/>
                    <a:pt x="34" y="26"/>
                    <a:pt x="33" y="26"/>
                  </a:cubicBezTo>
                  <a:cubicBezTo>
                    <a:pt x="33" y="25"/>
                    <a:pt x="32" y="25"/>
                    <a:pt x="31" y="25"/>
                  </a:cubicBezTo>
                  <a:cubicBezTo>
                    <a:pt x="31" y="26"/>
                    <a:pt x="29" y="27"/>
                    <a:pt x="27" y="27"/>
                  </a:cubicBezTo>
                  <a:cubicBezTo>
                    <a:pt x="25" y="27"/>
                    <a:pt x="23" y="27"/>
                    <a:pt x="20" y="26"/>
                  </a:cubicBezTo>
                  <a:cubicBezTo>
                    <a:pt x="19" y="26"/>
                    <a:pt x="18" y="26"/>
                    <a:pt x="17" y="25"/>
                  </a:cubicBezTo>
                  <a:cubicBezTo>
                    <a:pt x="14" y="25"/>
                    <a:pt x="11" y="22"/>
                    <a:pt x="9" y="20"/>
                  </a:cubicBezTo>
                  <a:cubicBezTo>
                    <a:pt x="8" y="18"/>
                    <a:pt x="6" y="16"/>
                    <a:pt x="5" y="16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2" y="17"/>
                    <a:pt x="2" y="17"/>
                  </a:cubicBezTo>
                  <a:cubicBezTo>
                    <a:pt x="2" y="17"/>
                    <a:pt x="2" y="18"/>
                    <a:pt x="2" y="18"/>
                  </a:cubicBezTo>
                  <a:cubicBezTo>
                    <a:pt x="1" y="18"/>
                    <a:pt x="1" y="18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" y="20"/>
                    <a:pt x="3" y="21"/>
                    <a:pt x="4" y="22"/>
                  </a:cubicBezTo>
                  <a:cubicBezTo>
                    <a:pt x="5" y="23"/>
                    <a:pt x="7" y="25"/>
                    <a:pt x="9" y="26"/>
                  </a:cubicBezTo>
                  <a:cubicBezTo>
                    <a:pt x="9" y="26"/>
                    <a:pt x="10" y="27"/>
                    <a:pt x="11" y="27"/>
                  </a:cubicBezTo>
                  <a:cubicBezTo>
                    <a:pt x="12" y="28"/>
                    <a:pt x="14" y="28"/>
                    <a:pt x="15" y="29"/>
                  </a:cubicBezTo>
                  <a:cubicBezTo>
                    <a:pt x="22" y="32"/>
                    <a:pt x="29" y="34"/>
                    <a:pt x="28" y="39"/>
                  </a:cubicBezTo>
                  <a:cubicBezTo>
                    <a:pt x="28" y="39"/>
                    <a:pt x="28" y="40"/>
                    <a:pt x="28" y="41"/>
                  </a:cubicBezTo>
                  <a:cubicBezTo>
                    <a:pt x="27" y="43"/>
                    <a:pt x="27" y="47"/>
                    <a:pt x="28" y="47"/>
                  </a:cubicBezTo>
                  <a:cubicBezTo>
                    <a:pt x="30" y="49"/>
                    <a:pt x="30" y="52"/>
                    <a:pt x="30" y="54"/>
                  </a:cubicBezTo>
                  <a:cubicBezTo>
                    <a:pt x="30" y="55"/>
                    <a:pt x="30" y="57"/>
                    <a:pt x="30" y="57"/>
                  </a:cubicBezTo>
                  <a:cubicBezTo>
                    <a:pt x="33" y="59"/>
                    <a:pt x="34" y="63"/>
                    <a:pt x="33" y="66"/>
                  </a:cubicBezTo>
                  <a:cubicBezTo>
                    <a:pt x="32" y="69"/>
                    <a:pt x="31" y="70"/>
                    <a:pt x="30" y="71"/>
                  </a:cubicBezTo>
                  <a:cubicBezTo>
                    <a:pt x="31" y="71"/>
                    <a:pt x="31" y="73"/>
                    <a:pt x="32" y="73"/>
                  </a:cubicBezTo>
                  <a:cubicBezTo>
                    <a:pt x="33" y="74"/>
                    <a:pt x="33" y="74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4" y="76"/>
                    <a:pt x="34" y="76"/>
                  </a:cubicBezTo>
                  <a:cubicBezTo>
                    <a:pt x="34" y="76"/>
                    <a:pt x="34" y="77"/>
                    <a:pt x="34" y="77"/>
                  </a:cubicBezTo>
                  <a:cubicBezTo>
                    <a:pt x="34" y="77"/>
                    <a:pt x="34" y="78"/>
                    <a:pt x="34" y="78"/>
                  </a:cubicBezTo>
                  <a:cubicBezTo>
                    <a:pt x="34" y="78"/>
                    <a:pt x="34" y="78"/>
                    <a:pt x="34" y="79"/>
                  </a:cubicBezTo>
                  <a:cubicBezTo>
                    <a:pt x="34" y="79"/>
                    <a:pt x="34" y="79"/>
                    <a:pt x="34" y="79"/>
                  </a:cubicBezTo>
                  <a:cubicBezTo>
                    <a:pt x="36" y="79"/>
                    <a:pt x="38" y="80"/>
                    <a:pt x="40" y="81"/>
                  </a:cubicBezTo>
                  <a:cubicBezTo>
                    <a:pt x="41" y="82"/>
                    <a:pt x="42" y="82"/>
                    <a:pt x="42" y="82"/>
                  </a:cubicBezTo>
                  <a:cubicBezTo>
                    <a:pt x="47" y="84"/>
                    <a:pt x="47" y="88"/>
                    <a:pt x="48" y="91"/>
                  </a:cubicBezTo>
                  <a:cubicBezTo>
                    <a:pt x="48" y="92"/>
                    <a:pt x="48" y="92"/>
                    <a:pt x="48" y="93"/>
                  </a:cubicBezTo>
                  <a:cubicBezTo>
                    <a:pt x="48" y="96"/>
                    <a:pt x="48" y="97"/>
                    <a:pt x="47" y="98"/>
                  </a:cubicBezTo>
                  <a:cubicBezTo>
                    <a:pt x="46" y="99"/>
                    <a:pt x="44" y="100"/>
                    <a:pt x="42" y="98"/>
                  </a:cubicBezTo>
                  <a:cubicBezTo>
                    <a:pt x="42" y="98"/>
                    <a:pt x="42" y="98"/>
                    <a:pt x="42" y="98"/>
                  </a:cubicBezTo>
                  <a:cubicBezTo>
                    <a:pt x="41" y="98"/>
                    <a:pt x="40" y="99"/>
                    <a:pt x="39" y="102"/>
                  </a:cubicBezTo>
                  <a:cubicBezTo>
                    <a:pt x="38" y="108"/>
                    <a:pt x="31" y="115"/>
                    <a:pt x="26" y="115"/>
                  </a:cubicBezTo>
                  <a:cubicBezTo>
                    <a:pt x="25" y="115"/>
                    <a:pt x="25" y="116"/>
                    <a:pt x="24" y="117"/>
                  </a:cubicBezTo>
                  <a:cubicBezTo>
                    <a:pt x="23" y="118"/>
                    <a:pt x="22" y="120"/>
                    <a:pt x="20" y="120"/>
                  </a:cubicBezTo>
                  <a:cubicBezTo>
                    <a:pt x="17" y="121"/>
                    <a:pt x="15" y="122"/>
                    <a:pt x="15" y="124"/>
                  </a:cubicBezTo>
                  <a:cubicBezTo>
                    <a:pt x="15" y="126"/>
                    <a:pt x="15" y="127"/>
                    <a:pt x="14" y="128"/>
                  </a:cubicBezTo>
                  <a:cubicBezTo>
                    <a:pt x="12" y="130"/>
                    <a:pt x="8" y="130"/>
                    <a:pt x="5" y="130"/>
                  </a:cubicBezTo>
                  <a:cubicBezTo>
                    <a:pt x="5" y="130"/>
                    <a:pt x="5" y="132"/>
                    <a:pt x="4" y="132"/>
                  </a:cubicBezTo>
                  <a:cubicBezTo>
                    <a:pt x="4" y="134"/>
                    <a:pt x="3" y="136"/>
                    <a:pt x="1" y="137"/>
                  </a:cubicBezTo>
                  <a:cubicBezTo>
                    <a:pt x="1" y="137"/>
                    <a:pt x="1" y="138"/>
                    <a:pt x="1" y="138"/>
                  </a:cubicBezTo>
                  <a:cubicBezTo>
                    <a:pt x="1" y="138"/>
                    <a:pt x="1" y="139"/>
                    <a:pt x="2" y="141"/>
                  </a:cubicBezTo>
                  <a:cubicBezTo>
                    <a:pt x="4" y="143"/>
                    <a:pt x="4" y="146"/>
                    <a:pt x="4" y="147"/>
                  </a:cubicBezTo>
                  <a:cubicBezTo>
                    <a:pt x="4" y="148"/>
                    <a:pt x="4" y="149"/>
                    <a:pt x="4" y="149"/>
                  </a:cubicBezTo>
                  <a:cubicBezTo>
                    <a:pt x="4" y="149"/>
                    <a:pt x="4" y="150"/>
                    <a:pt x="4" y="150"/>
                  </a:cubicBezTo>
                  <a:cubicBezTo>
                    <a:pt x="6" y="153"/>
                    <a:pt x="8" y="158"/>
                    <a:pt x="6" y="163"/>
                  </a:cubicBezTo>
                  <a:cubicBezTo>
                    <a:pt x="4" y="168"/>
                    <a:pt x="3" y="171"/>
                    <a:pt x="2" y="172"/>
                  </a:cubicBezTo>
                  <a:cubicBezTo>
                    <a:pt x="4" y="172"/>
                    <a:pt x="5" y="173"/>
                    <a:pt x="6" y="174"/>
                  </a:cubicBezTo>
                  <a:cubicBezTo>
                    <a:pt x="8" y="175"/>
                    <a:pt x="10" y="176"/>
                    <a:pt x="11" y="176"/>
                  </a:cubicBezTo>
                  <a:cubicBezTo>
                    <a:pt x="11" y="176"/>
                    <a:pt x="12" y="176"/>
                    <a:pt x="12" y="176"/>
                  </a:cubicBezTo>
                  <a:cubicBezTo>
                    <a:pt x="14" y="176"/>
                    <a:pt x="15" y="178"/>
                    <a:pt x="16" y="179"/>
                  </a:cubicBezTo>
                  <a:cubicBezTo>
                    <a:pt x="17" y="179"/>
                    <a:pt x="17" y="180"/>
                    <a:pt x="17" y="180"/>
                  </a:cubicBezTo>
                  <a:cubicBezTo>
                    <a:pt x="18" y="180"/>
                    <a:pt x="19" y="180"/>
                    <a:pt x="19" y="180"/>
                  </a:cubicBezTo>
                  <a:cubicBezTo>
                    <a:pt x="21" y="180"/>
                    <a:pt x="21" y="180"/>
                    <a:pt x="22" y="181"/>
                  </a:cubicBezTo>
                  <a:cubicBezTo>
                    <a:pt x="24" y="182"/>
                    <a:pt x="25" y="183"/>
                    <a:pt x="30" y="183"/>
                  </a:cubicBezTo>
                  <a:cubicBezTo>
                    <a:pt x="31" y="183"/>
                    <a:pt x="31" y="183"/>
                    <a:pt x="31" y="183"/>
                  </a:cubicBezTo>
                  <a:cubicBezTo>
                    <a:pt x="35" y="182"/>
                    <a:pt x="42" y="180"/>
                    <a:pt x="49" y="178"/>
                  </a:cubicBezTo>
                  <a:cubicBezTo>
                    <a:pt x="55" y="176"/>
                    <a:pt x="62" y="175"/>
                    <a:pt x="66" y="175"/>
                  </a:cubicBezTo>
                  <a:cubicBezTo>
                    <a:pt x="69" y="175"/>
                    <a:pt x="72" y="174"/>
                    <a:pt x="74" y="174"/>
                  </a:cubicBezTo>
                  <a:cubicBezTo>
                    <a:pt x="75" y="173"/>
                    <a:pt x="75" y="173"/>
                    <a:pt x="75" y="173"/>
                  </a:cubicBezTo>
                  <a:cubicBezTo>
                    <a:pt x="76" y="172"/>
                    <a:pt x="76" y="171"/>
                    <a:pt x="77" y="170"/>
                  </a:cubicBezTo>
                  <a:cubicBezTo>
                    <a:pt x="77" y="170"/>
                    <a:pt x="77" y="170"/>
                    <a:pt x="77" y="170"/>
                  </a:cubicBezTo>
                  <a:cubicBezTo>
                    <a:pt x="78" y="169"/>
                    <a:pt x="79" y="168"/>
                    <a:pt x="80" y="167"/>
                  </a:cubicBezTo>
                  <a:cubicBezTo>
                    <a:pt x="82" y="165"/>
                    <a:pt x="84" y="163"/>
                    <a:pt x="87" y="162"/>
                  </a:cubicBezTo>
                  <a:cubicBezTo>
                    <a:pt x="91" y="159"/>
                    <a:pt x="95" y="157"/>
                    <a:pt x="97" y="154"/>
                  </a:cubicBezTo>
                  <a:cubicBezTo>
                    <a:pt x="98" y="150"/>
                    <a:pt x="102" y="147"/>
                    <a:pt x="106" y="145"/>
                  </a:cubicBezTo>
                  <a:cubicBezTo>
                    <a:pt x="109" y="142"/>
                    <a:pt x="112" y="140"/>
                    <a:pt x="113" y="138"/>
                  </a:cubicBezTo>
                  <a:cubicBezTo>
                    <a:pt x="114" y="136"/>
                    <a:pt x="114" y="135"/>
                    <a:pt x="111" y="131"/>
                  </a:cubicBezTo>
                  <a:cubicBezTo>
                    <a:pt x="109" y="129"/>
                    <a:pt x="105" y="127"/>
                    <a:pt x="102" y="125"/>
                  </a:cubicBezTo>
                  <a:cubicBezTo>
                    <a:pt x="99" y="123"/>
                    <a:pt x="96" y="121"/>
                    <a:pt x="96" y="119"/>
                  </a:cubicBezTo>
                  <a:cubicBezTo>
                    <a:pt x="96" y="118"/>
                    <a:pt x="96" y="118"/>
                    <a:pt x="96" y="117"/>
                  </a:cubicBezTo>
                  <a:cubicBezTo>
                    <a:pt x="97" y="116"/>
                    <a:pt x="99" y="115"/>
                    <a:pt x="100" y="114"/>
                  </a:cubicBezTo>
                  <a:cubicBezTo>
                    <a:pt x="101" y="114"/>
                    <a:pt x="102" y="113"/>
                    <a:pt x="102" y="113"/>
                  </a:cubicBezTo>
                  <a:cubicBezTo>
                    <a:pt x="103" y="113"/>
                    <a:pt x="103" y="113"/>
                    <a:pt x="103" y="112"/>
                  </a:cubicBezTo>
                  <a:cubicBezTo>
                    <a:pt x="103" y="112"/>
                    <a:pt x="102" y="111"/>
                    <a:pt x="101" y="110"/>
                  </a:cubicBezTo>
                  <a:cubicBezTo>
                    <a:pt x="99" y="110"/>
                    <a:pt x="98" y="109"/>
                    <a:pt x="97" y="107"/>
                  </a:cubicBezTo>
                  <a:cubicBezTo>
                    <a:pt x="95" y="105"/>
                    <a:pt x="97" y="102"/>
                    <a:pt x="98" y="101"/>
                  </a:cubicBezTo>
                  <a:cubicBezTo>
                    <a:pt x="98" y="101"/>
                    <a:pt x="97" y="101"/>
                    <a:pt x="97" y="101"/>
                  </a:cubicBezTo>
                  <a:cubicBezTo>
                    <a:pt x="95" y="100"/>
                    <a:pt x="93" y="99"/>
                    <a:pt x="93" y="97"/>
                  </a:cubicBezTo>
                  <a:cubicBezTo>
                    <a:pt x="92" y="95"/>
                    <a:pt x="94" y="94"/>
                    <a:pt x="95" y="9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95" y="93"/>
                    <a:pt x="95" y="93"/>
                    <a:pt x="95" y="93"/>
                  </a:cubicBezTo>
                  <a:cubicBezTo>
                    <a:pt x="94" y="91"/>
                    <a:pt x="92" y="87"/>
                    <a:pt x="94" y="84"/>
                  </a:cubicBezTo>
                  <a:cubicBezTo>
                    <a:pt x="95" y="82"/>
                    <a:pt x="97" y="82"/>
                    <a:pt x="98" y="81"/>
                  </a:cubicBezTo>
                  <a:cubicBezTo>
                    <a:pt x="98" y="81"/>
                    <a:pt x="98" y="81"/>
                    <a:pt x="99" y="81"/>
                  </a:cubicBezTo>
                  <a:cubicBezTo>
                    <a:pt x="98" y="81"/>
                    <a:pt x="98" y="80"/>
                    <a:pt x="98" y="79"/>
                  </a:cubicBezTo>
                  <a:cubicBezTo>
                    <a:pt x="95" y="74"/>
                    <a:pt x="91" y="68"/>
                    <a:pt x="88" y="64"/>
                  </a:cubicBezTo>
                  <a:cubicBezTo>
                    <a:pt x="88" y="64"/>
                    <a:pt x="88" y="63"/>
                    <a:pt x="87" y="63"/>
                  </a:cubicBezTo>
                  <a:cubicBezTo>
                    <a:pt x="87" y="62"/>
                    <a:pt x="87" y="62"/>
                    <a:pt x="87" y="62"/>
                  </a:cubicBezTo>
                  <a:cubicBezTo>
                    <a:pt x="87" y="62"/>
                    <a:pt x="87" y="61"/>
                    <a:pt x="86" y="61"/>
                  </a:cubicBezTo>
                  <a:cubicBezTo>
                    <a:pt x="86" y="60"/>
                    <a:pt x="86" y="60"/>
                    <a:pt x="86" y="59"/>
                  </a:cubicBezTo>
                  <a:cubicBezTo>
                    <a:pt x="87" y="57"/>
                    <a:pt x="89" y="54"/>
                    <a:pt x="91" y="53"/>
                  </a:cubicBezTo>
                  <a:cubicBezTo>
                    <a:pt x="91" y="53"/>
                    <a:pt x="91" y="53"/>
                    <a:pt x="92" y="52"/>
                  </a:cubicBezTo>
                  <a:cubicBezTo>
                    <a:pt x="94" y="51"/>
                    <a:pt x="97" y="47"/>
                    <a:pt x="97" y="46"/>
                  </a:cubicBezTo>
                  <a:cubicBezTo>
                    <a:pt x="97" y="45"/>
                    <a:pt x="92" y="41"/>
                    <a:pt x="90" y="40"/>
                  </a:cubicBezTo>
                  <a:cubicBezTo>
                    <a:pt x="90" y="39"/>
                    <a:pt x="89" y="39"/>
                    <a:pt x="89" y="39"/>
                  </a:cubicBezTo>
                  <a:cubicBezTo>
                    <a:pt x="87" y="39"/>
                    <a:pt x="84" y="38"/>
                    <a:pt x="82" y="35"/>
                  </a:cubicBezTo>
                  <a:cubicBezTo>
                    <a:pt x="82" y="34"/>
                    <a:pt x="81" y="33"/>
                    <a:pt x="81" y="33"/>
                  </a:cubicBezTo>
                  <a:cubicBezTo>
                    <a:pt x="80" y="31"/>
                    <a:pt x="79" y="29"/>
                    <a:pt x="81" y="26"/>
                  </a:cubicBezTo>
                  <a:cubicBezTo>
                    <a:pt x="82" y="25"/>
                    <a:pt x="82" y="23"/>
                    <a:pt x="82" y="22"/>
                  </a:cubicBezTo>
                  <a:cubicBezTo>
                    <a:pt x="82" y="19"/>
                    <a:pt x="84" y="19"/>
                    <a:pt x="85" y="18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7" y="17"/>
                    <a:pt x="87" y="16"/>
                    <a:pt x="87" y="16"/>
                  </a:cubicBezTo>
                  <a:cubicBezTo>
                    <a:pt x="87" y="16"/>
                    <a:pt x="87" y="16"/>
                    <a:pt x="87" y="15"/>
                  </a:cubicBezTo>
                  <a:cubicBezTo>
                    <a:pt x="88" y="15"/>
                    <a:pt x="88" y="14"/>
                    <a:pt x="89" y="13"/>
                  </a:cubicBezTo>
                  <a:cubicBezTo>
                    <a:pt x="89" y="13"/>
                    <a:pt x="89" y="12"/>
                    <a:pt x="89" y="12"/>
                  </a:cubicBezTo>
                  <a:cubicBezTo>
                    <a:pt x="89" y="10"/>
                    <a:pt x="89" y="9"/>
                    <a:pt x="89" y="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31" name="Freeform 1211"/>
            <p:cNvSpPr>
              <a:spLocks/>
            </p:cNvSpPr>
            <p:nvPr/>
          </p:nvSpPr>
          <p:spPr bwMode="auto">
            <a:xfrm>
              <a:off x="14082127" y="9034242"/>
              <a:ext cx="2351525" cy="1927388"/>
            </a:xfrm>
            <a:custGeom>
              <a:avLst/>
              <a:gdLst>
                <a:gd name="T0" fmla="*/ 98 w 143"/>
                <a:gd name="T1" fmla="*/ 106 h 121"/>
                <a:gd name="T2" fmla="*/ 130 w 143"/>
                <a:gd name="T3" fmla="*/ 107 h 121"/>
                <a:gd name="T4" fmla="*/ 138 w 143"/>
                <a:gd name="T5" fmla="*/ 101 h 121"/>
                <a:gd name="T6" fmla="*/ 130 w 143"/>
                <a:gd name="T7" fmla="*/ 97 h 121"/>
                <a:gd name="T8" fmla="*/ 130 w 143"/>
                <a:gd name="T9" fmla="*/ 91 h 121"/>
                <a:gd name="T10" fmla="*/ 129 w 143"/>
                <a:gd name="T11" fmla="*/ 83 h 121"/>
                <a:gd name="T12" fmla="*/ 132 w 143"/>
                <a:gd name="T13" fmla="*/ 81 h 121"/>
                <a:gd name="T14" fmla="*/ 130 w 143"/>
                <a:gd name="T15" fmla="*/ 74 h 121"/>
                <a:gd name="T16" fmla="*/ 127 w 143"/>
                <a:gd name="T17" fmla="*/ 70 h 121"/>
                <a:gd name="T18" fmla="*/ 121 w 143"/>
                <a:gd name="T19" fmla="*/ 68 h 121"/>
                <a:gd name="T20" fmla="*/ 122 w 143"/>
                <a:gd name="T21" fmla="*/ 64 h 121"/>
                <a:gd name="T22" fmla="*/ 130 w 143"/>
                <a:gd name="T23" fmla="*/ 53 h 121"/>
                <a:gd name="T24" fmla="*/ 131 w 143"/>
                <a:gd name="T25" fmla="*/ 52 h 121"/>
                <a:gd name="T26" fmla="*/ 132 w 143"/>
                <a:gd name="T27" fmla="*/ 51 h 121"/>
                <a:gd name="T28" fmla="*/ 134 w 143"/>
                <a:gd name="T29" fmla="*/ 50 h 121"/>
                <a:gd name="T30" fmla="*/ 136 w 143"/>
                <a:gd name="T31" fmla="*/ 49 h 121"/>
                <a:gd name="T32" fmla="*/ 136 w 143"/>
                <a:gd name="T33" fmla="*/ 49 h 121"/>
                <a:gd name="T34" fmla="*/ 137 w 143"/>
                <a:gd name="T35" fmla="*/ 44 h 121"/>
                <a:gd name="T36" fmla="*/ 142 w 143"/>
                <a:gd name="T37" fmla="*/ 32 h 121"/>
                <a:gd name="T38" fmla="*/ 141 w 143"/>
                <a:gd name="T39" fmla="*/ 31 h 121"/>
                <a:gd name="T40" fmla="*/ 138 w 143"/>
                <a:gd name="T41" fmla="*/ 30 h 121"/>
                <a:gd name="T42" fmla="*/ 127 w 143"/>
                <a:gd name="T43" fmla="*/ 25 h 121"/>
                <a:gd name="T44" fmla="*/ 119 w 143"/>
                <a:gd name="T45" fmla="*/ 24 h 121"/>
                <a:gd name="T46" fmla="*/ 116 w 143"/>
                <a:gd name="T47" fmla="*/ 24 h 121"/>
                <a:gd name="T48" fmla="*/ 111 w 143"/>
                <a:gd name="T49" fmla="*/ 20 h 121"/>
                <a:gd name="T50" fmla="*/ 106 w 143"/>
                <a:gd name="T51" fmla="*/ 17 h 121"/>
                <a:gd name="T52" fmla="*/ 106 w 143"/>
                <a:gd name="T53" fmla="*/ 16 h 121"/>
                <a:gd name="T54" fmla="*/ 102 w 143"/>
                <a:gd name="T55" fmla="*/ 18 h 121"/>
                <a:gd name="T56" fmla="*/ 91 w 143"/>
                <a:gd name="T57" fmla="*/ 9 h 121"/>
                <a:gd name="T58" fmla="*/ 86 w 143"/>
                <a:gd name="T59" fmla="*/ 6 h 121"/>
                <a:gd name="T60" fmla="*/ 79 w 143"/>
                <a:gd name="T61" fmla="*/ 0 h 121"/>
                <a:gd name="T62" fmla="*/ 74 w 143"/>
                <a:gd name="T63" fmla="*/ 8 h 121"/>
                <a:gd name="T64" fmla="*/ 56 w 143"/>
                <a:gd name="T65" fmla="*/ 21 h 121"/>
                <a:gd name="T66" fmla="*/ 37 w 143"/>
                <a:gd name="T67" fmla="*/ 20 h 121"/>
                <a:gd name="T68" fmla="*/ 33 w 143"/>
                <a:gd name="T69" fmla="*/ 22 h 121"/>
                <a:gd name="T70" fmla="*/ 29 w 143"/>
                <a:gd name="T71" fmla="*/ 37 h 121"/>
                <a:gd name="T72" fmla="*/ 18 w 143"/>
                <a:gd name="T73" fmla="*/ 35 h 121"/>
                <a:gd name="T74" fmla="*/ 6 w 143"/>
                <a:gd name="T75" fmla="*/ 35 h 121"/>
                <a:gd name="T76" fmla="*/ 2 w 143"/>
                <a:gd name="T77" fmla="*/ 42 h 121"/>
                <a:gd name="T78" fmla="*/ 16 w 143"/>
                <a:gd name="T79" fmla="*/ 48 h 121"/>
                <a:gd name="T80" fmla="*/ 28 w 143"/>
                <a:gd name="T81" fmla="*/ 52 h 121"/>
                <a:gd name="T82" fmla="*/ 42 w 143"/>
                <a:gd name="T83" fmla="*/ 72 h 121"/>
                <a:gd name="T84" fmla="*/ 41 w 143"/>
                <a:gd name="T85" fmla="*/ 89 h 121"/>
                <a:gd name="T86" fmla="*/ 39 w 143"/>
                <a:gd name="T87" fmla="*/ 111 h 121"/>
                <a:gd name="T88" fmla="*/ 51 w 143"/>
                <a:gd name="T89" fmla="*/ 117 h 121"/>
                <a:gd name="T90" fmla="*/ 60 w 143"/>
                <a:gd name="T91" fmla="*/ 114 h 121"/>
                <a:gd name="T92" fmla="*/ 78 w 143"/>
                <a:gd name="T93" fmla="*/ 120 h 121"/>
                <a:gd name="T94" fmla="*/ 87 w 143"/>
                <a:gd name="T95" fmla="*/ 12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3" h="121">
                  <a:moveTo>
                    <a:pt x="87" y="120"/>
                  </a:moveTo>
                  <a:cubicBezTo>
                    <a:pt x="86" y="117"/>
                    <a:pt x="86" y="115"/>
                    <a:pt x="88" y="112"/>
                  </a:cubicBezTo>
                  <a:cubicBezTo>
                    <a:pt x="89" y="109"/>
                    <a:pt x="93" y="107"/>
                    <a:pt x="98" y="106"/>
                  </a:cubicBezTo>
                  <a:cubicBezTo>
                    <a:pt x="98" y="106"/>
                    <a:pt x="99" y="106"/>
                    <a:pt x="100" y="106"/>
                  </a:cubicBezTo>
                  <a:cubicBezTo>
                    <a:pt x="106" y="106"/>
                    <a:pt x="116" y="109"/>
                    <a:pt x="120" y="111"/>
                  </a:cubicBezTo>
                  <a:cubicBezTo>
                    <a:pt x="122" y="113"/>
                    <a:pt x="126" y="112"/>
                    <a:pt x="130" y="107"/>
                  </a:cubicBezTo>
                  <a:cubicBezTo>
                    <a:pt x="133" y="104"/>
                    <a:pt x="135" y="103"/>
                    <a:pt x="137" y="102"/>
                  </a:cubicBezTo>
                  <a:cubicBezTo>
                    <a:pt x="137" y="102"/>
                    <a:pt x="137" y="102"/>
                    <a:pt x="137" y="102"/>
                  </a:cubicBezTo>
                  <a:cubicBezTo>
                    <a:pt x="137" y="102"/>
                    <a:pt x="137" y="101"/>
                    <a:pt x="138" y="101"/>
                  </a:cubicBezTo>
                  <a:cubicBezTo>
                    <a:pt x="137" y="101"/>
                    <a:pt x="137" y="101"/>
                    <a:pt x="136" y="101"/>
                  </a:cubicBezTo>
                  <a:cubicBezTo>
                    <a:pt x="136" y="100"/>
                    <a:pt x="135" y="100"/>
                    <a:pt x="134" y="100"/>
                  </a:cubicBezTo>
                  <a:cubicBezTo>
                    <a:pt x="132" y="100"/>
                    <a:pt x="131" y="99"/>
                    <a:pt x="130" y="97"/>
                  </a:cubicBezTo>
                  <a:cubicBezTo>
                    <a:pt x="129" y="96"/>
                    <a:pt x="129" y="94"/>
                    <a:pt x="130" y="92"/>
                  </a:cubicBezTo>
                  <a:cubicBezTo>
                    <a:pt x="131" y="92"/>
                    <a:pt x="131" y="91"/>
                    <a:pt x="131" y="91"/>
                  </a:cubicBezTo>
                  <a:cubicBezTo>
                    <a:pt x="131" y="92"/>
                    <a:pt x="130" y="91"/>
                    <a:pt x="130" y="91"/>
                  </a:cubicBezTo>
                  <a:cubicBezTo>
                    <a:pt x="129" y="90"/>
                    <a:pt x="128" y="90"/>
                    <a:pt x="127" y="88"/>
                  </a:cubicBezTo>
                  <a:cubicBezTo>
                    <a:pt x="127" y="88"/>
                    <a:pt x="126" y="86"/>
                    <a:pt x="127" y="85"/>
                  </a:cubicBezTo>
                  <a:cubicBezTo>
                    <a:pt x="127" y="83"/>
                    <a:pt x="129" y="83"/>
                    <a:pt x="129" y="83"/>
                  </a:cubicBezTo>
                  <a:cubicBezTo>
                    <a:pt x="130" y="83"/>
                    <a:pt x="130" y="83"/>
                    <a:pt x="130" y="83"/>
                  </a:cubicBezTo>
                  <a:cubicBezTo>
                    <a:pt x="131" y="82"/>
                    <a:pt x="131" y="82"/>
                    <a:pt x="131" y="82"/>
                  </a:cubicBezTo>
                  <a:cubicBezTo>
                    <a:pt x="131" y="82"/>
                    <a:pt x="132" y="81"/>
                    <a:pt x="132" y="81"/>
                  </a:cubicBezTo>
                  <a:cubicBezTo>
                    <a:pt x="131" y="80"/>
                    <a:pt x="130" y="79"/>
                    <a:pt x="130" y="77"/>
                  </a:cubicBezTo>
                  <a:cubicBezTo>
                    <a:pt x="130" y="77"/>
                    <a:pt x="130" y="77"/>
                    <a:pt x="130" y="77"/>
                  </a:cubicBezTo>
                  <a:cubicBezTo>
                    <a:pt x="130" y="74"/>
                    <a:pt x="130" y="74"/>
                    <a:pt x="130" y="74"/>
                  </a:cubicBezTo>
                  <a:cubicBezTo>
                    <a:pt x="130" y="73"/>
                    <a:pt x="130" y="73"/>
                    <a:pt x="130" y="72"/>
                  </a:cubicBezTo>
                  <a:cubicBezTo>
                    <a:pt x="129" y="72"/>
                    <a:pt x="128" y="71"/>
                    <a:pt x="128" y="69"/>
                  </a:cubicBezTo>
                  <a:cubicBezTo>
                    <a:pt x="128" y="69"/>
                    <a:pt x="127" y="69"/>
                    <a:pt x="127" y="70"/>
                  </a:cubicBezTo>
                  <a:cubicBezTo>
                    <a:pt x="126" y="71"/>
                    <a:pt x="125" y="72"/>
                    <a:pt x="124" y="72"/>
                  </a:cubicBezTo>
                  <a:cubicBezTo>
                    <a:pt x="123" y="72"/>
                    <a:pt x="122" y="71"/>
                    <a:pt x="121" y="71"/>
                  </a:cubicBezTo>
                  <a:cubicBezTo>
                    <a:pt x="121" y="70"/>
                    <a:pt x="121" y="70"/>
                    <a:pt x="121" y="68"/>
                  </a:cubicBezTo>
                  <a:cubicBezTo>
                    <a:pt x="121" y="68"/>
                    <a:pt x="121" y="68"/>
                    <a:pt x="121" y="68"/>
                  </a:cubicBezTo>
                  <a:cubicBezTo>
                    <a:pt x="121" y="67"/>
                    <a:pt x="121" y="67"/>
                    <a:pt x="121" y="66"/>
                  </a:cubicBezTo>
                  <a:cubicBezTo>
                    <a:pt x="121" y="65"/>
                    <a:pt x="122" y="65"/>
                    <a:pt x="122" y="64"/>
                  </a:cubicBezTo>
                  <a:cubicBezTo>
                    <a:pt x="123" y="61"/>
                    <a:pt x="125" y="59"/>
                    <a:pt x="127" y="57"/>
                  </a:cubicBezTo>
                  <a:cubicBezTo>
                    <a:pt x="128" y="57"/>
                    <a:pt x="129" y="56"/>
                    <a:pt x="129" y="55"/>
                  </a:cubicBezTo>
                  <a:cubicBezTo>
                    <a:pt x="129" y="54"/>
                    <a:pt x="129" y="54"/>
                    <a:pt x="130" y="53"/>
                  </a:cubicBezTo>
                  <a:cubicBezTo>
                    <a:pt x="130" y="53"/>
                    <a:pt x="130" y="53"/>
                    <a:pt x="130" y="53"/>
                  </a:cubicBezTo>
                  <a:cubicBezTo>
                    <a:pt x="130" y="53"/>
                    <a:pt x="130" y="52"/>
                    <a:pt x="131" y="52"/>
                  </a:cubicBezTo>
                  <a:cubicBezTo>
                    <a:pt x="131" y="52"/>
                    <a:pt x="131" y="52"/>
                    <a:pt x="131" y="52"/>
                  </a:cubicBezTo>
                  <a:cubicBezTo>
                    <a:pt x="131" y="52"/>
                    <a:pt x="131" y="52"/>
                    <a:pt x="131" y="51"/>
                  </a:cubicBezTo>
                  <a:cubicBezTo>
                    <a:pt x="131" y="51"/>
                    <a:pt x="131" y="51"/>
                    <a:pt x="132" y="51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0"/>
                    <a:pt x="132" y="50"/>
                    <a:pt x="133" y="50"/>
                  </a:cubicBezTo>
                  <a:cubicBezTo>
                    <a:pt x="133" y="50"/>
                    <a:pt x="133" y="50"/>
                    <a:pt x="133" y="50"/>
                  </a:cubicBezTo>
                  <a:cubicBezTo>
                    <a:pt x="133" y="50"/>
                    <a:pt x="134" y="50"/>
                    <a:pt x="134" y="50"/>
                  </a:cubicBezTo>
                  <a:cubicBezTo>
                    <a:pt x="134" y="49"/>
                    <a:pt x="134" y="49"/>
                    <a:pt x="134" y="49"/>
                  </a:cubicBezTo>
                  <a:cubicBezTo>
                    <a:pt x="135" y="49"/>
                    <a:pt x="135" y="49"/>
                    <a:pt x="135" y="49"/>
                  </a:cubicBezTo>
                  <a:cubicBezTo>
                    <a:pt x="135" y="49"/>
                    <a:pt x="135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9"/>
                    <a:pt x="136" y="49"/>
                    <a:pt x="136" y="49"/>
                  </a:cubicBezTo>
                  <a:cubicBezTo>
                    <a:pt x="136" y="48"/>
                    <a:pt x="137" y="47"/>
                    <a:pt x="137" y="46"/>
                  </a:cubicBezTo>
                  <a:cubicBezTo>
                    <a:pt x="137" y="45"/>
                    <a:pt x="137" y="44"/>
                    <a:pt x="137" y="44"/>
                  </a:cubicBezTo>
                  <a:cubicBezTo>
                    <a:pt x="137" y="44"/>
                    <a:pt x="137" y="44"/>
                    <a:pt x="137" y="44"/>
                  </a:cubicBezTo>
                  <a:cubicBezTo>
                    <a:pt x="137" y="43"/>
                    <a:pt x="137" y="43"/>
                    <a:pt x="137" y="42"/>
                  </a:cubicBezTo>
                  <a:cubicBezTo>
                    <a:pt x="137" y="41"/>
                    <a:pt x="137" y="41"/>
                    <a:pt x="137" y="41"/>
                  </a:cubicBezTo>
                  <a:cubicBezTo>
                    <a:pt x="138" y="38"/>
                    <a:pt x="139" y="35"/>
                    <a:pt x="142" y="32"/>
                  </a:cubicBezTo>
                  <a:cubicBezTo>
                    <a:pt x="142" y="32"/>
                    <a:pt x="142" y="32"/>
                    <a:pt x="143" y="31"/>
                  </a:cubicBezTo>
                  <a:cubicBezTo>
                    <a:pt x="142" y="31"/>
                    <a:pt x="142" y="31"/>
                    <a:pt x="142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40" y="31"/>
                    <a:pt x="139" y="31"/>
                    <a:pt x="138" y="30"/>
                  </a:cubicBezTo>
                  <a:cubicBezTo>
                    <a:pt x="138" y="30"/>
                    <a:pt x="137" y="29"/>
                    <a:pt x="135" y="29"/>
                  </a:cubicBezTo>
                  <a:cubicBezTo>
                    <a:pt x="132" y="29"/>
                    <a:pt x="129" y="28"/>
                    <a:pt x="127" y="25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5"/>
                    <a:pt x="126" y="25"/>
                    <a:pt x="125" y="25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3" y="24"/>
                    <a:pt x="121" y="24"/>
                    <a:pt x="119" y="24"/>
                  </a:cubicBezTo>
                  <a:cubicBezTo>
                    <a:pt x="118" y="24"/>
                    <a:pt x="118" y="24"/>
                    <a:pt x="118" y="24"/>
                  </a:cubicBezTo>
                  <a:cubicBezTo>
                    <a:pt x="118" y="24"/>
                    <a:pt x="117" y="24"/>
                    <a:pt x="117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4"/>
                    <a:pt x="115" y="24"/>
                    <a:pt x="115" y="24"/>
                  </a:cubicBezTo>
                  <a:cubicBezTo>
                    <a:pt x="113" y="23"/>
                    <a:pt x="113" y="22"/>
                    <a:pt x="112" y="21"/>
                  </a:cubicBezTo>
                  <a:cubicBezTo>
                    <a:pt x="112" y="21"/>
                    <a:pt x="111" y="20"/>
                    <a:pt x="111" y="20"/>
                  </a:cubicBezTo>
                  <a:cubicBezTo>
                    <a:pt x="111" y="20"/>
                    <a:pt x="111" y="20"/>
                    <a:pt x="111" y="20"/>
                  </a:cubicBezTo>
                  <a:cubicBezTo>
                    <a:pt x="110" y="20"/>
                    <a:pt x="108" y="20"/>
                    <a:pt x="106" y="18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7"/>
                    <a:pt x="106" y="17"/>
                  </a:cubicBezTo>
                  <a:cubicBezTo>
                    <a:pt x="106" y="17"/>
                    <a:pt x="106" y="16"/>
                    <a:pt x="106" y="16"/>
                  </a:cubicBezTo>
                  <a:cubicBezTo>
                    <a:pt x="106" y="16"/>
                    <a:pt x="106" y="16"/>
                    <a:pt x="106" y="16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4" y="17"/>
                    <a:pt x="103" y="17"/>
                  </a:cubicBezTo>
                  <a:cubicBezTo>
                    <a:pt x="103" y="17"/>
                    <a:pt x="102" y="18"/>
                    <a:pt x="102" y="18"/>
                  </a:cubicBezTo>
                  <a:cubicBezTo>
                    <a:pt x="100" y="18"/>
                    <a:pt x="98" y="17"/>
                    <a:pt x="97" y="12"/>
                  </a:cubicBezTo>
                  <a:cubicBezTo>
                    <a:pt x="97" y="12"/>
                    <a:pt x="95" y="11"/>
                    <a:pt x="94" y="10"/>
                  </a:cubicBezTo>
                  <a:cubicBezTo>
                    <a:pt x="93" y="10"/>
                    <a:pt x="92" y="10"/>
                    <a:pt x="91" y="9"/>
                  </a:cubicBezTo>
                  <a:cubicBezTo>
                    <a:pt x="90" y="9"/>
                    <a:pt x="89" y="8"/>
                    <a:pt x="88" y="7"/>
                  </a:cubicBezTo>
                  <a:cubicBezTo>
                    <a:pt x="88" y="6"/>
                    <a:pt x="88" y="6"/>
                    <a:pt x="87" y="6"/>
                  </a:cubicBezTo>
                  <a:cubicBezTo>
                    <a:pt x="87" y="6"/>
                    <a:pt x="86" y="6"/>
                    <a:pt x="86" y="6"/>
                  </a:cubicBezTo>
                  <a:cubicBezTo>
                    <a:pt x="83" y="6"/>
                    <a:pt x="81" y="2"/>
                    <a:pt x="81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79" y="0"/>
                    <a:pt x="79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7" y="0"/>
                    <a:pt x="76" y="1"/>
                    <a:pt x="75" y="2"/>
                  </a:cubicBezTo>
                  <a:cubicBezTo>
                    <a:pt x="74" y="3"/>
                    <a:pt x="73" y="5"/>
                    <a:pt x="74" y="8"/>
                  </a:cubicBezTo>
                  <a:cubicBezTo>
                    <a:pt x="74" y="10"/>
                    <a:pt x="73" y="13"/>
                    <a:pt x="72" y="14"/>
                  </a:cubicBezTo>
                  <a:cubicBezTo>
                    <a:pt x="70" y="17"/>
                    <a:pt x="65" y="18"/>
                    <a:pt x="60" y="18"/>
                  </a:cubicBezTo>
                  <a:cubicBezTo>
                    <a:pt x="57" y="18"/>
                    <a:pt x="57" y="19"/>
                    <a:pt x="56" y="21"/>
                  </a:cubicBezTo>
                  <a:cubicBezTo>
                    <a:pt x="56" y="23"/>
                    <a:pt x="55" y="24"/>
                    <a:pt x="54" y="26"/>
                  </a:cubicBezTo>
                  <a:cubicBezTo>
                    <a:pt x="53" y="26"/>
                    <a:pt x="52" y="27"/>
                    <a:pt x="50" y="27"/>
                  </a:cubicBezTo>
                  <a:cubicBezTo>
                    <a:pt x="46" y="27"/>
                    <a:pt x="38" y="24"/>
                    <a:pt x="37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5" y="20"/>
                    <a:pt x="33" y="20"/>
                    <a:pt x="33" y="21"/>
                  </a:cubicBezTo>
                  <a:cubicBezTo>
                    <a:pt x="33" y="21"/>
                    <a:pt x="33" y="21"/>
                    <a:pt x="33" y="22"/>
                  </a:cubicBezTo>
                  <a:cubicBezTo>
                    <a:pt x="36" y="25"/>
                    <a:pt x="37" y="29"/>
                    <a:pt x="37" y="32"/>
                  </a:cubicBezTo>
                  <a:cubicBezTo>
                    <a:pt x="37" y="34"/>
                    <a:pt x="36" y="36"/>
                    <a:pt x="35" y="37"/>
                  </a:cubicBezTo>
                  <a:cubicBezTo>
                    <a:pt x="33" y="38"/>
                    <a:pt x="31" y="38"/>
                    <a:pt x="29" y="37"/>
                  </a:cubicBezTo>
                  <a:cubicBezTo>
                    <a:pt x="27" y="36"/>
                    <a:pt x="25" y="36"/>
                    <a:pt x="25" y="37"/>
                  </a:cubicBezTo>
                  <a:cubicBezTo>
                    <a:pt x="24" y="37"/>
                    <a:pt x="23" y="38"/>
                    <a:pt x="22" y="38"/>
                  </a:cubicBezTo>
                  <a:cubicBezTo>
                    <a:pt x="20" y="38"/>
                    <a:pt x="19" y="36"/>
                    <a:pt x="18" y="35"/>
                  </a:cubicBezTo>
                  <a:cubicBezTo>
                    <a:pt x="18" y="35"/>
                    <a:pt x="17" y="34"/>
                    <a:pt x="16" y="33"/>
                  </a:cubicBezTo>
                  <a:cubicBezTo>
                    <a:pt x="15" y="33"/>
                    <a:pt x="14" y="33"/>
                    <a:pt x="13" y="34"/>
                  </a:cubicBezTo>
                  <a:cubicBezTo>
                    <a:pt x="11" y="34"/>
                    <a:pt x="9" y="35"/>
                    <a:pt x="6" y="35"/>
                  </a:cubicBezTo>
                  <a:cubicBezTo>
                    <a:pt x="3" y="34"/>
                    <a:pt x="0" y="36"/>
                    <a:pt x="0" y="36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2" y="39"/>
                    <a:pt x="2" y="41"/>
                    <a:pt x="2" y="42"/>
                  </a:cubicBezTo>
                  <a:cubicBezTo>
                    <a:pt x="1" y="43"/>
                    <a:pt x="1" y="44"/>
                    <a:pt x="2" y="44"/>
                  </a:cubicBezTo>
                  <a:cubicBezTo>
                    <a:pt x="2" y="44"/>
                    <a:pt x="5" y="45"/>
                    <a:pt x="6" y="45"/>
                  </a:cubicBezTo>
                  <a:cubicBezTo>
                    <a:pt x="9" y="46"/>
                    <a:pt x="13" y="46"/>
                    <a:pt x="16" y="48"/>
                  </a:cubicBezTo>
                  <a:cubicBezTo>
                    <a:pt x="19" y="50"/>
                    <a:pt x="20" y="50"/>
                    <a:pt x="21" y="50"/>
                  </a:cubicBezTo>
                  <a:cubicBezTo>
                    <a:pt x="23" y="50"/>
                    <a:pt x="24" y="50"/>
                    <a:pt x="26" y="51"/>
                  </a:cubicBezTo>
                  <a:cubicBezTo>
                    <a:pt x="27" y="52"/>
                    <a:pt x="27" y="52"/>
                    <a:pt x="28" y="52"/>
                  </a:cubicBezTo>
                  <a:cubicBezTo>
                    <a:pt x="30" y="53"/>
                    <a:pt x="30" y="54"/>
                    <a:pt x="31" y="58"/>
                  </a:cubicBezTo>
                  <a:cubicBezTo>
                    <a:pt x="31" y="61"/>
                    <a:pt x="34" y="64"/>
                    <a:pt x="38" y="65"/>
                  </a:cubicBezTo>
                  <a:cubicBezTo>
                    <a:pt x="43" y="67"/>
                    <a:pt x="42" y="70"/>
                    <a:pt x="42" y="72"/>
                  </a:cubicBezTo>
                  <a:cubicBezTo>
                    <a:pt x="42" y="73"/>
                    <a:pt x="42" y="74"/>
                    <a:pt x="42" y="75"/>
                  </a:cubicBezTo>
                  <a:cubicBezTo>
                    <a:pt x="43" y="78"/>
                    <a:pt x="43" y="81"/>
                    <a:pt x="42" y="84"/>
                  </a:cubicBezTo>
                  <a:cubicBezTo>
                    <a:pt x="41" y="86"/>
                    <a:pt x="40" y="88"/>
                    <a:pt x="41" y="89"/>
                  </a:cubicBezTo>
                  <a:cubicBezTo>
                    <a:pt x="41" y="93"/>
                    <a:pt x="39" y="104"/>
                    <a:pt x="36" y="110"/>
                  </a:cubicBezTo>
                  <a:cubicBezTo>
                    <a:pt x="37" y="110"/>
                    <a:pt x="38" y="110"/>
                    <a:pt x="38" y="110"/>
                  </a:cubicBezTo>
                  <a:cubicBezTo>
                    <a:pt x="38" y="110"/>
                    <a:pt x="38" y="111"/>
                    <a:pt x="39" y="111"/>
                  </a:cubicBezTo>
                  <a:cubicBezTo>
                    <a:pt x="39" y="111"/>
                    <a:pt x="40" y="111"/>
                    <a:pt x="40" y="112"/>
                  </a:cubicBezTo>
                  <a:cubicBezTo>
                    <a:pt x="41" y="112"/>
                    <a:pt x="43" y="113"/>
                    <a:pt x="45" y="114"/>
                  </a:cubicBezTo>
                  <a:cubicBezTo>
                    <a:pt x="47" y="115"/>
                    <a:pt x="49" y="116"/>
                    <a:pt x="51" y="117"/>
                  </a:cubicBezTo>
                  <a:cubicBezTo>
                    <a:pt x="52" y="117"/>
                    <a:pt x="54" y="118"/>
                    <a:pt x="55" y="118"/>
                  </a:cubicBezTo>
                  <a:cubicBezTo>
                    <a:pt x="56" y="118"/>
                    <a:pt x="57" y="117"/>
                    <a:pt x="57" y="117"/>
                  </a:cubicBezTo>
                  <a:cubicBezTo>
                    <a:pt x="57" y="116"/>
                    <a:pt x="58" y="114"/>
                    <a:pt x="60" y="114"/>
                  </a:cubicBezTo>
                  <a:cubicBezTo>
                    <a:pt x="63" y="114"/>
                    <a:pt x="65" y="117"/>
                    <a:pt x="66" y="117"/>
                  </a:cubicBezTo>
                  <a:cubicBezTo>
                    <a:pt x="67" y="118"/>
                    <a:pt x="71" y="119"/>
                    <a:pt x="74" y="120"/>
                  </a:cubicBezTo>
                  <a:cubicBezTo>
                    <a:pt x="76" y="120"/>
                    <a:pt x="77" y="120"/>
                    <a:pt x="78" y="120"/>
                  </a:cubicBezTo>
                  <a:cubicBezTo>
                    <a:pt x="79" y="121"/>
                    <a:pt x="81" y="121"/>
                    <a:pt x="83" y="121"/>
                  </a:cubicBezTo>
                  <a:cubicBezTo>
                    <a:pt x="84" y="121"/>
                    <a:pt x="84" y="121"/>
                    <a:pt x="85" y="121"/>
                  </a:cubicBezTo>
                  <a:cubicBezTo>
                    <a:pt x="86" y="120"/>
                    <a:pt x="86" y="120"/>
                    <a:pt x="87" y="120"/>
                  </a:cubicBezTo>
                  <a:cubicBezTo>
                    <a:pt x="87" y="120"/>
                    <a:pt x="87" y="120"/>
                    <a:pt x="87" y="12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32" name="Freeform 1212"/>
            <p:cNvSpPr>
              <a:spLocks/>
            </p:cNvSpPr>
            <p:nvPr/>
          </p:nvSpPr>
          <p:spPr bwMode="auto">
            <a:xfrm>
              <a:off x="13241071" y="10712399"/>
              <a:ext cx="2300032" cy="1578465"/>
            </a:xfrm>
            <a:custGeom>
              <a:avLst/>
              <a:gdLst>
                <a:gd name="T0" fmla="*/ 76 w 139"/>
                <a:gd name="T1" fmla="*/ 5 h 99"/>
                <a:gd name="T2" fmla="*/ 46 w 139"/>
                <a:gd name="T3" fmla="*/ 4 h 99"/>
                <a:gd name="T4" fmla="*/ 17 w 139"/>
                <a:gd name="T5" fmla="*/ 1 h 99"/>
                <a:gd name="T6" fmla="*/ 11 w 139"/>
                <a:gd name="T7" fmla="*/ 2 h 99"/>
                <a:gd name="T8" fmla="*/ 0 w 139"/>
                <a:gd name="T9" fmla="*/ 7 h 99"/>
                <a:gd name="T10" fmla="*/ 6 w 139"/>
                <a:gd name="T11" fmla="*/ 20 h 99"/>
                <a:gd name="T12" fmla="*/ 6 w 139"/>
                <a:gd name="T13" fmla="*/ 19 h 99"/>
                <a:gd name="T14" fmla="*/ 8 w 139"/>
                <a:gd name="T15" fmla="*/ 19 h 99"/>
                <a:gd name="T16" fmla="*/ 8 w 139"/>
                <a:gd name="T17" fmla="*/ 18 h 99"/>
                <a:gd name="T18" fmla="*/ 13 w 139"/>
                <a:gd name="T19" fmla="*/ 22 h 99"/>
                <a:gd name="T20" fmla="*/ 20 w 139"/>
                <a:gd name="T21" fmla="*/ 23 h 99"/>
                <a:gd name="T22" fmla="*/ 26 w 139"/>
                <a:gd name="T23" fmla="*/ 21 h 99"/>
                <a:gd name="T24" fmla="*/ 26 w 139"/>
                <a:gd name="T25" fmla="*/ 21 h 99"/>
                <a:gd name="T26" fmla="*/ 31 w 139"/>
                <a:gd name="T27" fmla="*/ 25 h 99"/>
                <a:gd name="T28" fmla="*/ 35 w 139"/>
                <a:gd name="T29" fmla="*/ 27 h 99"/>
                <a:gd name="T30" fmla="*/ 29 w 139"/>
                <a:gd name="T31" fmla="*/ 34 h 99"/>
                <a:gd name="T32" fmla="*/ 27 w 139"/>
                <a:gd name="T33" fmla="*/ 38 h 99"/>
                <a:gd name="T34" fmla="*/ 26 w 139"/>
                <a:gd name="T35" fmla="*/ 51 h 99"/>
                <a:gd name="T36" fmla="*/ 23 w 139"/>
                <a:gd name="T37" fmla="*/ 56 h 99"/>
                <a:gd name="T38" fmla="*/ 22 w 139"/>
                <a:gd name="T39" fmla="*/ 57 h 99"/>
                <a:gd name="T40" fmla="*/ 24 w 139"/>
                <a:gd name="T41" fmla="*/ 67 h 99"/>
                <a:gd name="T42" fmla="*/ 23 w 139"/>
                <a:gd name="T43" fmla="*/ 70 h 99"/>
                <a:gd name="T44" fmla="*/ 24 w 139"/>
                <a:gd name="T45" fmla="*/ 79 h 99"/>
                <a:gd name="T46" fmla="*/ 21 w 139"/>
                <a:gd name="T47" fmla="*/ 84 h 99"/>
                <a:gd name="T48" fmla="*/ 21 w 139"/>
                <a:gd name="T49" fmla="*/ 84 h 99"/>
                <a:gd name="T50" fmla="*/ 21 w 139"/>
                <a:gd name="T51" fmla="*/ 85 h 99"/>
                <a:gd name="T52" fmla="*/ 21 w 139"/>
                <a:gd name="T53" fmla="*/ 85 h 99"/>
                <a:gd name="T54" fmla="*/ 33 w 139"/>
                <a:gd name="T55" fmla="*/ 92 h 99"/>
                <a:gd name="T56" fmla="*/ 40 w 139"/>
                <a:gd name="T57" fmla="*/ 98 h 99"/>
                <a:gd name="T58" fmla="*/ 47 w 139"/>
                <a:gd name="T59" fmla="*/ 94 h 99"/>
                <a:gd name="T60" fmla="*/ 51 w 139"/>
                <a:gd name="T61" fmla="*/ 94 h 99"/>
                <a:gd name="T62" fmla="*/ 66 w 139"/>
                <a:gd name="T63" fmla="*/ 90 h 99"/>
                <a:gd name="T64" fmla="*/ 75 w 139"/>
                <a:gd name="T65" fmla="*/ 90 h 99"/>
                <a:gd name="T66" fmla="*/ 91 w 139"/>
                <a:gd name="T67" fmla="*/ 80 h 99"/>
                <a:gd name="T68" fmla="*/ 93 w 139"/>
                <a:gd name="T69" fmla="*/ 74 h 99"/>
                <a:gd name="T70" fmla="*/ 102 w 139"/>
                <a:gd name="T71" fmla="*/ 65 h 99"/>
                <a:gd name="T72" fmla="*/ 102 w 139"/>
                <a:gd name="T73" fmla="*/ 48 h 99"/>
                <a:gd name="T74" fmla="*/ 111 w 139"/>
                <a:gd name="T75" fmla="*/ 38 h 99"/>
                <a:gd name="T76" fmla="*/ 130 w 139"/>
                <a:gd name="T77" fmla="*/ 27 h 99"/>
                <a:gd name="T78" fmla="*/ 138 w 139"/>
                <a:gd name="T79" fmla="*/ 18 h 99"/>
                <a:gd name="T80" fmla="*/ 134 w 139"/>
                <a:gd name="T81" fmla="*/ 19 h 99"/>
                <a:gd name="T82" fmla="*/ 124 w 139"/>
                <a:gd name="T83" fmla="*/ 17 h 99"/>
                <a:gd name="T84" fmla="*/ 112 w 139"/>
                <a:gd name="T85" fmla="*/ 13 h 99"/>
                <a:gd name="T86" fmla="*/ 106 w 139"/>
                <a:gd name="T87" fmla="*/ 16 h 99"/>
                <a:gd name="T88" fmla="*/ 94 w 139"/>
                <a:gd name="T89" fmla="*/ 11 h 99"/>
                <a:gd name="T90" fmla="*/ 88 w 139"/>
                <a:gd name="T91" fmla="*/ 9 h 99"/>
                <a:gd name="T92" fmla="*/ 83 w 139"/>
                <a:gd name="T93" fmla="*/ 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9" h="99">
                  <a:moveTo>
                    <a:pt x="83" y="6"/>
                  </a:moveTo>
                  <a:cubicBezTo>
                    <a:pt x="82" y="6"/>
                    <a:pt x="79" y="6"/>
                    <a:pt x="76" y="5"/>
                  </a:cubicBezTo>
                  <a:cubicBezTo>
                    <a:pt x="72" y="4"/>
                    <a:pt x="68" y="4"/>
                    <a:pt x="64" y="4"/>
                  </a:cubicBezTo>
                  <a:cubicBezTo>
                    <a:pt x="61" y="4"/>
                    <a:pt x="54" y="4"/>
                    <a:pt x="46" y="4"/>
                  </a:cubicBezTo>
                  <a:cubicBezTo>
                    <a:pt x="39" y="4"/>
                    <a:pt x="31" y="3"/>
                    <a:pt x="27" y="4"/>
                  </a:cubicBezTo>
                  <a:cubicBezTo>
                    <a:pt x="22" y="4"/>
                    <a:pt x="19" y="2"/>
                    <a:pt x="17" y="1"/>
                  </a:cubicBezTo>
                  <a:cubicBezTo>
                    <a:pt x="16" y="1"/>
                    <a:pt x="15" y="0"/>
                    <a:pt x="13" y="0"/>
                  </a:cubicBezTo>
                  <a:cubicBezTo>
                    <a:pt x="12" y="0"/>
                    <a:pt x="12" y="0"/>
                    <a:pt x="11" y="2"/>
                  </a:cubicBezTo>
                  <a:cubicBezTo>
                    <a:pt x="10" y="3"/>
                    <a:pt x="9" y="6"/>
                    <a:pt x="4" y="6"/>
                  </a:cubicBezTo>
                  <a:cubicBezTo>
                    <a:pt x="2" y="6"/>
                    <a:pt x="1" y="7"/>
                    <a:pt x="0" y="7"/>
                  </a:cubicBezTo>
                  <a:cubicBezTo>
                    <a:pt x="0" y="8"/>
                    <a:pt x="1" y="9"/>
                    <a:pt x="3" y="11"/>
                  </a:cubicBezTo>
                  <a:cubicBezTo>
                    <a:pt x="6" y="13"/>
                    <a:pt x="6" y="16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1" y="18"/>
                    <a:pt x="12" y="19"/>
                    <a:pt x="13" y="22"/>
                  </a:cubicBezTo>
                  <a:cubicBezTo>
                    <a:pt x="13" y="22"/>
                    <a:pt x="15" y="22"/>
                    <a:pt x="16" y="22"/>
                  </a:cubicBezTo>
                  <a:cubicBezTo>
                    <a:pt x="18" y="22"/>
                    <a:pt x="20" y="22"/>
                    <a:pt x="20" y="23"/>
                  </a:cubicBezTo>
                  <a:cubicBezTo>
                    <a:pt x="20" y="23"/>
                    <a:pt x="21" y="22"/>
                    <a:pt x="21" y="22"/>
                  </a:cubicBezTo>
                  <a:cubicBezTo>
                    <a:pt x="22" y="21"/>
                    <a:pt x="24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8" y="21"/>
                    <a:pt x="30" y="22"/>
                    <a:pt x="30" y="23"/>
                  </a:cubicBezTo>
                  <a:cubicBezTo>
                    <a:pt x="31" y="24"/>
                    <a:pt x="31" y="24"/>
                    <a:pt x="31" y="25"/>
                  </a:cubicBezTo>
                  <a:cubicBezTo>
                    <a:pt x="31" y="25"/>
                    <a:pt x="31" y="25"/>
                    <a:pt x="32" y="25"/>
                  </a:cubicBezTo>
                  <a:cubicBezTo>
                    <a:pt x="33" y="25"/>
                    <a:pt x="34" y="26"/>
                    <a:pt x="35" y="27"/>
                  </a:cubicBezTo>
                  <a:cubicBezTo>
                    <a:pt x="35" y="29"/>
                    <a:pt x="34" y="30"/>
                    <a:pt x="33" y="31"/>
                  </a:cubicBezTo>
                  <a:cubicBezTo>
                    <a:pt x="32" y="32"/>
                    <a:pt x="30" y="33"/>
                    <a:pt x="29" y="34"/>
                  </a:cubicBezTo>
                  <a:cubicBezTo>
                    <a:pt x="28" y="35"/>
                    <a:pt x="27" y="36"/>
                    <a:pt x="26" y="36"/>
                  </a:cubicBezTo>
                  <a:cubicBezTo>
                    <a:pt x="26" y="36"/>
                    <a:pt x="27" y="38"/>
                    <a:pt x="27" y="38"/>
                  </a:cubicBezTo>
                  <a:cubicBezTo>
                    <a:pt x="28" y="41"/>
                    <a:pt x="29" y="45"/>
                    <a:pt x="27" y="48"/>
                  </a:cubicBezTo>
                  <a:cubicBezTo>
                    <a:pt x="26" y="49"/>
                    <a:pt x="26" y="50"/>
                    <a:pt x="26" y="51"/>
                  </a:cubicBezTo>
                  <a:cubicBezTo>
                    <a:pt x="26" y="53"/>
                    <a:pt x="27" y="54"/>
                    <a:pt x="26" y="55"/>
                  </a:cubicBezTo>
                  <a:cubicBezTo>
                    <a:pt x="25" y="56"/>
                    <a:pt x="24" y="56"/>
                    <a:pt x="23" y="56"/>
                  </a:cubicBezTo>
                  <a:cubicBezTo>
                    <a:pt x="22" y="56"/>
                    <a:pt x="22" y="56"/>
                    <a:pt x="21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6" y="61"/>
                    <a:pt x="27" y="63"/>
                    <a:pt x="26" y="65"/>
                  </a:cubicBezTo>
                  <a:cubicBezTo>
                    <a:pt x="26" y="66"/>
                    <a:pt x="26" y="67"/>
                    <a:pt x="24" y="67"/>
                  </a:cubicBezTo>
                  <a:cubicBezTo>
                    <a:pt x="23" y="67"/>
                    <a:pt x="22" y="69"/>
                    <a:pt x="22" y="70"/>
                  </a:cubicBezTo>
                  <a:cubicBezTo>
                    <a:pt x="22" y="70"/>
                    <a:pt x="23" y="70"/>
                    <a:pt x="23" y="70"/>
                  </a:cubicBezTo>
                  <a:cubicBezTo>
                    <a:pt x="25" y="72"/>
                    <a:pt x="27" y="74"/>
                    <a:pt x="27" y="76"/>
                  </a:cubicBezTo>
                  <a:cubicBezTo>
                    <a:pt x="27" y="77"/>
                    <a:pt x="26" y="78"/>
                    <a:pt x="24" y="79"/>
                  </a:cubicBezTo>
                  <a:cubicBezTo>
                    <a:pt x="21" y="79"/>
                    <a:pt x="21" y="80"/>
                    <a:pt x="21" y="83"/>
                  </a:cubicBezTo>
                  <a:cubicBezTo>
                    <a:pt x="21" y="83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4" y="85"/>
                    <a:pt x="26" y="85"/>
                    <a:pt x="27" y="86"/>
                  </a:cubicBezTo>
                  <a:cubicBezTo>
                    <a:pt x="30" y="87"/>
                    <a:pt x="31" y="90"/>
                    <a:pt x="33" y="92"/>
                  </a:cubicBezTo>
                  <a:cubicBezTo>
                    <a:pt x="35" y="96"/>
                    <a:pt x="37" y="99"/>
                    <a:pt x="40" y="99"/>
                  </a:cubicBezTo>
                  <a:cubicBezTo>
                    <a:pt x="40" y="99"/>
                    <a:pt x="40" y="98"/>
                    <a:pt x="40" y="98"/>
                  </a:cubicBezTo>
                  <a:cubicBezTo>
                    <a:pt x="40" y="98"/>
                    <a:pt x="40" y="96"/>
                    <a:pt x="41" y="95"/>
                  </a:cubicBezTo>
                  <a:cubicBezTo>
                    <a:pt x="43" y="94"/>
                    <a:pt x="44" y="94"/>
                    <a:pt x="47" y="94"/>
                  </a:cubicBezTo>
                  <a:cubicBezTo>
                    <a:pt x="48" y="94"/>
                    <a:pt x="48" y="95"/>
                    <a:pt x="49" y="95"/>
                  </a:cubicBezTo>
                  <a:cubicBezTo>
                    <a:pt x="50" y="95"/>
                    <a:pt x="50" y="94"/>
                    <a:pt x="51" y="94"/>
                  </a:cubicBezTo>
                  <a:cubicBezTo>
                    <a:pt x="53" y="92"/>
                    <a:pt x="55" y="91"/>
                    <a:pt x="60" y="91"/>
                  </a:cubicBezTo>
                  <a:cubicBezTo>
                    <a:pt x="62" y="91"/>
                    <a:pt x="64" y="90"/>
                    <a:pt x="66" y="90"/>
                  </a:cubicBezTo>
                  <a:cubicBezTo>
                    <a:pt x="69" y="90"/>
                    <a:pt x="72" y="90"/>
                    <a:pt x="74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0"/>
                    <a:pt x="79" y="90"/>
                    <a:pt x="80" y="87"/>
                  </a:cubicBezTo>
                  <a:cubicBezTo>
                    <a:pt x="81" y="84"/>
                    <a:pt x="86" y="81"/>
                    <a:pt x="91" y="80"/>
                  </a:cubicBezTo>
                  <a:cubicBezTo>
                    <a:pt x="92" y="80"/>
                    <a:pt x="93" y="79"/>
                    <a:pt x="93" y="75"/>
                  </a:cubicBezTo>
                  <a:cubicBezTo>
                    <a:pt x="93" y="75"/>
                    <a:pt x="93" y="74"/>
                    <a:pt x="93" y="74"/>
                  </a:cubicBezTo>
                  <a:cubicBezTo>
                    <a:pt x="93" y="72"/>
                    <a:pt x="96" y="70"/>
                    <a:pt x="99" y="67"/>
                  </a:cubicBezTo>
                  <a:cubicBezTo>
                    <a:pt x="100" y="67"/>
                    <a:pt x="101" y="65"/>
                    <a:pt x="102" y="65"/>
                  </a:cubicBezTo>
                  <a:cubicBezTo>
                    <a:pt x="101" y="65"/>
                    <a:pt x="101" y="64"/>
                    <a:pt x="101" y="63"/>
                  </a:cubicBezTo>
                  <a:cubicBezTo>
                    <a:pt x="100" y="59"/>
                    <a:pt x="98" y="53"/>
                    <a:pt x="102" y="48"/>
                  </a:cubicBezTo>
                  <a:cubicBezTo>
                    <a:pt x="104" y="44"/>
                    <a:pt x="107" y="42"/>
                    <a:pt x="108" y="41"/>
                  </a:cubicBezTo>
                  <a:cubicBezTo>
                    <a:pt x="110" y="39"/>
                    <a:pt x="111" y="39"/>
                    <a:pt x="111" y="38"/>
                  </a:cubicBezTo>
                  <a:cubicBezTo>
                    <a:pt x="111" y="32"/>
                    <a:pt x="119" y="31"/>
                    <a:pt x="123" y="30"/>
                  </a:cubicBezTo>
                  <a:cubicBezTo>
                    <a:pt x="126" y="30"/>
                    <a:pt x="128" y="29"/>
                    <a:pt x="130" y="27"/>
                  </a:cubicBezTo>
                  <a:cubicBezTo>
                    <a:pt x="131" y="26"/>
                    <a:pt x="133" y="25"/>
                    <a:pt x="135" y="24"/>
                  </a:cubicBezTo>
                  <a:cubicBezTo>
                    <a:pt x="137" y="23"/>
                    <a:pt x="139" y="22"/>
                    <a:pt x="138" y="18"/>
                  </a:cubicBezTo>
                  <a:cubicBezTo>
                    <a:pt x="138" y="18"/>
                    <a:pt x="137" y="18"/>
                    <a:pt x="136" y="19"/>
                  </a:cubicBezTo>
                  <a:cubicBezTo>
                    <a:pt x="135" y="19"/>
                    <a:pt x="135" y="19"/>
                    <a:pt x="134" y="19"/>
                  </a:cubicBezTo>
                  <a:cubicBezTo>
                    <a:pt x="132" y="19"/>
                    <a:pt x="130" y="18"/>
                    <a:pt x="128" y="18"/>
                  </a:cubicBezTo>
                  <a:cubicBezTo>
                    <a:pt x="127" y="18"/>
                    <a:pt x="126" y="18"/>
                    <a:pt x="124" y="17"/>
                  </a:cubicBezTo>
                  <a:cubicBezTo>
                    <a:pt x="119" y="17"/>
                    <a:pt x="116" y="16"/>
                    <a:pt x="114" y="14"/>
                  </a:cubicBezTo>
                  <a:cubicBezTo>
                    <a:pt x="113" y="14"/>
                    <a:pt x="112" y="13"/>
                    <a:pt x="112" y="13"/>
                  </a:cubicBezTo>
                  <a:cubicBezTo>
                    <a:pt x="111" y="14"/>
                    <a:pt x="110" y="15"/>
                    <a:pt x="108" y="16"/>
                  </a:cubicBezTo>
                  <a:cubicBezTo>
                    <a:pt x="107" y="16"/>
                    <a:pt x="107" y="16"/>
                    <a:pt x="106" y="16"/>
                  </a:cubicBezTo>
                  <a:cubicBezTo>
                    <a:pt x="104" y="16"/>
                    <a:pt x="102" y="15"/>
                    <a:pt x="100" y="14"/>
                  </a:cubicBezTo>
                  <a:cubicBezTo>
                    <a:pt x="99" y="13"/>
                    <a:pt x="96" y="12"/>
                    <a:pt x="94" y="11"/>
                  </a:cubicBezTo>
                  <a:cubicBezTo>
                    <a:pt x="92" y="11"/>
                    <a:pt x="90" y="10"/>
                    <a:pt x="89" y="9"/>
                  </a:cubicBezTo>
                  <a:cubicBezTo>
                    <a:pt x="89" y="9"/>
                    <a:pt x="89" y="9"/>
                    <a:pt x="88" y="9"/>
                  </a:cubicBezTo>
                  <a:cubicBezTo>
                    <a:pt x="88" y="8"/>
                    <a:pt x="87" y="8"/>
                    <a:pt x="86" y="7"/>
                  </a:cubicBezTo>
                  <a:cubicBezTo>
                    <a:pt x="85" y="7"/>
                    <a:pt x="84" y="6"/>
                    <a:pt x="83" y="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33" name="Freeform 1213"/>
            <p:cNvSpPr>
              <a:spLocks/>
            </p:cNvSpPr>
            <p:nvPr/>
          </p:nvSpPr>
          <p:spPr bwMode="auto">
            <a:xfrm>
              <a:off x="17377695" y="10014552"/>
              <a:ext cx="532097" cy="249231"/>
            </a:xfrm>
            <a:custGeom>
              <a:avLst/>
              <a:gdLst>
                <a:gd name="T0" fmla="*/ 33 w 33"/>
                <a:gd name="T1" fmla="*/ 1 h 16"/>
                <a:gd name="T2" fmla="*/ 33 w 33"/>
                <a:gd name="T3" fmla="*/ 0 h 16"/>
                <a:gd name="T4" fmla="*/ 33 w 33"/>
                <a:gd name="T5" fmla="*/ 0 h 16"/>
                <a:gd name="T6" fmla="*/ 32 w 33"/>
                <a:gd name="T7" fmla="*/ 0 h 16"/>
                <a:gd name="T8" fmla="*/ 31 w 33"/>
                <a:gd name="T9" fmla="*/ 1 h 16"/>
                <a:gd name="T10" fmla="*/ 31 w 33"/>
                <a:gd name="T11" fmla="*/ 1 h 16"/>
                <a:gd name="T12" fmla="*/ 30 w 33"/>
                <a:gd name="T13" fmla="*/ 1 h 16"/>
                <a:gd name="T14" fmla="*/ 29 w 33"/>
                <a:gd name="T15" fmla="*/ 2 h 16"/>
                <a:gd name="T16" fmla="*/ 28 w 33"/>
                <a:gd name="T17" fmla="*/ 2 h 16"/>
                <a:gd name="T18" fmla="*/ 25 w 33"/>
                <a:gd name="T19" fmla="*/ 2 h 16"/>
                <a:gd name="T20" fmla="*/ 20 w 33"/>
                <a:gd name="T21" fmla="*/ 4 h 16"/>
                <a:gd name="T22" fmla="*/ 16 w 33"/>
                <a:gd name="T23" fmla="*/ 6 h 16"/>
                <a:gd name="T24" fmla="*/ 11 w 33"/>
                <a:gd name="T25" fmla="*/ 5 h 16"/>
                <a:gd name="T26" fmla="*/ 3 w 33"/>
                <a:gd name="T27" fmla="*/ 3 h 16"/>
                <a:gd name="T28" fmla="*/ 0 w 33"/>
                <a:gd name="T29" fmla="*/ 3 h 16"/>
                <a:gd name="T30" fmla="*/ 0 w 33"/>
                <a:gd name="T31" fmla="*/ 4 h 16"/>
                <a:gd name="T32" fmla="*/ 0 w 33"/>
                <a:gd name="T33" fmla="*/ 5 h 16"/>
                <a:gd name="T34" fmla="*/ 0 w 33"/>
                <a:gd name="T35" fmla="*/ 8 h 16"/>
                <a:gd name="T36" fmla="*/ 0 w 33"/>
                <a:gd name="T37" fmla="*/ 8 h 16"/>
                <a:gd name="T38" fmla="*/ 0 w 33"/>
                <a:gd name="T39" fmla="*/ 11 h 16"/>
                <a:gd name="T40" fmla="*/ 0 w 33"/>
                <a:gd name="T41" fmla="*/ 12 h 16"/>
                <a:gd name="T42" fmla="*/ 0 w 33"/>
                <a:gd name="T43" fmla="*/ 13 h 16"/>
                <a:gd name="T44" fmla="*/ 3 w 33"/>
                <a:gd name="T45" fmla="*/ 13 h 16"/>
                <a:gd name="T46" fmla="*/ 6 w 33"/>
                <a:gd name="T47" fmla="*/ 13 h 16"/>
                <a:gd name="T48" fmla="*/ 9 w 33"/>
                <a:gd name="T49" fmla="*/ 16 h 16"/>
                <a:gd name="T50" fmla="*/ 9 w 33"/>
                <a:gd name="T51" fmla="*/ 16 h 16"/>
                <a:gd name="T52" fmla="*/ 9 w 33"/>
                <a:gd name="T53" fmla="*/ 16 h 16"/>
                <a:gd name="T54" fmla="*/ 10 w 33"/>
                <a:gd name="T55" fmla="*/ 16 h 16"/>
                <a:gd name="T56" fmla="*/ 11 w 33"/>
                <a:gd name="T57" fmla="*/ 16 h 16"/>
                <a:gd name="T58" fmla="*/ 11 w 33"/>
                <a:gd name="T59" fmla="*/ 16 h 16"/>
                <a:gd name="T60" fmla="*/ 12 w 33"/>
                <a:gd name="T61" fmla="*/ 16 h 16"/>
                <a:gd name="T62" fmla="*/ 12 w 33"/>
                <a:gd name="T63" fmla="*/ 16 h 16"/>
                <a:gd name="T64" fmla="*/ 13 w 33"/>
                <a:gd name="T65" fmla="*/ 15 h 16"/>
                <a:gd name="T66" fmla="*/ 13 w 33"/>
                <a:gd name="T67" fmla="*/ 15 h 16"/>
                <a:gd name="T68" fmla="*/ 13 w 33"/>
                <a:gd name="T69" fmla="*/ 15 h 16"/>
                <a:gd name="T70" fmla="*/ 14 w 33"/>
                <a:gd name="T71" fmla="*/ 15 h 16"/>
                <a:gd name="T72" fmla="*/ 14 w 33"/>
                <a:gd name="T73" fmla="*/ 15 h 16"/>
                <a:gd name="T74" fmla="*/ 14 w 33"/>
                <a:gd name="T75" fmla="*/ 15 h 16"/>
                <a:gd name="T76" fmla="*/ 14 w 33"/>
                <a:gd name="T77" fmla="*/ 15 h 16"/>
                <a:gd name="T78" fmla="*/ 14 w 33"/>
                <a:gd name="T79" fmla="*/ 15 h 16"/>
                <a:gd name="T80" fmla="*/ 19 w 33"/>
                <a:gd name="T81" fmla="*/ 15 h 16"/>
                <a:gd name="T82" fmla="*/ 21 w 33"/>
                <a:gd name="T83" fmla="*/ 16 h 16"/>
                <a:gd name="T84" fmla="*/ 25 w 33"/>
                <a:gd name="T85" fmla="*/ 10 h 16"/>
                <a:gd name="T86" fmla="*/ 26 w 33"/>
                <a:gd name="T87" fmla="*/ 9 h 16"/>
                <a:gd name="T88" fmla="*/ 29 w 33"/>
                <a:gd name="T89" fmla="*/ 5 h 16"/>
                <a:gd name="T90" fmla="*/ 29 w 33"/>
                <a:gd name="T91" fmla="*/ 4 h 16"/>
                <a:gd name="T92" fmla="*/ 30 w 33"/>
                <a:gd name="T93" fmla="*/ 4 h 16"/>
                <a:gd name="T94" fmla="*/ 31 w 33"/>
                <a:gd name="T95" fmla="*/ 3 h 16"/>
                <a:gd name="T96" fmla="*/ 32 w 33"/>
                <a:gd name="T97" fmla="*/ 3 h 16"/>
                <a:gd name="T98" fmla="*/ 32 w 33"/>
                <a:gd name="T99" fmla="*/ 2 h 16"/>
                <a:gd name="T100" fmla="*/ 33 w 33"/>
                <a:gd name="T101" fmla="*/ 1 h 16"/>
                <a:gd name="T102" fmla="*/ 33 w 33"/>
                <a:gd name="T10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" h="16">
                  <a:moveTo>
                    <a:pt x="33" y="1"/>
                  </a:moveTo>
                  <a:cubicBezTo>
                    <a:pt x="33" y="1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2"/>
                    <a:pt x="26" y="2"/>
                    <a:pt x="25" y="2"/>
                  </a:cubicBezTo>
                  <a:cubicBezTo>
                    <a:pt x="23" y="2"/>
                    <a:pt x="21" y="3"/>
                    <a:pt x="20" y="4"/>
                  </a:cubicBezTo>
                  <a:cubicBezTo>
                    <a:pt x="18" y="5"/>
                    <a:pt x="17" y="6"/>
                    <a:pt x="16" y="6"/>
                  </a:cubicBezTo>
                  <a:cubicBezTo>
                    <a:pt x="15" y="6"/>
                    <a:pt x="13" y="5"/>
                    <a:pt x="11" y="5"/>
                  </a:cubicBezTo>
                  <a:cubicBezTo>
                    <a:pt x="8" y="4"/>
                    <a:pt x="5" y="4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3"/>
                    <a:pt x="2" y="13"/>
                    <a:pt x="3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8" y="14"/>
                    <a:pt x="8" y="15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0" y="16"/>
                    <a:pt x="11" y="16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6" y="15"/>
                    <a:pt x="18" y="15"/>
                    <a:pt x="19" y="15"/>
                  </a:cubicBezTo>
                  <a:cubicBezTo>
                    <a:pt x="20" y="15"/>
                    <a:pt x="20" y="16"/>
                    <a:pt x="21" y="16"/>
                  </a:cubicBezTo>
                  <a:cubicBezTo>
                    <a:pt x="21" y="14"/>
                    <a:pt x="23" y="11"/>
                    <a:pt x="25" y="10"/>
                  </a:cubicBezTo>
                  <a:cubicBezTo>
                    <a:pt x="25" y="10"/>
                    <a:pt x="26" y="10"/>
                    <a:pt x="26" y="9"/>
                  </a:cubicBezTo>
                  <a:cubicBezTo>
                    <a:pt x="26" y="8"/>
                    <a:pt x="26" y="5"/>
                    <a:pt x="29" y="5"/>
                  </a:cubicBezTo>
                  <a:cubicBezTo>
                    <a:pt x="29" y="5"/>
                    <a:pt x="29" y="5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1" y="4"/>
                    <a:pt x="31" y="3"/>
                  </a:cubicBezTo>
                  <a:cubicBezTo>
                    <a:pt x="31" y="3"/>
                    <a:pt x="32" y="3"/>
                    <a:pt x="32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2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34" name="Freeform 1214"/>
            <p:cNvSpPr>
              <a:spLocks/>
            </p:cNvSpPr>
            <p:nvPr/>
          </p:nvSpPr>
          <p:spPr bwMode="auto">
            <a:xfrm>
              <a:off x="18665026" y="11144400"/>
              <a:ext cx="1098523" cy="1030156"/>
            </a:xfrm>
            <a:custGeom>
              <a:avLst/>
              <a:gdLst>
                <a:gd name="T0" fmla="*/ 66 w 67"/>
                <a:gd name="T1" fmla="*/ 0 h 65"/>
                <a:gd name="T2" fmla="*/ 65 w 67"/>
                <a:gd name="T3" fmla="*/ 1 h 65"/>
                <a:gd name="T4" fmla="*/ 59 w 67"/>
                <a:gd name="T5" fmla="*/ 5 h 65"/>
                <a:gd name="T6" fmla="*/ 48 w 67"/>
                <a:gd name="T7" fmla="*/ 4 h 65"/>
                <a:gd name="T8" fmla="*/ 41 w 67"/>
                <a:gd name="T9" fmla="*/ 3 h 65"/>
                <a:gd name="T10" fmla="*/ 38 w 67"/>
                <a:gd name="T11" fmla="*/ 3 h 65"/>
                <a:gd name="T12" fmla="*/ 35 w 67"/>
                <a:gd name="T13" fmla="*/ 3 h 65"/>
                <a:gd name="T14" fmla="*/ 33 w 67"/>
                <a:gd name="T15" fmla="*/ 3 h 65"/>
                <a:gd name="T16" fmla="*/ 32 w 67"/>
                <a:gd name="T17" fmla="*/ 3 h 65"/>
                <a:gd name="T18" fmla="*/ 31 w 67"/>
                <a:gd name="T19" fmla="*/ 4 h 65"/>
                <a:gd name="T20" fmla="*/ 30 w 67"/>
                <a:gd name="T21" fmla="*/ 5 h 65"/>
                <a:gd name="T22" fmla="*/ 28 w 67"/>
                <a:gd name="T23" fmla="*/ 6 h 65"/>
                <a:gd name="T24" fmla="*/ 27 w 67"/>
                <a:gd name="T25" fmla="*/ 7 h 65"/>
                <a:gd name="T26" fmla="*/ 25 w 67"/>
                <a:gd name="T27" fmla="*/ 8 h 65"/>
                <a:gd name="T28" fmla="*/ 23 w 67"/>
                <a:gd name="T29" fmla="*/ 8 h 65"/>
                <a:gd name="T30" fmla="*/ 21 w 67"/>
                <a:gd name="T31" fmla="*/ 9 h 65"/>
                <a:gd name="T32" fmla="*/ 20 w 67"/>
                <a:gd name="T33" fmla="*/ 9 h 65"/>
                <a:gd name="T34" fmla="*/ 15 w 67"/>
                <a:gd name="T35" fmla="*/ 12 h 65"/>
                <a:gd name="T36" fmla="*/ 14 w 67"/>
                <a:gd name="T37" fmla="*/ 12 h 65"/>
                <a:gd name="T38" fmla="*/ 11 w 67"/>
                <a:gd name="T39" fmla="*/ 12 h 65"/>
                <a:gd name="T40" fmla="*/ 9 w 67"/>
                <a:gd name="T41" fmla="*/ 12 h 65"/>
                <a:gd name="T42" fmla="*/ 8 w 67"/>
                <a:gd name="T43" fmla="*/ 14 h 65"/>
                <a:gd name="T44" fmla="*/ 7 w 67"/>
                <a:gd name="T45" fmla="*/ 16 h 65"/>
                <a:gd name="T46" fmla="*/ 5 w 67"/>
                <a:gd name="T47" fmla="*/ 19 h 65"/>
                <a:gd name="T48" fmla="*/ 2 w 67"/>
                <a:gd name="T49" fmla="*/ 23 h 65"/>
                <a:gd name="T50" fmla="*/ 1 w 67"/>
                <a:gd name="T51" fmla="*/ 24 h 65"/>
                <a:gd name="T52" fmla="*/ 1 w 67"/>
                <a:gd name="T53" fmla="*/ 25 h 65"/>
                <a:gd name="T54" fmla="*/ 0 w 67"/>
                <a:gd name="T55" fmla="*/ 26 h 65"/>
                <a:gd name="T56" fmla="*/ 6 w 67"/>
                <a:gd name="T57" fmla="*/ 38 h 65"/>
                <a:gd name="T58" fmla="*/ 11 w 67"/>
                <a:gd name="T59" fmla="*/ 39 h 65"/>
                <a:gd name="T60" fmla="*/ 25 w 67"/>
                <a:gd name="T61" fmla="*/ 44 h 65"/>
                <a:gd name="T62" fmla="*/ 19 w 67"/>
                <a:gd name="T63" fmla="*/ 46 h 65"/>
                <a:gd name="T64" fmla="*/ 11 w 67"/>
                <a:gd name="T65" fmla="*/ 47 h 65"/>
                <a:gd name="T66" fmla="*/ 15 w 67"/>
                <a:gd name="T67" fmla="*/ 55 h 65"/>
                <a:gd name="T68" fmla="*/ 19 w 67"/>
                <a:gd name="T69" fmla="*/ 60 h 65"/>
                <a:gd name="T70" fmla="*/ 28 w 67"/>
                <a:gd name="T71" fmla="*/ 65 h 65"/>
                <a:gd name="T72" fmla="*/ 26 w 67"/>
                <a:gd name="T73" fmla="*/ 55 h 65"/>
                <a:gd name="T74" fmla="*/ 30 w 67"/>
                <a:gd name="T75" fmla="*/ 54 h 65"/>
                <a:gd name="T76" fmla="*/ 34 w 67"/>
                <a:gd name="T77" fmla="*/ 54 h 65"/>
                <a:gd name="T78" fmla="*/ 30 w 67"/>
                <a:gd name="T79" fmla="*/ 53 h 65"/>
                <a:gd name="T80" fmla="*/ 27 w 67"/>
                <a:gd name="T81" fmla="*/ 48 h 65"/>
                <a:gd name="T82" fmla="*/ 39 w 67"/>
                <a:gd name="T83" fmla="*/ 47 h 65"/>
                <a:gd name="T84" fmla="*/ 41 w 67"/>
                <a:gd name="T85" fmla="*/ 43 h 65"/>
                <a:gd name="T86" fmla="*/ 34 w 67"/>
                <a:gd name="T87" fmla="*/ 41 h 65"/>
                <a:gd name="T88" fmla="*/ 28 w 67"/>
                <a:gd name="T89" fmla="*/ 40 h 65"/>
                <a:gd name="T90" fmla="*/ 29 w 67"/>
                <a:gd name="T91" fmla="*/ 34 h 65"/>
                <a:gd name="T92" fmla="*/ 26 w 67"/>
                <a:gd name="T93" fmla="*/ 26 h 65"/>
                <a:gd name="T94" fmla="*/ 21 w 67"/>
                <a:gd name="T95" fmla="*/ 16 h 65"/>
                <a:gd name="T96" fmla="*/ 31 w 67"/>
                <a:gd name="T97" fmla="*/ 16 h 65"/>
                <a:gd name="T98" fmla="*/ 37 w 67"/>
                <a:gd name="T99" fmla="*/ 16 h 65"/>
                <a:gd name="T100" fmla="*/ 43 w 67"/>
                <a:gd name="T101" fmla="*/ 7 h 65"/>
                <a:gd name="T102" fmla="*/ 48 w 67"/>
                <a:gd name="T103" fmla="*/ 10 h 65"/>
                <a:gd name="T104" fmla="*/ 56 w 67"/>
                <a:gd name="T105" fmla="*/ 6 h 65"/>
                <a:gd name="T106" fmla="*/ 63 w 67"/>
                <a:gd name="T107" fmla="*/ 9 h 65"/>
                <a:gd name="T108" fmla="*/ 64 w 67"/>
                <a:gd name="T109" fmla="*/ 8 h 65"/>
                <a:gd name="T110" fmla="*/ 66 w 67"/>
                <a:gd name="T111" fmla="*/ 4 h 65"/>
                <a:gd name="T112" fmla="*/ 67 w 67"/>
                <a:gd name="T113" fmla="*/ 1 h 65"/>
                <a:gd name="T114" fmla="*/ 67 w 67"/>
                <a:gd name="T11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65">
                  <a:moveTo>
                    <a:pt x="67" y="0"/>
                  </a:moveTo>
                  <a:cubicBezTo>
                    <a:pt x="67" y="0"/>
                    <a:pt x="66" y="0"/>
                    <a:pt x="66" y="0"/>
                  </a:cubicBezTo>
                  <a:cubicBezTo>
                    <a:pt x="66" y="0"/>
                    <a:pt x="66" y="1"/>
                    <a:pt x="66" y="1"/>
                  </a:cubicBezTo>
                  <a:cubicBezTo>
                    <a:pt x="66" y="1"/>
                    <a:pt x="65" y="1"/>
                    <a:pt x="65" y="1"/>
                  </a:cubicBezTo>
                  <a:cubicBezTo>
                    <a:pt x="65" y="2"/>
                    <a:pt x="65" y="2"/>
                    <a:pt x="65" y="3"/>
                  </a:cubicBezTo>
                  <a:cubicBezTo>
                    <a:pt x="63" y="5"/>
                    <a:pt x="60" y="5"/>
                    <a:pt x="59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7" y="5"/>
                    <a:pt x="51" y="5"/>
                    <a:pt x="48" y="4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6" y="3"/>
                    <a:pt x="45" y="3"/>
                    <a:pt x="41" y="3"/>
                  </a:cubicBezTo>
                  <a:cubicBezTo>
                    <a:pt x="40" y="3"/>
                    <a:pt x="39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7" y="3"/>
                    <a:pt x="37" y="3"/>
                    <a:pt x="36" y="3"/>
                  </a:cubicBezTo>
                  <a:cubicBezTo>
                    <a:pt x="36" y="3"/>
                    <a:pt x="36" y="3"/>
                    <a:pt x="35" y="3"/>
                  </a:cubicBezTo>
                  <a:cubicBezTo>
                    <a:pt x="35" y="3"/>
                    <a:pt x="34" y="3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3"/>
                    <a:pt x="33" y="3"/>
                    <a:pt x="32" y="3"/>
                  </a:cubicBezTo>
                  <a:cubicBezTo>
                    <a:pt x="32" y="3"/>
                    <a:pt x="32" y="4"/>
                    <a:pt x="32" y="4"/>
                  </a:cubicBezTo>
                  <a:cubicBezTo>
                    <a:pt x="32" y="4"/>
                    <a:pt x="32" y="4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0" y="5"/>
                    <a:pt x="30" y="5"/>
                  </a:cubicBezTo>
                  <a:cubicBezTo>
                    <a:pt x="30" y="5"/>
                    <a:pt x="30" y="5"/>
                    <a:pt x="29" y="6"/>
                  </a:cubicBezTo>
                  <a:cubicBezTo>
                    <a:pt x="29" y="6"/>
                    <a:pt x="29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5" y="7"/>
                    <a:pt x="25" y="8"/>
                  </a:cubicBezTo>
                  <a:cubicBezTo>
                    <a:pt x="25" y="8"/>
                    <a:pt x="24" y="8"/>
                    <a:pt x="24" y="8"/>
                  </a:cubicBezTo>
                  <a:cubicBezTo>
                    <a:pt x="24" y="8"/>
                    <a:pt x="24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9"/>
                    <a:pt x="21" y="9"/>
                  </a:cubicBezTo>
                  <a:cubicBezTo>
                    <a:pt x="21" y="9"/>
                    <a:pt x="21" y="8"/>
                    <a:pt x="21" y="8"/>
                  </a:cubicBezTo>
                  <a:cubicBezTo>
                    <a:pt x="21" y="9"/>
                    <a:pt x="20" y="9"/>
                    <a:pt x="20" y="9"/>
                  </a:cubicBezTo>
                  <a:cubicBezTo>
                    <a:pt x="20" y="10"/>
                    <a:pt x="18" y="11"/>
                    <a:pt x="16" y="12"/>
                  </a:cubicBezTo>
                  <a:cubicBezTo>
                    <a:pt x="16" y="12"/>
                    <a:pt x="15" y="12"/>
                    <a:pt x="15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2" y="12"/>
                    <a:pt x="11" y="12"/>
                  </a:cubicBezTo>
                  <a:cubicBezTo>
                    <a:pt x="11" y="12"/>
                    <a:pt x="10" y="12"/>
                    <a:pt x="10" y="12"/>
                  </a:cubicBezTo>
                  <a:cubicBezTo>
                    <a:pt x="10" y="12"/>
                    <a:pt x="9" y="12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9" y="14"/>
                    <a:pt x="9" y="14"/>
                    <a:pt x="8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8"/>
                    <a:pt x="6" y="18"/>
                    <a:pt x="5" y="19"/>
                  </a:cubicBezTo>
                  <a:cubicBezTo>
                    <a:pt x="5" y="19"/>
                    <a:pt x="5" y="19"/>
                    <a:pt x="5" y="20"/>
                  </a:cubicBezTo>
                  <a:cubicBezTo>
                    <a:pt x="5" y="21"/>
                    <a:pt x="4" y="23"/>
                    <a:pt x="2" y="23"/>
                  </a:cubicBezTo>
                  <a:cubicBezTo>
                    <a:pt x="1" y="23"/>
                    <a:pt x="1" y="24"/>
                    <a:pt x="1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4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6"/>
                    <a:pt x="1" y="26"/>
                  </a:cubicBezTo>
                  <a:cubicBezTo>
                    <a:pt x="1" y="26"/>
                    <a:pt x="1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4" y="28"/>
                    <a:pt x="7" y="33"/>
                    <a:pt x="6" y="38"/>
                  </a:cubicBezTo>
                  <a:cubicBezTo>
                    <a:pt x="6" y="38"/>
                    <a:pt x="6" y="39"/>
                    <a:pt x="7" y="39"/>
                  </a:cubicBezTo>
                  <a:cubicBezTo>
                    <a:pt x="8" y="40"/>
                    <a:pt x="10" y="40"/>
                    <a:pt x="11" y="39"/>
                  </a:cubicBezTo>
                  <a:cubicBezTo>
                    <a:pt x="12" y="38"/>
                    <a:pt x="13" y="37"/>
                    <a:pt x="15" y="37"/>
                  </a:cubicBezTo>
                  <a:cubicBezTo>
                    <a:pt x="19" y="37"/>
                    <a:pt x="25" y="41"/>
                    <a:pt x="25" y="44"/>
                  </a:cubicBezTo>
                  <a:cubicBezTo>
                    <a:pt x="25" y="45"/>
                    <a:pt x="24" y="46"/>
                    <a:pt x="22" y="46"/>
                  </a:cubicBezTo>
                  <a:cubicBezTo>
                    <a:pt x="21" y="46"/>
                    <a:pt x="20" y="46"/>
                    <a:pt x="19" y="46"/>
                  </a:cubicBezTo>
                  <a:cubicBezTo>
                    <a:pt x="16" y="46"/>
                    <a:pt x="13" y="45"/>
                    <a:pt x="12" y="46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2" y="48"/>
                    <a:pt x="13" y="49"/>
                  </a:cubicBezTo>
                  <a:cubicBezTo>
                    <a:pt x="14" y="50"/>
                    <a:pt x="16" y="52"/>
                    <a:pt x="15" y="55"/>
                  </a:cubicBezTo>
                  <a:cubicBezTo>
                    <a:pt x="15" y="56"/>
                    <a:pt x="15" y="57"/>
                    <a:pt x="16" y="58"/>
                  </a:cubicBezTo>
                  <a:cubicBezTo>
                    <a:pt x="17" y="59"/>
                    <a:pt x="18" y="60"/>
                    <a:pt x="19" y="60"/>
                  </a:cubicBezTo>
                  <a:cubicBezTo>
                    <a:pt x="21" y="60"/>
                    <a:pt x="24" y="62"/>
                    <a:pt x="26" y="63"/>
                  </a:cubicBezTo>
                  <a:cubicBezTo>
                    <a:pt x="26" y="64"/>
                    <a:pt x="27" y="64"/>
                    <a:pt x="28" y="65"/>
                  </a:cubicBezTo>
                  <a:cubicBezTo>
                    <a:pt x="27" y="64"/>
                    <a:pt x="27" y="62"/>
                    <a:pt x="26" y="61"/>
                  </a:cubicBezTo>
                  <a:cubicBezTo>
                    <a:pt x="25" y="58"/>
                    <a:pt x="25" y="56"/>
                    <a:pt x="26" y="55"/>
                  </a:cubicBezTo>
                  <a:cubicBezTo>
                    <a:pt x="26" y="54"/>
                    <a:pt x="27" y="53"/>
                    <a:pt x="28" y="53"/>
                  </a:cubicBezTo>
                  <a:cubicBezTo>
                    <a:pt x="29" y="53"/>
                    <a:pt x="29" y="54"/>
                    <a:pt x="30" y="54"/>
                  </a:cubicBezTo>
                  <a:cubicBezTo>
                    <a:pt x="31" y="54"/>
                    <a:pt x="32" y="54"/>
                    <a:pt x="33" y="54"/>
                  </a:cubicBezTo>
                  <a:cubicBezTo>
                    <a:pt x="33" y="54"/>
                    <a:pt x="33" y="54"/>
                    <a:pt x="34" y="54"/>
                  </a:cubicBezTo>
                  <a:cubicBezTo>
                    <a:pt x="34" y="54"/>
                    <a:pt x="32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8" y="53"/>
                    <a:pt x="27" y="52"/>
                    <a:pt x="27" y="51"/>
                  </a:cubicBezTo>
                  <a:cubicBezTo>
                    <a:pt x="26" y="51"/>
                    <a:pt x="26" y="49"/>
                    <a:pt x="27" y="48"/>
                  </a:cubicBezTo>
                  <a:cubicBezTo>
                    <a:pt x="28" y="46"/>
                    <a:pt x="32" y="45"/>
                    <a:pt x="35" y="47"/>
                  </a:cubicBezTo>
                  <a:cubicBezTo>
                    <a:pt x="37" y="48"/>
                    <a:pt x="38" y="48"/>
                    <a:pt x="39" y="47"/>
                  </a:cubicBezTo>
                  <a:cubicBezTo>
                    <a:pt x="40" y="46"/>
                    <a:pt x="41" y="46"/>
                    <a:pt x="41" y="46"/>
                  </a:cubicBezTo>
                  <a:cubicBezTo>
                    <a:pt x="41" y="45"/>
                    <a:pt x="42" y="44"/>
                    <a:pt x="41" y="43"/>
                  </a:cubicBezTo>
                  <a:cubicBezTo>
                    <a:pt x="41" y="42"/>
                    <a:pt x="40" y="41"/>
                    <a:pt x="38" y="41"/>
                  </a:cubicBezTo>
                  <a:cubicBezTo>
                    <a:pt x="36" y="40"/>
                    <a:pt x="35" y="40"/>
                    <a:pt x="34" y="41"/>
                  </a:cubicBezTo>
                  <a:cubicBezTo>
                    <a:pt x="34" y="42"/>
                    <a:pt x="33" y="42"/>
                    <a:pt x="31" y="42"/>
                  </a:cubicBezTo>
                  <a:cubicBezTo>
                    <a:pt x="30" y="42"/>
                    <a:pt x="29" y="41"/>
                    <a:pt x="28" y="40"/>
                  </a:cubicBezTo>
                  <a:cubicBezTo>
                    <a:pt x="27" y="39"/>
                    <a:pt x="26" y="38"/>
                    <a:pt x="26" y="36"/>
                  </a:cubicBezTo>
                  <a:cubicBezTo>
                    <a:pt x="26" y="35"/>
                    <a:pt x="28" y="34"/>
                    <a:pt x="29" y="34"/>
                  </a:cubicBezTo>
                  <a:cubicBezTo>
                    <a:pt x="30" y="33"/>
                    <a:pt x="31" y="33"/>
                    <a:pt x="31" y="33"/>
                  </a:cubicBezTo>
                  <a:cubicBezTo>
                    <a:pt x="31" y="31"/>
                    <a:pt x="28" y="28"/>
                    <a:pt x="26" y="26"/>
                  </a:cubicBezTo>
                  <a:cubicBezTo>
                    <a:pt x="24" y="24"/>
                    <a:pt x="23" y="23"/>
                    <a:pt x="22" y="21"/>
                  </a:cubicBezTo>
                  <a:cubicBezTo>
                    <a:pt x="20" y="19"/>
                    <a:pt x="21" y="17"/>
                    <a:pt x="21" y="16"/>
                  </a:cubicBezTo>
                  <a:cubicBezTo>
                    <a:pt x="22" y="15"/>
                    <a:pt x="24" y="14"/>
                    <a:pt x="27" y="14"/>
                  </a:cubicBezTo>
                  <a:cubicBezTo>
                    <a:pt x="29" y="14"/>
                    <a:pt x="30" y="15"/>
                    <a:pt x="31" y="16"/>
                  </a:cubicBezTo>
                  <a:cubicBezTo>
                    <a:pt x="32" y="17"/>
                    <a:pt x="35" y="18"/>
                    <a:pt x="37" y="17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6" y="14"/>
                    <a:pt x="35" y="10"/>
                    <a:pt x="40" y="8"/>
                  </a:cubicBezTo>
                  <a:cubicBezTo>
                    <a:pt x="41" y="8"/>
                    <a:pt x="42" y="7"/>
                    <a:pt x="43" y="7"/>
                  </a:cubicBezTo>
                  <a:cubicBezTo>
                    <a:pt x="46" y="7"/>
                    <a:pt x="47" y="9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9"/>
                  </a:cubicBezTo>
                  <a:cubicBezTo>
                    <a:pt x="50" y="8"/>
                    <a:pt x="52" y="6"/>
                    <a:pt x="56" y="6"/>
                  </a:cubicBezTo>
                  <a:cubicBezTo>
                    <a:pt x="59" y="6"/>
                    <a:pt x="61" y="7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3" y="9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6"/>
                    <a:pt x="65" y="5"/>
                    <a:pt x="66" y="4"/>
                  </a:cubicBezTo>
                  <a:cubicBezTo>
                    <a:pt x="67" y="3"/>
                    <a:pt x="67" y="3"/>
                    <a:pt x="67" y="2"/>
                  </a:cubicBezTo>
                  <a:cubicBezTo>
                    <a:pt x="67" y="2"/>
                    <a:pt x="67" y="1"/>
                    <a:pt x="67" y="1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35" name="Freeform 1215"/>
            <p:cNvSpPr>
              <a:spLocks/>
            </p:cNvSpPr>
            <p:nvPr/>
          </p:nvSpPr>
          <p:spPr bwMode="auto">
            <a:xfrm>
              <a:off x="13052262" y="8203471"/>
              <a:ext cx="738070" cy="664617"/>
            </a:xfrm>
            <a:custGeom>
              <a:avLst/>
              <a:gdLst>
                <a:gd name="T0" fmla="*/ 20 w 45"/>
                <a:gd name="T1" fmla="*/ 1 h 42"/>
                <a:gd name="T2" fmla="*/ 15 w 45"/>
                <a:gd name="T3" fmla="*/ 3 h 42"/>
                <a:gd name="T4" fmla="*/ 7 w 45"/>
                <a:gd name="T5" fmla="*/ 3 h 42"/>
                <a:gd name="T6" fmla="*/ 3 w 45"/>
                <a:gd name="T7" fmla="*/ 3 h 42"/>
                <a:gd name="T8" fmla="*/ 4 w 45"/>
                <a:gd name="T9" fmla="*/ 3 h 42"/>
                <a:gd name="T10" fmla="*/ 5 w 45"/>
                <a:gd name="T11" fmla="*/ 11 h 42"/>
                <a:gd name="T12" fmla="*/ 4 w 45"/>
                <a:gd name="T13" fmla="*/ 12 h 42"/>
                <a:gd name="T14" fmla="*/ 6 w 45"/>
                <a:gd name="T15" fmla="*/ 14 h 42"/>
                <a:gd name="T16" fmla="*/ 10 w 45"/>
                <a:gd name="T17" fmla="*/ 16 h 42"/>
                <a:gd name="T18" fmla="*/ 12 w 45"/>
                <a:gd name="T19" fmla="*/ 20 h 42"/>
                <a:gd name="T20" fmla="*/ 10 w 45"/>
                <a:gd name="T21" fmla="*/ 24 h 42"/>
                <a:gd name="T22" fmla="*/ 8 w 45"/>
                <a:gd name="T23" fmla="*/ 27 h 42"/>
                <a:gd name="T24" fmla="*/ 2 w 45"/>
                <a:gd name="T25" fmla="*/ 34 h 42"/>
                <a:gd name="T26" fmla="*/ 0 w 45"/>
                <a:gd name="T27" fmla="*/ 35 h 42"/>
                <a:gd name="T28" fmla="*/ 1 w 45"/>
                <a:gd name="T29" fmla="*/ 37 h 42"/>
                <a:gd name="T30" fmla="*/ 9 w 45"/>
                <a:gd name="T31" fmla="*/ 42 h 42"/>
                <a:gd name="T32" fmla="*/ 27 w 45"/>
                <a:gd name="T33" fmla="*/ 34 h 42"/>
                <a:gd name="T34" fmla="*/ 34 w 45"/>
                <a:gd name="T35" fmla="*/ 31 h 42"/>
                <a:gd name="T36" fmla="*/ 37 w 45"/>
                <a:gd name="T37" fmla="*/ 31 h 42"/>
                <a:gd name="T38" fmla="*/ 39 w 45"/>
                <a:gd name="T39" fmla="*/ 32 h 42"/>
                <a:gd name="T40" fmla="*/ 39 w 45"/>
                <a:gd name="T41" fmla="*/ 32 h 42"/>
                <a:gd name="T42" fmla="*/ 42 w 45"/>
                <a:gd name="T43" fmla="*/ 31 h 42"/>
                <a:gd name="T44" fmla="*/ 41 w 45"/>
                <a:gd name="T45" fmla="*/ 7 h 42"/>
                <a:gd name="T46" fmla="*/ 40 w 45"/>
                <a:gd name="T47" fmla="*/ 6 h 42"/>
                <a:gd name="T48" fmla="*/ 39 w 45"/>
                <a:gd name="T49" fmla="*/ 5 h 42"/>
                <a:gd name="T50" fmla="*/ 39 w 45"/>
                <a:gd name="T51" fmla="*/ 4 h 42"/>
                <a:gd name="T52" fmla="*/ 37 w 45"/>
                <a:gd name="T53" fmla="*/ 3 h 42"/>
                <a:gd name="T54" fmla="*/ 35 w 45"/>
                <a:gd name="T55" fmla="*/ 1 h 42"/>
                <a:gd name="T56" fmla="*/ 34 w 45"/>
                <a:gd name="T57" fmla="*/ 4 h 42"/>
                <a:gd name="T58" fmla="*/ 31 w 45"/>
                <a:gd name="T59" fmla="*/ 7 h 42"/>
                <a:gd name="T60" fmla="*/ 27 w 45"/>
                <a:gd name="T61" fmla="*/ 5 h 42"/>
                <a:gd name="T62" fmla="*/ 25 w 45"/>
                <a:gd name="T63" fmla="*/ 4 h 42"/>
                <a:gd name="T64" fmla="*/ 22 w 45"/>
                <a:gd name="T65" fmla="*/ 2 h 42"/>
                <a:gd name="T66" fmla="*/ 22 w 45"/>
                <a:gd name="T67" fmla="*/ 0 h 42"/>
                <a:gd name="T68" fmla="*/ 22 w 45"/>
                <a:gd name="T69" fmla="*/ 0 h 42"/>
                <a:gd name="T70" fmla="*/ 20 w 45"/>
                <a:gd name="T71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5" h="42">
                  <a:moveTo>
                    <a:pt x="20" y="1"/>
                  </a:moveTo>
                  <a:cubicBezTo>
                    <a:pt x="18" y="1"/>
                    <a:pt x="17" y="2"/>
                    <a:pt x="15" y="3"/>
                  </a:cubicBezTo>
                  <a:cubicBezTo>
                    <a:pt x="13" y="4"/>
                    <a:pt x="10" y="4"/>
                    <a:pt x="7" y="3"/>
                  </a:cubicBezTo>
                  <a:cubicBezTo>
                    <a:pt x="6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5"/>
                    <a:pt x="8" y="7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5" y="13"/>
                    <a:pt x="6" y="14"/>
                  </a:cubicBezTo>
                  <a:cubicBezTo>
                    <a:pt x="7" y="14"/>
                    <a:pt x="8" y="15"/>
                    <a:pt x="10" y="16"/>
                  </a:cubicBezTo>
                  <a:cubicBezTo>
                    <a:pt x="11" y="17"/>
                    <a:pt x="12" y="19"/>
                    <a:pt x="12" y="20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8" y="26"/>
                    <a:pt x="8" y="26"/>
                    <a:pt x="8" y="27"/>
                  </a:cubicBezTo>
                  <a:cubicBezTo>
                    <a:pt x="8" y="31"/>
                    <a:pt x="4" y="33"/>
                    <a:pt x="2" y="34"/>
                  </a:cubicBezTo>
                  <a:cubicBezTo>
                    <a:pt x="1" y="34"/>
                    <a:pt x="0" y="35"/>
                    <a:pt x="0" y="35"/>
                  </a:cubicBezTo>
                  <a:cubicBezTo>
                    <a:pt x="0" y="35"/>
                    <a:pt x="0" y="36"/>
                    <a:pt x="1" y="37"/>
                  </a:cubicBezTo>
                  <a:cubicBezTo>
                    <a:pt x="2" y="39"/>
                    <a:pt x="6" y="42"/>
                    <a:pt x="9" y="42"/>
                  </a:cubicBezTo>
                  <a:cubicBezTo>
                    <a:pt x="13" y="42"/>
                    <a:pt x="22" y="39"/>
                    <a:pt x="27" y="34"/>
                  </a:cubicBezTo>
                  <a:cubicBezTo>
                    <a:pt x="30" y="32"/>
                    <a:pt x="32" y="31"/>
                    <a:pt x="34" y="31"/>
                  </a:cubicBezTo>
                  <a:cubicBezTo>
                    <a:pt x="35" y="31"/>
                    <a:pt x="36" y="31"/>
                    <a:pt x="37" y="31"/>
                  </a:cubicBezTo>
                  <a:cubicBezTo>
                    <a:pt x="38" y="31"/>
                    <a:pt x="38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2"/>
                    <a:pt x="41" y="31"/>
                    <a:pt x="42" y="31"/>
                  </a:cubicBezTo>
                  <a:cubicBezTo>
                    <a:pt x="45" y="29"/>
                    <a:pt x="43" y="12"/>
                    <a:pt x="41" y="7"/>
                  </a:cubicBezTo>
                  <a:cubicBezTo>
                    <a:pt x="40" y="7"/>
                    <a:pt x="40" y="6"/>
                    <a:pt x="40" y="6"/>
                  </a:cubicBezTo>
                  <a:cubicBezTo>
                    <a:pt x="40" y="5"/>
                    <a:pt x="40" y="5"/>
                    <a:pt x="39" y="5"/>
                  </a:cubicBezTo>
                  <a:cubicBezTo>
                    <a:pt x="39" y="5"/>
                    <a:pt x="39" y="5"/>
                    <a:pt x="39" y="4"/>
                  </a:cubicBezTo>
                  <a:cubicBezTo>
                    <a:pt x="38" y="4"/>
                    <a:pt x="38" y="3"/>
                    <a:pt x="37" y="3"/>
                  </a:cubicBezTo>
                  <a:cubicBezTo>
                    <a:pt x="36" y="1"/>
                    <a:pt x="35" y="1"/>
                    <a:pt x="35" y="1"/>
                  </a:cubicBezTo>
                  <a:cubicBezTo>
                    <a:pt x="35" y="1"/>
                    <a:pt x="34" y="2"/>
                    <a:pt x="34" y="4"/>
                  </a:cubicBezTo>
                  <a:cubicBezTo>
                    <a:pt x="34" y="6"/>
                    <a:pt x="32" y="7"/>
                    <a:pt x="31" y="7"/>
                  </a:cubicBezTo>
                  <a:cubicBezTo>
                    <a:pt x="30" y="7"/>
                    <a:pt x="28" y="6"/>
                    <a:pt x="27" y="5"/>
                  </a:cubicBezTo>
                  <a:cubicBezTo>
                    <a:pt x="26" y="5"/>
                    <a:pt x="25" y="4"/>
                    <a:pt x="25" y="4"/>
                  </a:cubicBezTo>
                  <a:cubicBezTo>
                    <a:pt x="23" y="4"/>
                    <a:pt x="22" y="3"/>
                    <a:pt x="22" y="2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1"/>
                    <a:pt x="20" y="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36" name="Freeform 1216"/>
            <p:cNvSpPr>
              <a:spLocks/>
            </p:cNvSpPr>
            <p:nvPr/>
          </p:nvSpPr>
          <p:spPr bwMode="auto">
            <a:xfrm>
              <a:off x="13481372" y="7987471"/>
              <a:ext cx="394782" cy="249231"/>
            </a:xfrm>
            <a:custGeom>
              <a:avLst/>
              <a:gdLst>
                <a:gd name="T0" fmla="*/ 24 w 24"/>
                <a:gd name="T1" fmla="*/ 11 h 15"/>
                <a:gd name="T2" fmla="*/ 24 w 24"/>
                <a:gd name="T3" fmla="*/ 10 h 15"/>
                <a:gd name="T4" fmla="*/ 17 w 24"/>
                <a:gd name="T5" fmla="*/ 1 h 15"/>
                <a:gd name="T6" fmla="*/ 11 w 24"/>
                <a:gd name="T7" fmla="*/ 2 h 15"/>
                <a:gd name="T8" fmla="*/ 6 w 24"/>
                <a:gd name="T9" fmla="*/ 4 h 15"/>
                <a:gd name="T10" fmla="*/ 6 w 24"/>
                <a:gd name="T11" fmla="*/ 4 h 15"/>
                <a:gd name="T12" fmla="*/ 6 w 24"/>
                <a:gd name="T13" fmla="*/ 5 h 15"/>
                <a:gd name="T14" fmla="*/ 5 w 24"/>
                <a:gd name="T15" fmla="*/ 6 h 15"/>
                <a:gd name="T16" fmla="*/ 5 w 24"/>
                <a:gd name="T17" fmla="*/ 7 h 15"/>
                <a:gd name="T18" fmla="*/ 4 w 24"/>
                <a:gd name="T19" fmla="*/ 8 h 15"/>
                <a:gd name="T20" fmla="*/ 4 w 24"/>
                <a:gd name="T21" fmla="*/ 9 h 15"/>
                <a:gd name="T22" fmla="*/ 3 w 24"/>
                <a:gd name="T23" fmla="*/ 10 h 15"/>
                <a:gd name="T24" fmla="*/ 0 w 24"/>
                <a:gd name="T25" fmla="*/ 13 h 15"/>
                <a:gd name="T26" fmla="*/ 3 w 24"/>
                <a:gd name="T27" fmla="*/ 15 h 15"/>
                <a:gd name="T28" fmla="*/ 4 w 24"/>
                <a:gd name="T29" fmla="*/ 15 h 15"/>
                <a:gd name="T30" fmla="*/ 5 w 24"/>
                <a:gd name="T31" fmla="*/ 13 h 15"/>
                <a:gd name="T32" fmla="*/ 14 w 24"/>
                <a:gd name="T33" fmla="*/ 13 h 15"/>
                <a:gd name="T34" fmla="*/ 16 w 24"/>
                <a:gd name="T35" fmla="*/ 15 h 15"/>
                <a:gd name="T36" fmla="*/ 16 w 24"/>
                <a:gd name="T37" fmla="*/ 15 h 15"/>
                <a:gd name="T38" fmla="*/ 19 w 24"/>
                <a:gd name="T39" fmla="*/ 13 h 15"/>
                <a:gd name="T40" fmla="*/ 24 w 24"/>
                <a:gd name="T41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" h="15">
                  <a:moveTo>
                    <a:pt x="24" y="11"/>
                  </a:moveTo>
                  <a:cubicBezTo>
                    <a:pt x="24" y="11"/>
                    <a:pt x="24" y="10"/>
                    <a:pt x="24" y="10"/>
                  </a:cubicBezTo>
                  <a:cubicBezTo>
                    <a:pt x="24" y="8"/>
                    <a:pt x="20" y="4"/>
                    <a:pt x="17" y="1"/>
                  </a:cubicBezTo>
                  <a:cubicBezTo>
                    <a:pt x="16" y="0"/>
                    <a:pt x="13" y="1"/>
                    <a:pt x="11" y="2"/>
                  </a:cubicBezTo>
                  <a:cubicBezTo>
                    <a:pt x="9" y="3"/>
                    <a:pt x="8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5"/>
                  </a:cubicBezTo>
                  <a:cubicBezTo>
                    <a:pt x="6" y="5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5" y="7"/>
                    <a:pt x="5" y="8"/>
                    <a:pt x="4" y="8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4" y="9"/>
                    <a:pt x="3" y="10"/>
                    <a:pt x="3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1" y="14"/>
                    <a:pt x="2" y="14"/>
                    <a:pt x="3" y="15"/>
                  </a:cubicBezTo>
                  <a:cubicBezTo>
                    <a:pt x="3" y="15"/>
                    <a:pt x="4" y="15"/>
                    <a:pt x="4" y="15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7" y="9"/>
                    <a:pt x="11" y="9"/>
                    <a:pt x="14" y="13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7" y="14"/>
                    <a:pt x="18" y="14"/>
                    <a:pt x="19" y="13"/>
                  </a:cubicBezTo>
                  <a:cubicBezTo>
                    <a:pt x="21" y="13"/>
                    <a:pt x="23" y="12"/>
                    <a:pt x="24" y="11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37" name="Freeform 1217"/>
            <p:cNvSpPr>
              <a:spLocks/>
            </p:cNvSpPr>
            <p:nvPr/>
          </p:nvSpPr>
          <p:spPr bwMode="auto">
            <a:xfrm>
              <a:off x="13807496" y="7123469"/>
              <a:ext cx="1441811" cy="2076927"/>
            </a:xfrm>
            <a:custGeom>
              <a:avLst/>
              <a:gdLst>
                <a:gd name="T0" fmla="*/ 4 w 88"/>
                <a:gd name="T1" fmla="*/ 27 h 130"/>
                <a:gd name="T2" fmla="*/ 2 w 88"/>
                <a:gd name="T3" fmla="*/ 33 h 130"/>
                <a:gd name="T4" fmla="*/ 5 w 88"/>
                <a:gd name="T5" fmla="*/ 40 h 130"/>
                <a:gd name="T6" fmla="*/ 7 w 88"/>
                <a:gd name="T7" fmla="*/ 46 h 130"/>
                <a:gd name="T8" fmla="*/ 11 w 88"/>
                <a:gd name="T9" fmla="*/ 42 h 130"/>
                <a:gd name="T10" fmla="*/ 15 w 88"/>
                <a:gd name="T11" fmla="*/ 38 h 130"/>
                <a:gd name="T12" fmla="*/ 17 w 88"/>
                <a:gd name="T13" fmla="*/ 43 h 130"/>
                <a:gd name="T14" fmla="*/ 15 w 88"/>
                <a:gd name="T15" fmla="*/ 56 h 130"/>
                <a:gd name="T16" fmla="*/ 17 w 88"/>
                <a:gd name="T17" fmla="*/ 58 h 130"/>
                <a:gd name="T18" fmla="*/ 33 w 88"/>
                <a:gd name="T19" fmla="*/ 56 h 130"/>
                <a:gd name="T20" fmla="*/ 31 w 88"/>
                <a:gd name="T21" fmla="*/ 64 h 130"/>
                <a:gd name="T22" fmla="*/ 38 w 88"/>
                <a:gd name="T23" fmla="*/ 69 h 130"/>
                <a:gd name="T24" fmla="*/ 36 w 88"/>
                <a:gd name="T25" fmla="*/ 78 h 130"/>
                <a:gd name="T26" fmla="*/ 28 w 88"/>
                <a:gd name="T27" fmla="*/ 86 h 130"/>
                <a:gd name="T28" fmla="*/ 19 w 88"/>
                <a:gd name="T29" fmla="*/ 89 h 130"/>
                <a:gd name="T30" fmla="*/ 19 w 88"/>
                <a:gd name="T31" fmla="*/ 91 h 130"/>
                <a:gd name="T32" fmla="*/ 12 w 88"/>
                <a:gd name="T33" fmla="*/ 105 h 130"/>
                <a:gd name="T34" fmla="*/ 14 w 88"/>
                <a:gd name="T35" fmla="*/ 106 h 130"/>
                <a:gd name="T36" fmla="*/ 20 w 88"/>
                <a:gd name="T37" fmla="*/ 106 h 130"/>
                <a:gd name="T38" fmla="*/ 28 w 88"/>
                <a:gd name="T39" fmla="*/ 109 h 130"/>
                <a:gd name="T40" fmla="*/ 37 w 88"/>
                <a:gd name="T41" fmla="*/ 108 h 130"/>
                <a:gd name="T42" fmla="*/ 37 w 88"/>
                <a:gd name="T43" fmla="*/ 115 h 130"/>
                <a:gd name="T44" fmla="*/ 28 w 88"/>
                <a:gd name="T45" fmla="*/ 117 h 130"/>
                <a:gd name="T46" fmla="*/ 24 w 88"/>
                <a:gd name="T47" fmla="*/ 117 h 130"/>
                <a:gd name="T48" fmla="*/ 16 w 88"/>
                <a:gd name="T49" fmla="*/ 127 h 130"/>
                <a:gd name="T50" fmla="*/ 25 w 88"/>
                <a:gd name="T51" fmla="*/ 128 h 130"/>
                <a:gd name="T52" fmla="*/ 30 w 88"/>
                <a:gd name="T53" fmla="*/ 123 h 130"/>
                <a:gd name="T54" fmla="*/ 33 w 88"/>
                <a:gd name="T55" fmla="*/ 123 h 130"/>
                <a:gd name="T56" fmla="*/ 46 w 88"/>
                <a:gd name="T57" fmla="*/ 120 h 130"/>
                <a:gd name="T58" fmla="*/ 53 w 88"/>
                <a:gd name="T59" fmla="*/ 121 h 130"/>
                <a:gd name="T60" fmla="*/ 68 w 88"/>
                <a:gd name="T61" fmla="*/ 119 h 130"/>
                <a:gd name="T62" fmla="*/ 69 w 88"/>
                <a:gd name="T63" fmla="*/ 119 h 130"/>
                <a:gd name="T64" fmla="*/ 80 w 88"/>
                <a:gd name="T65" fmla="*/ 115 h 130"/>
                <a:gd name="T66" fmla="*/ 79 w 88"/>
                <a:gd name="T67" fmla="*/ 104 h 130"/>
                <a:gd name="T68" fmla="*/ 88 w 88"/>
                <a:gd name="T69" fmla="*/ 95 h 130"/>
                <a:gd name="T70" fmla="*/ 80 w 88"/>
                <a:gd name="T71" fmla="*/ 90 h 130"/>
                <a:gd name="T72" fmla="*/ 71 w 88"/>
                <a:gd name="T73" fmla="*/ 90 h 130"/>
                <a:gd name="T74" fmla="*/ 68 w 88"/>
                <a:gd name="T75" fmla="*/ 81 h 130"/>
                <a:gd name="T76" fmla="*/ 60 w 88"/>
                <a:gd name="T77" fmla="*/ 65 h 130"/>
                <a:gd name="T78" fmla="*/ 51 w 88"/>
                <a:gd name="T79" fmla="*/ 49 h 130"/>
                <a:gd name="T80" fmla="*/ 44 w 88"/>
                <a:gd name="T81" fmla="*/ 44 h 130"/>
                <a:gd name="T82" fmla="*/ 37 w 88"/>
                <a:gd name="T83" fmla="*/ 43 h 130"/>
                <a:gd name="T84" fmla="*/ 32 w 88"/>
                <a:gd name="T85" fmla="*/ 42 h 130"/>
                <a:gd name="T86" fmla="*/ 46 w 88"/>
                <a:gd name="T87" fmla="*/ 15 h 130"/>
                <a:gd name="T88" fmla="*/ 28 w 88"/>
                <a:gd name="T89" fmla="*/ 15 h 130"/>
                <a:gd name="T90" fmla="*/ 22 w 88"/>
                <a:gd name="T91" fmla="*/ 8 h 130"/>
                <a:gd name="T92" fmla="*/ 30 w 88"/>
                <a:gd name="T93" fmla="*/ 0 h 130"/>
                <a:gd name="T94" fmla="*/ 16 w 88"/>
                <a:gd name="T95" fmla="*/ 1 h 130"/>
                <a:gd name="T96" fmla="*/ 11 w 88"/>
                <a:gd name="T97" fmla="*/ 8 h 130"/>
                <a:gd name="T98" fmla="*/ 6 w 88"/>
                <a:gd name="T99" fmla="*/ 15 h 130"/>
                <a:gd name="T100" fmla="*/ 4 w 88"/>
                <a:gd name="T101" fmla="*/ 21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8" h="130">
                  <a:moveTo>
                    <a:pt x="6" y="23"/>
                  </a:moveTo>
                  <a:cubicBezTo>
                    <a:pt x="6" y="25"/>
                    <a:pt x="5" y="26"/>
                    <a:pt x="4" y="27"/>
                  </a:cubicBezTo>
                  <a:cubicBezTo>
                    <a:pt x="2" y="29"/>
                    <a:pt x="1" y="30"/>
                    <a:pt x="0" y="32"/>
                  </a:cubicBezTo>
                  <a:cubicBezTo>
                    <a:pt x="0" y="33"/>
                    <a:pt x="0" y="33"/>
                    <a:pt x="2" y="33"/>
                  </a:cubicBezTo>
                  <a:cubicBezTo>
                    <a:pt x="4" y="34"/>
                    <a:pt x="6" y="34"/>
                    <a:pt x="6" y="37"/>
                  </a:cubicBezTo>
                  <a:cubicBezTo>
                    <a:pt x="7" y="38"/>
                    <a:pt x="6" y="39"/>
                    <a:pt x="5" y="40"/>
                  </a:cubicBezTo>
                  <a:cubicBezTo>
                    <a:pt x="6" y="41"/>
                    <a:pt x="6" y="43"/>
                    <a:pt x="6" y="44"/>
                  </a:cubicBezTo>
                  <a:cubicBezTo>
                    <a:pt x="6" y="46"/>
                    <a:pt x="6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10" y="46"/>
                    <a:pt x="10" y="44"/>
                    <a:pt x="11" y="42"/>
                  </a:cubicBezTo>
                  <a:cubicBezTo>
                    <a:pt x="11" y="40"/>
                    <a:pt x="12" y="38"/>
                    <a:pt x="14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8"/>
                    <a:pt x="16" y="38"/>
                    <a:pt x="16" y="39"/>
                  </a:cubicBezTo>
                  <a:cubicBezTo>
                    <a:pt x="17" y="40"/>
                    <a:pt x="17" y="41"/>
                    <a:pt x="17" y="43"/>
                  </a:cubicBezTo>
                  <a:cubicBezTo>
                    <a:pt x="17" y="44"/>
                    <a:pt x="16" y="45"/>
                    <a:pt x="17" y="46"/>
                  </a:cubicBezTo>
                  <a:cubicBezTo>
                    <a:pt x="18" y="50"/>
                    <a:pt x="16" y="53"/>
                    <a:pt x="15" y="56"/>
                  </a:cubicBezTo>
                  <a:cubicBezTo>
                    <a:pt x="14" y="56"/>
                    <a:pt x="14" y="57"/>
                    <a:pt x="13" y="58"/>
                  </a:cubicBezTo>
                  <a:cubicBezTo>
                    <a:pt x="14" y="58"/>
                    <a:pt x="15" y="58"/>
                    <a:pt x="17" y="58"/>
                  </a:cubicBezTo>
                  <a:cubicBezTo>
                    <a:pt x="21" y="58"/>
                    <a:pt x="24" y="57"/>
                    <a:pt x="26" y="56"/>
                  </a:cubicBezTo>
                  <a:cubicBezTo>
                    <a:pt x="29" y="53"/>
                    <a:pt x="32" y="53"/>
                    <a:pt x="33" y="56"/>
                  </a:cubicBezTo>
                  <a:cubicBezTo>
                    <a:pt x="34" y="58"/>
                    <a:pt x="33" y="60"/>
                    <a:pt x="32" y="62"/>
                  </a:cubicBezTo>
                  <a:cubicBezTo>
                    <a:pt x="31" y="63"/>
                    <a:pt x="31" y="64"/>
                    <a:pt x="31" y="64"/>
                  </a:cubicBezTo>
                  <a:cubicBezTo>
                    <a:pt x="31" y="65"/>
                    <a:pt x="32" y="65"/>
                    <a:pt x="33" y="66"/>
                  </a:cubicBezTo>
                  <a:cubicBezTo>
                    <a:pt x="35" y="67"/>
                    <a:pt x="37" y="67"/>
                    <a:pt x="38" y="69"/>
                  </a:cubicBezTo>
                  <a:cubicBezTo>
                    <a:pt x="38" y="70"/>
                    <a:pt x="37" y="72"/>
                    <a:pt x="37" y="73"/>
                  </a:cubicBezTo>
                  <a:cubicBezTo>
                    <a:pt x="36" y="74"/>
                    <a:pt x="36" y="76"/>
                    <a:pt x="36" y="78"/>
                  </a:cubicBezTo>
                  <a:cubicBezTo>
                    <a:pt x="36" y="79"/>
                    <a:pt x="36" y="81"/>
                    <a:pt x="36" y="83"/>
                  </a:cubicBezTo>
                  <a:cubicBezTo>
                    <a:pt x="35" y="85"/>
                    <a:pt x="31" y="86"/>
                    <a:pt x="28" y="86"/>
                  </a:cubicBezTo>
                  <a:cubicBezTo>
                    <a:pt x="24" y="86"/>
                    <a:pt x="22" y="85"/>
                    <a:pt x="21" y="84"/>
                  </a:cubicBezTo>
                  <a:cubicBezTo>
                    <a:pt x="22" y="86"/>
                    <a:pt x="20" y="88"/>
                    <a:pt x="19" y="89"/>
                  </a:cubicBezTo>
                  <a:cubicBezTo>
                    <a:pt x="19" y="90"/>
                    <a:pt x="18" y="90"/>
                    <a:pt x="18" y="91"/>
                  </a:cubicBezTo>
                  <a:cubicBezTo>
                    <a:pt x="18" y="91"/>
                    <a:pt x="19" y="91"/>
                    <a:pt x="19" y="91"/>
                  </a:cubicBezTo>
                  <a:cubicBezTo>
                    <a:pt x="21" y="92"/>
                    <a:pt x="24" y="93"/>
                    <a:pt x="24" y="95"/>
                  </a:cubicBezTo>
                  <a:cubicBezTo>
                    <a:pt x="25" y="100"/>
                    <a:pt x="18" y="103"/>
                    <a:pt x="12" y="105"/>
                  </a:cubicBezTo>
                  <a:cubicBezTo>
                    <a:pt x="12" y="105"/>
                    <a:pt x="12" y="105"/>
                    <a:pt x="11" y="105"/>
                  </a:cubicBezTo>
                  <a:cubicBezTo>
                    <a:pt x="12" y="106"/>
                    <a:pt x="13" y="106"/>
                    <a:pt x="14" y="106"/>
                  </a:cubicBezTo>
                  <a:cubicBezTo>
                    <a:pt x="14" y="106"/>
                    <a:pt x="15" y="106"/>
                    <a:pt x="15" y="106"/>
                  </a:cubicBezTo>
                  <a:cubicBezTo>
                    <a:pt x="17" y="104"/>
                    <a:pt x="19" y="106"/>
                    <a:pt x="20" y="106"/>
                  </a:cubicBezTo>
                  <a:cubicBezTo>
                    <a:pt x="21" y="107"/>
                    <a:pt x="21" y="107"/>
                    <a:pt x="23" y="107"/>
                  </a:cubicBezTo>
                  <a:cubicBezTo>
                    <a:pt x="25" y="107"/>
                    <a:pt x="26" y="108"/>
                    <a:pt x="28" y="109"/>
                  </a:cubicBezTo>
                  <a:cubicBezTo>
                    <a:pt x="30" y="109"/>
                    <a:pt x="32" y="110"/>
                    <a:pt x="34" y="109"/>
                  </a:cubicBezTo>
                  <a:cubicBezTo>
                    <a:pt x="35" y="109"/>
                    <a:pt x="36" y="108"/>
                    <a:pt x="37" y="108"/>
                  </a:cubicBezTo>
                  <a:cubicBezTo>
                    <a:pt x="39" y="108"/>
                    <a:pt x="40" y="110"/>
                    <a:pt x="40" y="110"/>
                  </a:cubicBezTo>
                  <a:cubicBezTo>
                    <a:pt x="41" y="112"/>
                    <a:pt x="39" y="113"/>
                    <a:pt x="37" y="115"/>
                  </a:cubicBezTo>
                  <a:cubicBezTo>
                    <a:pt x="35" y="117"/>
                    <a:pt x="32" y="117"/>
                    <a:pt x="31" y="117"/>
                  </a:cubicBezTo>
                  <a:cubicBezTo>
                    <a:pt x="30" y="117"/>
                    <a:pt x="29" y="117"/>
                    <a:pt x="28" y="117"/>
                  </a:cubicBezTo>
                  <a:cubicBezTo>
                    <a:pt x="27" y="117"/>
                    <a:pt x="27" y="117"/>
                    <a:pt x="26" y="117"/>
                  </a:cubicBezTo>
                  <a:cubicBezTo>
                    <a:pt x="25" y="117"/>
                    <a:pt x="24" y="117"/>
                    <a:pt x="24" y="117"/>
                  </a:cubicBezTo>
                  <a:cubicBezTo>
                    <a:pt x="21" y="119"/>
                    <a:pt x="14" y="126"/>
                    <a:pt x="11" y="130"/>
                  </a:cubicBezTo>
                  <a:cubicBezTo>
                    <a:pt x="13" y="129"/>
                    <a:pt x="14" y="128"/>
                    <a:pt x="16" y="127"/>
                  </a:cubicBezTo>
                  <a:cubicBezTo>
                    <a:pt x="20" y="125"/>
                    <a:pt x="22" y="126"/>
                    <a:pt x="24" y="128"/>
                  </a:cubicBezTo>
                  <a:cubicBezTo>
                    <a:pt x="25" y="128"/>
                    <a:pt x="25" y="128"/>
                    <a:pt x="25" y="128"/>
                  </a:cubicBezTo>
                  <a:cubicBezTo>
                    <a:pt x="25" y="128"/>
                    <a:pt x="26" y="127"/>
                    <a:pt x="26" y="127"/>
                  </a:cubicBezTo>
                  <a:cubicBezTo>
                    <a:pt x="27" y="125"/>
                    <a:pt x="28" y="123"/>
                    <a:pt x="30" y="123"/>
                  </a:cubicBezTo>
                  <a:cubicBezTo>
                    <a:pt x="31" y="123"/>
                    <a:pt x="31" y="123"/>
                    <a:pt x="31" y="123"/>
                  </a:cubicBezTo>
                  <a:cubicBezTo>
                    <a:pt x="31" y="123"/>
                    <a:pt x="32" y="123"/>
                    <a:pt x="33" y="123"/>
                  </a:cubicBezTo>
                  <a:cubicBezTo>
                    <a:pt x="34" y="122"/>
                    <a:pt x="36" y="122"/>
                    <a:pt x="39" y="122"/>
                  </a:cubicBezTo>
                  <a:cubicBezTo>
                    <a:pt x="42" y="123"/>
                    <a:pt x="44" y="122"/>
                    <a:pt x="46" y="120"/>
                  </a:cubicBezTo>
                  <a:cubicBezTo>
                    <a:pt x="46" y="120"/>
                    <a:pt x="47" y="119"/>
                    <a:pt x="48" y="119"/>
                  </a:cubicBezTo>
                  <a:cubicBezTo>
                    <a:pt x="50" y="119"/>
                    <a:pt x="52" y="120"/>
                    <a:pt x="53" y="121"/>
                  </a:cubicBezTo>
                  <a:cubicBezTo>
                    <a:pt x="54" y="121"/>
                    <a:pt x="55" y="122"/>
                    <a:pt x="55" y="122"/>
                  </a:cubicBezTo>
                  <a:cubicBezTo>
                    <a:pt x="58" y="120"/>
                    <a:pt x="65" y="119"/>
                    <a:pt x="68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72" y="119"/>
                    <a:pt x="79" y="117"/>
                    <a:pt x="82" y="114"/>
                  </a:cubicBezTo>
                  <a:cubicBezTo>
                    <a:pt x="81" y="114"/>
                    <a:pt x="81" y="114"/>
                    <a:pt x="80" y="115"/>
                  </a:cubicBezTo>
                  <a:cubicBezTo>
                    <a:pt x="78" y="115"/>
                    <a:pt x="76" y="114"/>
                    <a:pt x="76" y="113"/>
                  </a:cubicBezTo>
                  <a:cubicBezTo>
                    <a:pt x="75" y="110"/>
                    <a:pt x="76" y="107"/>
                    <a:pt x="79" y="104"/>
                  </a:cubicBezTo>
                  <a:cubicBezTo>
                    <a:pt x="80" y="104"/>
                    <a:pt x="81" y="103"/>
                    <a:pt x="82" y="102"/>
                  </a:cubicBezTo>
                  <a:cubicBezTo>
                    <a:pt x="85" y="100"/>
                    <a:pt x="88" y="98"/>
                    <a:pt x="88" y="95"/>
                  </a:cubicBezTo>
                  <a:cubicBezTo>
                    <a:pt x="88" y="94"/>
                    <a:pt x="88" y="94"/>
                    <a:pt x="87" y="93"/>
                  </a:cubicBezTo>
                  <a:cubicBezTo>
                    <a:pt x="85" y="92"/>
                    <a:pt x="82" y="90"/>
                    <a:pt x="80" y="90"/>
                  </a:cubicBezTo>
                  <a:cubicBezTo>
                    <a:pt x="80" y="90"/>
                    <a:pt x="80" y="90"/>
                    <a:pt x="80" y="90"/>
                  </a:cubicBezTo>
                  <a:cubicBezTo>
                    <a:pt x="78" y="94"/>
                    <a:pt x="73" y="94"/>
                    <a:pt x="71" y="90"/>
                  </a:cubicBezTo>
                  <a:cubicBezTo>
                    <a:pt x="69" y="87"/>
                    <a:pt x="70" y="85"/>
                    <a:pt x="71" y="84"/>
                  </a:cubicBezTo>
                  <a:cubicBezTo>
                    <a:pt x="69" y="83"/>
                    <a:pt x="69" y="82"/>
                    <a:pt x="68" y="81"/>
                  </a:cubicBezTo>
                  <a:cubicBezTo>
                    <a:pt x="68" y="80"/>
                    <a:pt x="66" y="78"/>
                    <a:pt x="67" y="76"/>
                  </a:cubicBezTo>
                  <a:cubicBezTo>
                    <a:pt x="67" y="74"/>
                    <a:pt x="64" y="65"/>
                    <a:pt x="60" y="65"/>
                  </a:cubicBezTo>
                  <a:cubicBezTo>
                    <a:pt x="54" y="63"/>
                    <a:pt x="52" y="56"/>
                    <a:pt x="51" y="51"/>
                  </a:cubicBezTo>
                  <a:cubicBezTo>
                    <a:pt x="51" y="51"/>
                    <a:pt x="51" y="50"/>
                    <a:pt x="51" y="49"/>
                  </a:cubicBezTo>
                  <a:cubicBezTo>
                    <a:pt x="51" y="48"/>
                    <a:pt x="50" y="48"/>
                    <a:pt x="49" y="48"/>
                  </a:cubicBezTo>
                  <a:cubicBezTo>
                    <a:pt x="47" y="47"/>
                    <a:pt x="45" y="47"/>
                    <a:pt x="44" y="44"/>
                  </a:cubicBezTo>
                  <a:cubicBezTo>
                    <a:pt x="43" y="43"/>
                    <a:pt x="42" y="43"/>
                    <a:pt x="40" y="43"/>
                  </a:cubicBezTo>
                  <a:cubicBezTo>
                    <a:pt x="39" y="43"/>
                    <a:pt x="38" y="43"/>
                    <a:pt x="37" y="43"/>
                  </a:cubicBezTo>
                  <a:cubicBezTo>
                    <a:pt x="36" y="43"/>
                    <a:pt x="36" y="44"/>
                    <a:pt x="35" y="44"/>
                  </a:cubicBezTo>
                  <a:cubicBezTo>
                    <a:pt x="34" y="43"/>
                    <a:pt x="33" y="43"/>
                    <a:pt x="32" y="42"/>
                  </a:cubicBezTo>
                  <a:cubicBezTo>
                    <a:pt x="31" y="39"/>
                    <a:pt x="35" y="35"/>
                    <a:pt x="38" y="33"/>
                  </a:cubicBezTo>
                  <a:cubicBezTo>
                    <a:pt x="41" y="31"/>
                    <a:pt x="45" y="19"/>
                    <a:pt x="46" y="15"/>
                  </a:cubicBezTo>
                  <a:cubicBezTo>
                    <a:pt x="45" y="15"/>
                    <a:pt x="42" y="14"/>
                    <a:pt x="37" y="14"/>
                  </a:cubicBezTo>
                  <a:cubicBezTo>
                    <a:pt x="32" y="14"/>
                    <a:pt x="29" y="15"/>
                    <a:pt x="28" y="15"/>
                  </a:cubicBezTo>
                  <a:cubicBezTo>
                    <a:pt x="25" y="17"/>
                    <a:pt x="21" y="15"/>
                    <a:pt x="20" y="12"/>
                  </a:cubicBezTo>
                  <a:cubicBezTo>
                    <a:pt x="20" y="10"/>
                    <a:pt x="21" y="9"/>
                    <a:pt x="22" y="8"/>
                  </a:cubicBezTo>
                  <a:cubicBezTo>
                    <a:pt x="25" y="7"/>
                    <a:pt x="29" y="2"/>
                    <a:pt x="30" y="1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7" y="2"/>
                    <a:pt x="23" y="2"/>
                    <a:pt x="16" y="1"/>
                  </a:cubicBezTo>
                  <a:cubicBezTo>
                    <a:pt x="15" y="0"/>
                    <a:pt x="14" y="0"/>
                    <a:pt x="13" y="1"/>
                  </a:cubicBezTo>
                  <a:cubicBezTo>
                    <a:pt x="12" y="3"/>
                    <a:pt x="11" y="6"/>
                    <a:pt x="11" y="8"/>
                  </a:cubicBezTo>
                  <a:cubicBezTo>
                    <a:pt x="11" y="11"/>
                    <a:pt x="9" y="12"/>
                    <a:pt x="8" y="14"/>
                  </a:cubicBezTo>
                  <a:cubicBezTo>
                    <a:pt x="7" y="14"/>
                    <a:pt x="6" y="15"/>
                    <a:pt x="6" y="15"/>
                  </a:cubicBezTo>
                  <a:cubicBezTo>
                    <a:pt x="7" y="17"/>
                    <a:pt x="6" y="18"/>
                    <a:pt x="6" y="20"/>
                  </a:cubicBezTo>
                  <a:cubicBezTo>
                    <a:pt x="5" y="20"/>
                    <a:pt x="4" y="21"/>
                    <a:pt x="4" y="21"/>
                  </a:cubicBezTo>
                  <a:cubicBezTo>
                    <a:pt x="4" y="21"/>
                    <a:pt x="5" y="22"/>
                    <a:pt x="6" y="2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38" name="Freeform 1218"/>
            <p:cNvSpPr>
              <a:spLocks/>
            </p:cNvSpPr>
            <p:nvPr/>
          </p:nvSpPr>
          <p:spPr bwMode="auto">
            <a:xfrm>
              <a:off x="16467981" y="7372700"/>
              <a:ext cx="480604" cy="681232"/>
            </a:xfrm>
            <a:custGeom>
              <a:avLst/>
              <a:gdLst>
                <a:gd name="T0" fmla="*/ 14 w 29"/>
                <a:gd name="T1" fmla="*/ 38 h 43"/>
                <a:gd name="T2" fmla="*/ 17 w 29"/>
                <a:gd name="T3" fmla="*/ 36 h 43"/>
                <a:gd name="T4" fmla="*/ 23 w 29"/>
                <a:gd name="T5" fmla="*/ 38 h 43"/>
                <a:gd name="T6" fmla="*/ 26 w 29"/>
                <a:gd name="T7" fmla="*/ 40 h 43"/>
                <a:gd name="T8" fmla="*/ 28 w 29"/>
                <a:gd name="T9" fmla="*/ 39 h 43"/>
                <a:gd name="T10" fmla="*/ 26 w 29"/>
                <a:gd name="T11" fmla="*/ 34 h 43"/>
                <a:gd name="T12" fmla="*/ 23 w 29"/>
                <a:gd name="T13" fmla="*/ 36 h 43"/>
                <a:gd name="T14" fmla="*/ 19 w 29"/>
                <a:gd name="T15" fmla="*/ 33 h 43"/>
                <a:gd name="T16" fmla="*/ 20 w 29"/>
                <a:gd name="T17" fmla="*/ 27 h 43"/>
                <a:gd name="T18" fmla="*/ 22 w 29"/>
                <a:gd name="T19" fmla="*/ 24 h 43"/>
                <a:gd name="T20" fmla="*/ 27 w 29"/>
                <a:gd name="T21" fmla="*/ 21 h 43"/>
                <a:gd name="T22" fmla="*/ 29 w 29"/>
                <a:gd name="T23" fmla="*/ 21 h 43"/>
                <a:gd name="T24" fmla="*/ 25 w 29"/>
                <a:gd name="T25" fmla="*/ 18 h 43"/>
                <a:gd name="T26" fmla="*/ 22 w 29"/>
                <a:gd name="T27" fmla="*/ 13 h 43"/>
                <a:gd name="T28" fmla="*/ 24 w 29"/>
                <a:gd name="T29" fmla="*/ 7 h 43"/>
                <a:gd name="T30" fmla="*/ 25 w 29"/>
                <a:gd name="T31" fmla="*/ 0 h 43"/>
                <a:gd name="T32" fmla="*/ 24 w 29"/>
                <a:gd name="T33" fmla="*/ 0 h 43"/>
                <a:gd name="T34" fmla="*/ 20 w 29"/>
                <a:gd name="T35" fmla="*/ 3 h 43"/>
                <a:gd name="T36" fmla="*/ 14 w 29"/>
                <a:gd name="T37" fmla="*/ 8 h 43"/>
                <a:gd name="T38" fmla="*/ 13 w 29"/>
                <a:gd name="T39" fmla="*/ 13 h 43"/>
                <a:gd name="T40" fmla="*/ 11 w 29"/>
                <a:gd name="T41" fmla="*/ 14 h 43"/>
                <a:gd name="T42" fmla="*/ 8 w 29"/>
                <a:gd name="T43" fmla="*/ 12 h 43"/>
                <a:gd name="T44" fmla="*/ 5 w 29"/>
                <a:gd name="T45" fmla="*/ 10 h 43"/>
                <a:gd name="T46" fmla="*/ 5 w 29"/>
                <a:gd name="T47" fmla="*/ 10 h 43"/>
                <a:gd name="T48" fmla="*/ 3 w 29"/>
                <a:gd name="T49" fmla="*/ 14 h 43"/>
                <a:gd name="T50" fmla="*/ 1 w 29"/>
                <a:gd name="T51" fmla="*/ 17 h 43"/>
                <a:gd name="T52" fmla="*/ 2 w 29"/>
                <a:gd name="T53" fmla="*/ 28 h 43"/>
                <a:gd name="T54" fmla="*/ 2 w 29"/>
                <a:gd name="T55" fmla="*/ 29 h 43"/>
                <a:gd name="T56" fmla="*/ 4 w 29"/>
                <a:gd name="T57" fmla="*/ 33 h 43"/>
                <a:gd name="T58" fmla="*/ 6 w 29"/>
                <a:gd name="T59" fmla="*/ 40 h 43"/>
                <a:gd name="T60" fmla="*/ 7 w 29"/>
                <a:gd name="T61" fmla="*/ 42 h 43"/>
                <a:gd name="T62" fmla="*/ 7 w 29"/>
                <a:gd name="T63" fmla="*/ 42 h 43"/>
                <a:gd name="T64" fmla="*/ 9 w 29"/>
                <a:gd name="T65" fmla="*/ 42 h 43"/>
                <a:gd name="T66" fmla="*/ 9 w 29"/>
                <a:gd name="T67" fmla="*/ 42 h 43"/>
                <a:gd name="T68" fmla="*/ 11 w 29"/>
                <a:gd name="T69" fmla="*/ 42 h 43"/>
                <a:gd name="T70" fmla="*/ 12 w 29"/>
                <a:gd name="T71" fmla="*/ 42 h 43"/>
                <a:gd name="T72" fmla="*/ 14 w 29"/>
                <a:gd name="T73" fmla="*/ 42 h 43"/>
                <a:gd name="T74" fmla="*/ 14 w 29"/>
                <a:gd name="T75" fmla="*/ 42 h 43"/>
                <a:gd name="T76" fmla="*/ 16 w 29"/>
                <a:gd name="T77" fmla="*/ 43 h 43"/>
                <a:gd name="T78" fmla="*/ 16 w 29"/>
                <a:gd name="T79" fmla="*/ 43 h 43"/>
                <a:gd name="T80" fmla="*/ 14 w 29"/>
                <a:gd name="T81" fmla="*/ 3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" h="43">
                  <a:moveTo>
                    <a:pt x="14" y="38"/>
                  </a:moveTo>
                  <a:cubicBezTo>
                    <a:pt x="14" y="37"/>
                    <a:pt x="15" y="36"/>
                    <a:pt x="17" y="36"/>
                  </a:cubicBezTo>
                  <a:cubicBezTo>
                    <a:pt x="19" y="36"/>
                    <a:pt x="22" y="38"/>
                    <a:pt x="23" y="38"/>
                  </a:cubicBezTo>
                  <a:cubicBezTo>
                    <a:pt x="24" y="39"/>
                    <a:pt x="25" y="40"/>
                    <a:pt x="26" y="40"/>
                  </a:cubicBezTo>
                  <a:cubicBezTo>
                    <a:pt x="27" y="40"/>
                    <a:pt x="28" y="39"/>
                    <a:pt x="28" y="39"/>
                  </a:cubicBezTo>
                  <a:cubicBezTo>
                    <a:pt x="28" y="38"/>
                    <a:pt x="27" y="35"/>
                    <a:pt x="26" y="34"/>
                  </a:cubicBezTo>
                  <a:cubicBezTo>
                    <a:pt x="25" y="35"/>
                    <a:pt x="24" y="36"/>
                    <a:pt x="23" y="36"/>
                  </a:cubicBezTo>
                  <a:cubicBezTo>
                    <a:pt x="21" y="36"/>
                    <a:pt x="19" y="34"/>
                    <a:pt x="19" y="33"/>
                  </a:cubicBezTo>
                  <a:cubicBezTo>
                    <a:pt x="17" y="31"/>
                    <a:pt x="19" y="29"/>
                    <a:pt x="20" y="27"/>
                  </a:cubicBezTo>
                  <a:cubicBezTo>
                    <a:pt x="21" y="26"/>
                    <a:pt x="21" y="25"/>
                    <a:pt x="22" y="24"/>
                  </a:cubicBezTo>
                  <a:cubicBezTo>
                    <a:pt x="22" y="22"/>
                    <a:pt x="25" y="21"/>
                    <a:pt x="27" y="21"/>
                  </a:cubicBezTo>
                  <a:cubicBezTo>
                    <a:pt x="27" y="21"/>
                    <a:pt x="28" y="21"/>
                    <a:pt x="29" y="21"/>
                  </a:cubicBezTo>
                  <a:cubicBezTo>
                    <a:pt x="28" y="20"/>
                    <a:pt x="27" y="19"/>
                    <a:pt x="25" y="18"/>
                  </a:cubicBezTo>
                  <a:cubicBezTo>
                    <a:pt x="23" y="17"/>
                    <a:pt x="22" y="14"/>
                    <a:pt x="22" y="13"/>
                  </a:cubicBezTo>
                  <a:cubicBezTo>
                    <a:pt x="22" y="10"/>
                    <a:pt x="22" y="8"/>
                    <a:pt x="24" y="7"/>
                  </a:cubicBezTo>
                  <a:cubicBezTo>
                    <a:pt x="25" y="6"/>
                    <a:pt x="26" y="1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3" y="0"/>
                    <a:pt x="20" y="1"/>
                    <a:pt x="20" y="3"/>
                  </a:cubicBezTo>
                  <a:cubicBezTo>
                    <a:pt x="20" y="8"/>
                    <a:pt x="16" y="8"/>
                    <a:pt x="14" y="8"/>
                  </a:cubicBezTo>
                  <a:cubicBezTo>
                    <a:pt x="15" y="9"/>
                    <a:pt x="15" y="11"/>
                    <a:pt x="13" y="13"/>
                  </a:cubicBezTo>
                  <a:cubicBezTo>
                    <a:pt x="13" y="14"/>
                    <a:pt x="12" y="14"/>
                    <a:pt x="11" y="14"/>
                  </a:cubicBezTo>
                  <a:cubicBezTo>
                    <a:pt x="9" y="14"/>
                    <a:pt x="8" y="13"/>
                    <a:pt x="8" y="12"/>
                  </a:cubicBezTo>
                  <a:cubicBezTo>
                    <a:pt x="7" y="11"/>
                    <a:pt x="6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4" y="12"/>
                    <a:pt x="3" y="14"/>
                  </a:cubicBezTo>
                  <a:cubicBezTo>
                    <a:pt x="3" y="15"/>
                    <a:pt x="2" y="16"/>
                    <a:pt x="1" y="17"/>
                  </a:cubicBezTo>
                  <a:cubicBezTo>
                    <a:pt x="0" y="19"/>
                    <a:pt x="1" y="25"/>
                    <a:pt x="2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30"/>
                    <a:pt x="3" y="31"/>
                    <a:pt x="4" y="33"/>
                  </a:cubicBezTo>
                  <a:cubicBezTo>
                    <a:pt x="5" y="34"/>
                    <a:pt x="7" y="37"/>
                    <a:pt x="6" y="40"/>
                  </a:cubicBezTo>
                  <a:cubicBezTo>
                    <a:pt x="6" y="40"/>
                    <a:pt x="6" y="41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8" y="42"/>
                    <a:pt x="8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2"/>
                    <a:pt x="11" y="42"/>
                    <a:pt x="11" y="42"/>
                  </a:cubicBezTo>
                  <a:cubicBezTo>
                    <a:pt x="11" y="42"/>
                    <a:pt x="12" y="42"/>
                    <a:pt x="12" y="42"/>
                  </a:cubicBezTo>
                  <a:cubicBezTo>
                    <a:pt x="12" y="42"/>
                    <a:pt x="13" y="42"/>
                    <a:pt x="14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5" y="43"/>
                    <a:pt x="15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5" y="41"/>
                    <a:pt x="14" y="40"/>
                    <a:pt x="14" y="3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39" name="Freeform 1219"/>
            <p:cNvSpPr>
              <a:spLocks/>
            </p:cNvSpPr>
            <p:nvPr/>
          </p:nvSpPr>
          <p:spPr bwMode="auto">
            <a:xfrm>
              <a:off x="17085900" y="4099463"/>
              <a:ext cx="2231374" cy="3804930"/>
            </a:xfrm>
            <a:custGeom>
              <a:avLst/>
              <a:gdLst>
                <a:gd name="T0" fmla="*/ 98 w 136"/>
                <a:gd name="T1" fmla="*/ 7 h 239"/>
                <a:gd name="T2" fmla="*/ 83 w 136"/>
                <a:gd name="T3" fmla="*/ 10 h 239"/>
                <a:gd name="T4" fmla="*/ 76 w 136"/>
                <a:gd name="T5" fmla="*/ 12 h 239"/>
                <a:gd name="T6" fmla="*/ 59 w 136"/>
                <a:gd name="T7" fmla="*/ 24 h 239"/>
                <a:gd name="T8" fmla="*/ 52 w 136"/>
                <a:gd name="T9" fmla="*/ 40 h 239"/>
                <a:gd name="T10" fmla="*/ 47 w 136"/>
                <a:gd name="T11" fmla="*/ 49 h 239"/>
                <a:gd name="T12" fmla="*/ 36 w 136"/>
                <a:gd name="T13" fmla="*/ 57 h 239"/>
                <a:gd name="T14" fmla="*/ 28 w 136"/>
                <a:gd name="T15" fmla="*/ 81 h 239"/>
                <a:gd name="T16" fmla="*/ 32 w 136"/>
                <a:gd name="T17" fmla="*/ 86 h 239"/>
                <a:gd name="T18" fmla="*/ 22 w 136"/>
                <a:gd name="T19" fmla="*/ 95 h 239"/>
                <a:gd name="T20" fmla="*/ 12 w 136"/>
                <a:gd name="T21" fmla="*/ 101 h 239"/>
                <a:gd name="T22" fmla="*/ 10 w 136"/>
                <a:gd name="T23" fmla="*/ 119 h 239"/>
                <a:gd name="T24" fmla="*/ 11 w 136"/>
                <a:gd name="T25" fmla="*/ 133 h 239"/>
                <a:gd name="T26" fmla="*/ 17 w 136"/>
                <a:gd name="T27" fmla="*/ 147 h 239"/>
                <a:gd name="T28" fmla="*/ 15 w 136"/>
                <a:gd name="T29" fmla="*/ 164 h 239"/>
                <a:gd name="T30" fmla="*/ 7 w 136"/>
                <a:gd name="T31" fmla="*/ 172 h 239"/>
                <a:gd name="T32" fmla="*/ 2 w 136"/>
                <a:gd name="T33" fmla="*/ 185 h 239"/>
                <a:gd name="T34" fmla="*/ 1 w 136"/>
                <a:gd name="T35" fmla="*/ 185 h 239"/>
                <a:gd name="T36" fmla="*/ 4 w 136"/>
                <a:gd name="T37" fmla="*/ 193 h 239"/>
                <a:gd name="T38" fmla="*/ 11 w 136"/>
                <a:gd name="T39" fmla="*/ 211 h 239"/>
                <a:gd name="T40" fmla="*/ 17 w 136"/>
                <a:gd name="T41" fmla="*/ 226 h 239"/>
                <a:gd name="T42" fmla="*/ 20 w 136"/>
                <a:gd name="T43" fmla="*/ 230 h 239"/>
                <a:gd name="T44" fmla="*/ 22 w 136"/>
                <a:gd name="T45" fmla="*/ 238 h 239"/>
                <a:gd name="T46" fmla="*/ 29 w 136"/>
                <a:gd name="T47" fmla="*/ 235 h 239"/>
                <a:gd name="T48" fmla="*/ 33 w 136"/>
                <a:gd name="T49" fmla="*/ 228 h 239"/>
                <a:gd name="T50" fmla="*/ 46 w 136"/>
                <a:gd name="T51" fmla="*/ 227 h 239"/>
                <a:gd name="T52" fmla="*/ 55 w 136"/>
                <a:gd name="T53" fmla="*/ 222 h 239"/>
                <a:gd name="T54" fmla="*/ 55 w 136"/>
                <a:gd name="T55" fmla="*/ 206 h 239"/>
                <a:gd name="T56" fmla="*/ 64 w 136"/>
                <a:gd name="T57" fmla="*/ 182 h 239"/>
                <a:gd name="T58" fmla="*/ 80 w 136"/>
                <a:gd name="T59" fmla="*/ 165 h 239"/>
                <a:gd name="T60" fmla="*/ 62 w 136"/>
                <a:gd name="T61" fmla="*/ 153 h 239"/>
                <a:gd name="T62" fmla="*/ 62 w 136"/>
                <a:gd name="T63" fmla="*/ 132 h 239"/>
                <a:gd name="T64" fmla="*/ 68 w 136"/>
                <a:gd name="T65" fmla="*/ 117 h 239"/>
                <a:gd name="T66" fmla="*/ 76 w 136"/>
                <a:gd name="T67" fmla="*/ 109 h 239"/>
                <a:gd name="T68" fmla="*/ 92 w 136"/>
                <a:gd name="T69" fmla="*/ 97 h 239"/>
                <a:gd name="T70" fmla="*/ 108 w 136"/>
                <a:gd name="T71" fmla="*/ 74 h 239"/>
                <a:gd name="T72" fmla="*/ 118 w 136"/>
                <a:gd name="T73" fmla="*/ 60 h 239"/>
                <a:gd name="T74" fmla="*/ 126 w 136"/>
                <a:gd name="T75" fmla="*/ 57 h 239"/>
                <a:gd name="T76" fmla="*/ 136 w 136"/>
                <a:gd name="T77" fmla="*/ 57 h 239"/>
                <a:gd name="T78" fmla="*/ 135 w 136"/>
                <a:gd name="T79" fmla="*/ 55 h 239"/>
                <a:gd name="T80" fmla="*/ 135 w 136"/>
                <a:gd name="T81" fmla="*/ 42 h 239"/>
                <a:gd name="T82" fmla="*/ 132 w 136"/>
                <a:gd name="T83" fmla="*/ 30 h 239"/>
                <a:gd name="T84" fmla="*/ 120 w 136"/>
                <a:gd name="T85" fmla="*/ 11 h 239"/>
                <a:gd name="T86" fmla="*/ 103 w 136"/>
                <a:gd name="T87" fmla="*/ 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239">
                  <a:moveTo>
                    <a:pt x="102" y="0"/>
                  </a:moveTo>
                  <a:cubicBezTo>
                    <a:pt x="101" y="0"/>
                    <a:pt x="101" y="0"/>
                    <a:pt x="101" y="0"/>
                  </a:cubicBezTo>
                  <a:cubicBezTo>
                    <a:pt x="99" y="0"/>
                    <a:pt x="98" y="3"/>
                    <a:pt x="98" y="7"/>
                  </a:cubicBezTo>
                  <a:cubicBezTo>
                    <a:pt x="98" y="10"/>
                    <a:pt x="96" y="12"/>
                    <a:pt x="93" y="12"/>
                  </a:cubicBezTo>
                  <a:cubicBezTo>
                    <a:pt x="91" y="12"/>
                    <a:pt x="89" y="12"/>
                    <a:pt x="87" y="10"/>
                  </a:cubicBezTo>
                  <a:cubicBezTo>
                    <a:pt x="86" y="10"/>
                    <a:pt x="85" y="9"/>
                    <a:pt x="83" y="10"/>
                  </a:cubicBezTo>
                  <a:cubicBezTo>
                    <a:pt x="81" y="10"/>
                    <a:pt x="79" y="10"/>
                    <a:pt x="76" y="9"/>
                  </a:cubicBezTo>
                  <a:cubicBezTo>
                    <a:pt x="76" y="8"/>
                    <a:pt x="76" y="8"/>
                    <a:pt x="76" y="8"/>
                  </a:cubicBezTo>
                  <a:cubicBezTo>
                    <a:pt x="76" y="9"/>
                    <a:pt x="76" y="11"/>
                    <a:pt x="76" y="12"/>
                  </a:cubicBezTo>
                  <a:cubicBezTo>
                    <a:pt x="76" y="13"/>
                    <a:pt x="76" y="14"/>
                    <a:pt x="76" y="15"/>
                  </a:cubicBezTo>
                  <a:cubicBezTo>
                    <a:pt x="76" y="20"/>
                    <a:pt x="69" y="20"/>
                    <a:pt x="66" y="20"/>
                  </a:cubicBezTo>
                  <a:cubicBezTo>
                    <a:pt x="63" y="20"/>
                    <a:pt x="59" y="22"/>
                    <a:pt x="59" y="24"/>
                  </a:cubicBezTo>
                  <a:cubicBezTo>
                    <a:pt x="59" y="27"/>
                    <a:pt x="58" y="29"/>
                    <a:pt x="57" y="30"/>
                  </a:cubicBezTo>
                  <a:cubicBezTo>
                    <a:pt x="56" y="31"/>
                    <a:pt x="56" y="31"/>
                    <a:pt x="56" y="32"/>
                  </a:cubicBezTo>
                  <a:cubicBezTo>
                    <a:pt x="57" y="33"/>
                    <a:pt x="58" y="36"/>
                    <a:pt x="52" y="40"/>
                  </a:cubicBezTo>
                  <a:cubicBezTo>
                    <a:pt x="52" y="41"/>
                    <a:pt x="50" y="43"/>
                    <a:pt x="49" y="44"/>
                  </a:cubicBezTo>
                  <a:cubicBezTo>
                    <a:pt x="48" y="46"/>
                    <a:pt x="48" y="47"/>
                    <a:pt x="47" y="48"/>
                  </a:cubicBezTo>
                  <a:cubicBezTo>
                    <a:pt x="47" y="48"/>
                    <a:pt x="47" y="49"/>
                    <a:pt x="47" y="49"/>
                  </a:cubicBezTo>
                  <a:cubicBezTo>
                    <a:pt x="47" y="50"/>
                    <a:pt x="47" y="53"/>
                    <a:pt x="44" y="55"/>
                  </a:cubicBezTo>
                  <a:cubicBezTo>
                    <a:pt x="42" y="56"/>
                    <a:pt x="40" y="56"/>
                    <a:pt x="38" y="57"/>
                  </a:cubicBezTo>
                  <a:cubicBezTo>
                    <a:pt x="37" y="57"/>
                    <a:pt x="36" y="57"/>
                    <a:pt x="36" y="57"/>
                  </a:cubicBezTo>
                  <a:cubicBezTo>
                    <a:pt x="36" y="57"/>
                    <a:pt x="36" y="59"/>
                    <a:pt x="36" y="60"/>
                  </a:cubicBezTo>
                  <a:cubicBezTo>
                    <a:pt x="36" y="62"/>
                    <a:pt x="36" y="64"/>
                    <a:pt x="36" y="66"/>
                  </a:cubicBezTo>
                  <a:cubicBezTo>
                    <a:pt x="36" y="71"/>
                    <a:pt x="32" y="76"/>
                    <a:pt x="28" y="81"/>
                  </a:cubicBezTo>
                  <a:cubicBezTo>
                    <a:pt x="27" y="82"/>
                    <a:pt x="27" y="83"/>
                    <a:pt x="27" y="83"/>
                  </a:cubicBezTo>
                  <a:cubicBezTo>
                    <a:pt x="28" y="83"/>
                    <a:pt x="28" y="83"/>
                    <a:pt x="30" y="84"/>
                  </a:cubicBezTo>
                  <a:cubicBezTo>
                    <a:pt x="31" y="84"/>
                    <a:pt x="32" y="85"/>
                    <a:pt x="32" y="86"/>
                  </a:cubicBezTo>
                  <a:cubicBezTo>
                    <a:pt x="33" y="88"/>
                    <a:pt x="32" y="90"/>
                    <a:pt x="31" y="93"/>
                  </a:cubicBezTo>
                  <a:cubicBezTo>
                    <a:pt x="30" y="95"/>
                    <a:pt x="29" y="96"/>
                    <a:pt x="26" y="96"/>
                  </a:cubicBezTo>
                  <a:cubicBezTo>
                    <a:pt x="25" y="96"/>
                    <a:pt x="24" y="96"/>
                    <a:pt x="22" y="95"/>
                  </a:cubicBezTo>
                  <a:cubicBezTo>
                    <a:pt x="22" y="95"/>
                    <a:pt x="22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19" y="95"/>
                    <a:pt x="15" y="97"/>
                    <a:pt x="12" y="101"/>
                  </a:cubicBezTo>
                  <a:cubicBezTo>
                    <a:pt x="9" y="106"/>
                    <a:pt x="10" y="109"/>
                    <a:pt x="11" y="111"/>
                  </a:cubicBezTo>
                  <a:cubicBezTo>
                    <a:pt x="12" y="113"/>
                    <a:pt x="12" y="114"/>
                    <a:pt x="11" y="116"/>
                  </a:cubicBezTo>
                  <a:cubicBezTo>
                    <a:pt x="11" y="117"/>
                    <a:pt x="11" y="118"/>
                    <a:pt x="10" y="119"/>
                  </a:cubicBezTo>
                  <a:cubicBezTo>
                    <a:pt x="10" y="120"/>
                    <a:pt x="11" y="121"/>
                    <a:pt x="11" y="122"/>
                  </a:cubicBezTo>
                  <a:cubicBezTo>
                    <a:pt x="13" y="126"/>
                    <a:pt x="12" y="128"/>
                    <a:pt x="12" y="130"/>
                  </a:cubicBezTo>
                  <a:cubicBezTo>
                    <a:pt x="11" y="131"/>
                    <a:pt x="11" y="132"/>
                    <a:pt x="11" y="133"/>
                  </a:cubicBezTo>
                  <a:cubicBezTo>
                    <a:pt x="11" y="134"/>
                    <a:pt x="12" y="135"/>
                    <a:pt x="14" y="136"/>
                  </a:cubicBezTo>
                  <a:cubicBezTo>
                    <a:pt x="15" y="137"/>
                    <a:pt x="18" y="138"/>
                    <a:pt x="18" y="141"/>
                  </a:cubicBezTo>
                  <a:cubicBezTo>
                    <a:pt x="19" y="144"/>
                    <a:pt x="18" y="146"/>
                    <a:pt x="17" y="147"/>
                  </a:cubicBezTo>
                  <a:cubicBezTo>
                    <a:pt x="16" y="149"/>
                    <a:pt x="14" y="149"/>
                    <a:pt x="13" y="149"/>
                  </a:cubicBezTo>
                  <a:cubicBezTo>
                    <a:pt x="13" y="150"/>
                    <a:pt x="13" y="151"/>
                    <a:pt x="14" y="151"/>
                  </a:cubicBezTo>
                  <a:cubicBezTo>
                    <a:pt x="17" y="153"/>
                    <a:pt x="16" y="162"/>
                    <a:pt x="15" y="164"/>
                  </a:cubicBezTo>
                  <a:cubicBezTo>
                    <a:pt x="14" y="167"/>
                    <a:pt x="11" y="167"/>
                    <a:pt x="9" y="167"/>
                  </a:cubicBezTo>
                  <a:cubicBezTo>
                    <a:pt x="9" y="167"/>
                    <a:pt x="8" y="167"/>
                    <a:pt x="8" y="167"/>
                  </a:cubicBezTo>
                  <a:cubicBezTo>
                    <a:pt x="8" y="169"/>
                    <a:pt x="7" y="171"/>
                    <a:pt x="7" y="172"/>
                  </a:cubicBezTo>
                  <a:cubicBezTo>
                    <a:pt x="6" y="174"/>
                    <a:pt x="6" y="175"/>
                    <a:pt x="6" y="175"/>
                  </a:cubicBezTo>
                  <a:cubicBezTo>
                    <a:pt x="6" y="176"/>
                    <a:pt x="6" y="177"/>
                    <a:pt x="6" y="178"/>
                  </a:cubicBezTo>
                  <a:cubicBezTo>
                    <a:pt x="6" y="182"/>
                    <a:pt x="5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2" y="185"/>
                  </a:cubicBezTo>
                  <a:cubicBezTo>
                    <a:pt x="2" y="185"/>
                    <a:pt x="2" y="185"/>
                    <a:pt x="1" y="185"/>
                  </a:cubicBezTo>
                  <a:cubicBezTo>
                    <a:pt x="1" y="185"/>
                    <a:pt x="1" y="185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188"/>
                    <a:pt x="1" y="191"/>
                    <a:pt x="4" y="193"/>
                  </a:cubicBezTo>
                  <a:cubicBezTo>
                    <a:pt x="7" y="195"/>
                    <a:pt x="7" y="198"/>
                    <a:pt x="7" y="200"/>
                  </a:cubicBezTo>
                  <a:cubicBezTo>
                    <a:pt x="7" y="202"/>
                    <a:pt x="7" y="204"/>
                    <a:pt x="8" y="205"/>
                  </a:cubicBezTo>
                  <a:cubicBezTo>
                    <a:pt x="10" y="207"/>
                    <a:pt x="11" y="209"/>
                    <a:pt x="11" y="211"/>
                  </a:cubicBezTo>
                  <a:cubicBezTo>
                    <a:pt x="12" y="213"/>
                    <a:pt x="12" y="214"/>
                    <a:pt x="14" y="215"/>
                  </a:cubicBezTo>
                  <a:cubicBezTo>
                    <a:pt x="18" y="219"/>
                    <a:pt x="19" y="221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6"/>
                    <a:pt x="17" y="226"/>
                  </a:cubicBezTo>
                  <a:cubicBezTo>
                    <a:pt x="17" y="226"/>
                    <a:pt x="17" y="227"/>
                    <a:pt x="17" y="227"/>
                  </a:cubicBezTo>
                  <a:cubicBezTo>
                    <a:pt x="18" y="227"/>
                    <a:pt x="20" y="228"/>
                    <a:pt x="20" y="230"/>
                  </a:cubicBezTo>
                  <a:cubicBezTo>
                    <a:pt x="20" y="231"/>
                    <a:pt x="20" y="232"/>
                    <a:pt x="20" y="234"/>
                  </a:cubicBezTo>
                  <a:cubicBezTo>
                    <a:pt x="20" y="235"/>
                    <a:pt x="20" y="238"/>
                    <a:pt x="20" y="239"/>
                  </a:cubicBezTo>
                  <a:cubicBezTo>
                    <a:pt x="20" y="239"/>
                    <a:pt x="21" y="239"/>
                    <a:pt x="22" y="238"/>
                  </a:cubicBezTo>
                  <a:cubicBezTo>
                    <a:pt x="23" y="238"/>
                    <a:pt x="25" y="238"/>
                    <a:pt x="27" y="238"/>
                  </a:cubicBezTo>
                  <a:cubicBezTo>
                    <a:pt x="28" y="238"/>
                    <a:pt x="29" y="237"/>
                    <a:pt x="29" y="237"/>
                  </a:cubicBezTo>
                  <a:cubicBezTo>
                    <a:pt x="29" y="237"/>
                    <a:pt x="29" y="236"/>
                    <a:pt x="29" y="235"/>
                  </a:cubicBezTo>
                  <a:cubicBezTo>
                    <a:pt x="29" y="234"/>
                    <a:pt x="29" y="233"/>
                    <a:pt x="29" y="233"/>
                  </a:cubicBezTo>
                  <a:cubicBezTo>
                    <a:pt x="29" y="230"/>
                    <a:pt x="32" y="229"/>
                    <a:pt x="33" y="229"/>
                  </a:cubicBezTo>
                  <a:cubicBezTo>
                    <a:pt x="33" y="229"/>
                    <a:pt x="33" y="229"/>
                    <a:pt x="33" y="228"/>
                  </a:cubicBezTo>
                  <a:cubicBezTo>
                    <a:pt x="34" y="227"/>
                    <a:pt x="36" y="225"/>
                    <a:pt x="39" y="225"/>
                  </a:cubicBezTo>
                  <a:cubicBezTo>
                    <a:pt x="41" y="225"/>
                    <a:pt x="43" y="226"/>
                    <a:pt x="45" y="227"/>
                  </a:cubicBezTo>
                  <a:cubicBezTo>
                    <a:pt x="45" y="227"/>
                    <a:pt x="46" y="227"/>
                    <a:pt x="46" y="227"/>
                  </a:cubicBezTo>
                  <a:cubicBezTo>
                    <a:pt x="48" y="227"/>
                    <a:pt x="48" y="224"/>
                    <a:pt x="49" y="223"/>
                  </a:cubicBezTo>
                  <a:cubicBezTo>
                    <a:pt x="49" y="220"/>
                    <a:pt x="51" y="220"/>
                    <a:pt x="51" y="220"/>
                  </a:cubicBezTo>
                  <a:cubicBezTo>
                    <a:pt x="53" y="220"/>
                    <a:pt x="54" y="221"/>
                    <a:pt x="55" y="222"/>
                  </a:cubicBezTo>
                  <a:cubicBezTo>
                    <a:pt x="56" y="221"/>
                    <a:pt x="57" y="219"/>
                    <a:pt x="58" y="217"/>
                  </a:cubicBezTo>
                  <a:cubicBezTo>
                    <a:pt x="56" y="218"/>
                    <a:pt x="54" y="218"/>
                    <a:pt x="53" y="217"/>
                  </a:cubicBezTo>
                  <a:cubicBezTo>
                    <a:pt x="52" y="214"/>
                    <a:pt x="55" y="206"/>
                    <a:pt x="55" y="206"/>
                  </a:cubicBezTo>
                  <a:cubicBezTo>
                    <a:pt x="56" y="204"/>
                    <a:pt x="56" y="199"/>
                    <a:pt x="56" y="196"/>
                  </a:cubicBezTo>
                  <a:cubicBezTo>
                    <a:pt x="56" y="193"/>
                    <a:pt x="56" y="192"/>
                    <a:pt x="57" y="191"/>
                  </a:cubicBezTo>
                  <a:cubicBezTo>
                    <a:pt x="57" y="189"/>
                    <a:pt x="58" y="184"/>
                    <a:pt x="64" y="182"/>
                  </a:cubicBezTo>
                  <a:cubicBezTo>
                    <a:pt x="68" y="181"/>
                    <a:pt x="73" y="177"/>
                    <a:pt x="73" y="175"/>
                  </a:cubicBezTo>
                  <a:cubicBezTo>
                    <a:pt x="72" y="173"/>
                    <a:pt x="75" y="171"/>
                    <a:pt x="77" y="168"/>
                  </a:cubicBezTo>
                  <a:cubicBezTo>
                    <a:pt x="78" y="167"/>
                    <a:pt x="80" y="166"/>
                    <a:pt x="80" y="165"/>
                  </a:cubicBezTo>
                  <a:cubicBezTo>
                    <a:pt x="79" y="164"/>
                    <a:pt x="73" y="157"/>
                    <a:pt x="70" y="155"/>
                  </a:cubicBezTo>
                  <a:cubicBezTo>
                    <a:pt x="69" y="155"/>
                    <a:pt x="67" y="155"/>
                    <a:pt x="66" y="155"/>
                  </a:cubicBezTo>
                  <a:cubicBezTo>
                    <a:pt x="64" y="155"/>
                    <a:pt x="62" y="155"/>
                    <a:pt x="62" y="153"/>
                  </a:cubicBezTo>
                  <a:cubicBezTo>
                    <a:pt x="61" y="153"/>
                    <a:pt x="61" y="152"/>
                    <a:pt x="61" y="151"/>
                  </a:cubicBezTo>
                  <a:cubicBezTo>
                    <a:pt x="61" y="150"/>
                    <a:pt x="61" y="146"/>
                    <a:pt x="60" y="139"/>
                  </a:cubicBezTo>
                  <a:cubicBezTo>
                    <a:pt x="59" y="137"/>
                    <a:pt x="61" y="134"/>
                    <a:pt x="62" y="132"/>
                  </a:cubicBezTo>
                  <a:cubicBezTo>
                    <a:pt x="63" y="130"/>
                    <a:pt x="64" y="129"/>
                    <a:pt x="64" y="128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64" y="124"/>
                    <a:pt x="64" y="119"/>
                    <a:pt x="68" y="117"/>
                  </a:cubicBezTo>
                  <a:cubicBezTo>
                    <a:pt x="69" y="117"/>
                    <a:pt x="69" y="117"/>
                    <a:pt x="69" y="116"/>
                  </a:cubicBezTo>
                  <a:cubicBezTo>
                    <a:pt x="70" y="115"/>
                    <a:pt x="71" y="113"/>
                    <a:pt x="74" y="112"/>
                  </a:cubicBezTo>
                  <a:cubicBezTo>
                    <a:pt x="75" y="112"/>
                    <a:pt x="75" y="111"/>
                    <a:pt x="76" y="109"/>
                  </a:cubicBezTo>
                  <a:cubicBezTo>
                    <a:pt x="77" y="107"/>
                    <a:pt x="78" y="105"/>
                    <a:pt x="81" y="103"/>
                  </a:cubicBezTo>
                  <a:cubicBezTo>
                    <a:pt x="83" y="103"/>
                    <a:pt x="84" y="102"/>
                    <a:pt x="86" y="101"/>
                  </a:cubicBezTo>
                  <a:cubicBezTo>
                    <a:pt x="87" y="100"/>
                    <a:pt x="89" y="99"/>
                    <a:pt x="92" y="97"/>
                  </a:cubicBezTo>
                  <a:cubicBezTo>
                    <a:pt x="98" y="94"/>
                    <a:pt x="107" y="88"/>
                    <a:pt x="108" y="85"/>
                  </a:cubicBezTo>
                  <a:cubicBezTo>
                    <a:pt x="108" y="85"/>
                    <a:pt x="108" y="84"/>
                    <a:pt x="107" y="83"/>
                  </a:cubicBezTo>
                  <a:cubicBezTo>
                    <a:pt x="106" y="81"/>
                    <a:pt x="103" y="77"/>
                    <a:pt x="108" y="74"/>
                  </a:cubicBezTo>
                  <a:cubicBezTo>
                    <a:pt x="110" y="72"/>
                    <a:pt x="110" y="71"/>
                    <a:pt x="110" y="69"/>
                  </a:cubicBezTo>
                  <a:cubicBezTo>
                    <a:pt x="110" y="68"/>
                    <a:pt x="110" y="65"/>
                    <a:pt x="113" y="64"/>
                  </a:cubicBezTo>
                  <a:cubicBezTo>
                    <a:pt x="115" y="63"/>
                    <a:pt x="116" y="62"/>
                    <a:pt x="118" y="60"/>
                  </a:cubicBezTo>
                  <a:cubicBezTo>
                    <a:pt x="119" y="59"/>
                    <a:pt x="119" y="59"/>
                    <a:pt x="119" y="59"/>
                  </a:cubicBezTo>
                  <a:cubicBezTo>
                    <a:pt x="121" y="57"/>
                    <a:pt x="123" y="57"/>
                    <a:pt x="124" y="57"/>
                  </a:cubicBezTo>
                  <a:cubicBezTo>
                    <a:pt x="125" y="57"/>
                    <a:pt x="125" y="57"/>
                    <a:pt x="126" y="57"/>
                  </a:cubicBezTo>
                  <a:cubicBezTo>
                    <a:pt x="128" y="57"/>
                    <a:pt x="130" y="58"/>
                    <a:pt x="132" y="57"/>
                  </a:cubicBezTo>
                  <a:cubicBezTo>
                    <a:pt x="133" y="57"/>
                    <a:pt x="135" y="57"/>
                    <a:pt x="136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5"/>
                    <a:pt x="136" y="55"/>
                    <a:pt x="135" y="55"/>
                  </a:cubicBezTo>
                  <a:cubicBezTo>
                    <a:pt x="135" y="54"/>
                    <a:pt x="131" y="50"/>
                    <a:pt x="132" y="48"/>
                  </a:cubicBezTo>
                  <a:cubicBezTo>
                    <a:pt x="132" y="47"/>
                    <a:pt x="133" y="46"/>
                    <a:pt x="135" y="46"/>
                  </a:cubicBezTo>
                  <a:cubicBezTo>
                    <a:pt x="135" y="46"/>
                    <a:pt x="135" y="44"/>
                    <a:pt x="135" y="42"/>
                  </a:cubicBezTo>
                  <a:cubicBezTo>
                    <a:pt x="135" y="41"/>
                    <a:pt x="135" y="40"/>
                    <a:pt x="134" y="40"/>
                  </a:cubicBezTo>
                  <a:cubicBezTo>
                    <a:pt x="132" y="39"/>
                    <a:pt x="132" y="35"/>
                    <a:pt x="132" y="33"/>
                  </a:cubicBezTo>
                  <a:cubicBezTo>
                    <a:pt x="132" y="32"/>
                    <a:pt x="132" y="30"/>
                    <a:pt x="132" y="30"/>
                  </a:cubicBezTo>
                  <a:cubicBezTo>
                    <a:pt x="128" y="28"/>
                    <a:pt x="129" y="23"/>
                    <a:pt x="130" y="19"/>
                  </a:cubicBezTo>
                  <a:cubicBezTo>
                    <a:pt x="130" y="18"/>
                    <a:pt x="130" y="18"/>
                    <a:pt x="130" y="17"/>
                  </a:cubicBezTo>
                  <a:cubicBezTo>
                    <a:pt x="130" y="16"/>
                    <a:pt x="123" y="13"/>
                    <a:pt x="120" y="11"/>
                  </a:cubicBezTo>
                  <a:cubicBezTo>
                    <a:pt x="118" y="11"/>
                    <a:pt x="117" y="10"/>
                    <a:pt x="115" y="10"/>
                  </a:cubicBezTo>
                  <a:cubicBezTo>
                    <a:pt x="112" y="8"/>
                    <a:pt x="109" y="6"/>
                    <a:pt x="107" y="4"/>
                  </a:cubicBezTo>
                  <a:cubicBezTo>
                    <a:pt x="106" y="3"/>
                    <a:pt x="105" y="2"/>
                    <a:pt x="103" y="1"/>
                  </a:cubicBezTo>
                  <a:cubicBezTo>
                    <a:pt x="103" y="1"/>
                    <a:pt x="102" y="0"/>
                    <a:pt x="102" y="0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40" name="Freeform 1220"/>
            <p:cNvSpPr>
              <a:spLocks/>
            </p:cNvSpPr>
            <p:nvPr/>
          </p:nvSpPr>
          <p:spPr bwMode="auto">
            <a:xfrm>
              <a:off x="19248616" y="6841007"/>
              <a:ext cx="789563" cy="481847"/>
            </a:xfrm>
            <a:custGeom>
              <a:avLst/>
              <a:gdLst>
                <a:gd name="T0" fmla="*/ 41 w 48"/>
                <a:gd name="T1" fmla="*/ 30 h 30"/>
                <a:gd name="T2" fmla="*/ 41 w 48"/>
                <a:gd name="T3" fmla="*/ 29 h 30"/>
                <a:gd name="T4" fmla="*/ 42 w 48"/>
                <a:gd name="T5" fmla="*/ 29 h 30"/>
                <a:gd name="T6" fmla="*/ 43 w 48"/>
                <a:gd name="T7" fmla="*/ 28 h 30"/>
                <a:gd name="T8" fmla="*/ 43 w 48"/>
                <a:gd name="T9" fmla="*/ 28 h 30"/>
                <a:gd name="T10" fmla="*/ 43 w 48"/>
                <a:gd name="T11" fmla="*/ 28 h 30"/>
                <a:gd name="T12" fmla="*/ 45 w 48"/>
                <a:gd name="T13" fmla="*/ 26 h 30"/>
                <a:gd name="T14" fmla="*/ 45 w 48"/>
                <a:gd name="T15" fmla="*/ 26 h 30"/>
                <a:gd name="T16" fmla="*/ 45 w 48"/>
                <a:gd name="T17" fmla="*/ 26 h 30"/>
                <a:gd name="T18" fmla="*/ 42 w 48"/>
                <a:gd name="T19" fmla="*/ 20 h 30"/>
                <a:gd name="T20" fmla="*/ 42 w 48"/>
                <a:gd name="T21" fmla="*/ 17 h 30"/>
                <a:gd name="T22" fmla="*/ 42 w 48"/>
                <a:gd name="T23" fmla="*/ 13 h 30"/>
                <a:gd name="T24" fmla="*/ 44 w 48"/>
                <a:gd name="T25" fmla="*/ 9 h 30"/>
                <a:gd name="T26" fmla="*/ 46 w 48"/>
                <a:gd name="T27" fmla="*/ 6 h 30"/>
                <a:gd name="T28" fmla="*/ 48 w 48"/>
                <a:gd name="T29" fmla="*/ 3 h 30"/>
                <a:gd name="T30" fmla="*/ 48 w 48"/>
                <a:gd name="T31" fmla="*/ 3 h 30"/>
                <a:gd name="T32" fmla="*/ 48 w 48"/>
                <a:gd name="T33" fmla="*/ 3 h 30"/>
                <a:gd name="T34" fmla="*/ 48 w 48"/>
                <a:gd name="T35" fmla="*/ 3 h 30"/>
                <a:gd name="T36" fmla="*/ 37 w 48"/>
                <a:gd name="T37" fmla="*/ 2 h 30"/>
                <a:gd name="T38" fmla="*/ 26 w 48"/>
                <a:gd name="T39" fmla="*/ 1 h 30"/>
                <a:gd name="T40" fmla="*/ 19 w 48"/>
                <a:gd name="T41" fmla="*/ 2 h 30"/>
                <a:gd name="T42" fmla="*/ 6 w 48"/>
                <a:gd name="T43" fmla="*/ 4 h 30"/>
                <a:gd name="T44" fmla="*/ 1 w 48"/>
                <a:gd name="T45" fmla="*/ 7 h 30"/>
                <a:gd name="T46" fmla="*/ 0 w 48"/>
                <a:gd name="T47" fmla="*/ 8 h 30"/>
                <a:gd name="T48" fmla="*/ 2 w 48"/>
                <a:gd name="T49" fmla="*/ 13 h 30"/>
                <a:gd name="T50" fmla="*/ 2 w 48"/>
                <a:gd name="T51" fmla="*/ 15 h 30"/>
                <a:gd name="T52" fmla="*/ 7 w 48"/>
                <a:gd name="T53" fmla="*/ 18 h 30"/>
                <a:gd name="T54" fmla="*/ 13 w 48"/>
                <a:gd name="T55" fmla="*/ 21 h 30"/>
                <a:gd name="T56" fmla="*/ 13 w 48"/>
                <a:gd name="T57" fmla="*/ 23 h 30"/>
                <a:gd name="T58" fmla="*/ 13 w 48"/>
                <a:gd name="T59" fmla="*/ 23 h 30"/>
                <a:gd name="T60" fmla="*/ 15 w 48"/>
                <a:gd name="T61" fmla="*/ 23 h 30"/>
                <a:gd name="T62" fmla="*/ 16 w 48"/>
                <a:gd name="T63" fmla="*/ 23 h 30"/>
                <a:gd name="T64" fmla="*/ 18 w 48"/>
                <a:gd name="T65" fmla="*/ 23 h 30"/>
                <a:gd name="T66" fmla="*/ 23 w 48"/>
                <a:gd name="T67" fmla="*/ 23 h 30"/>
                <a:gd name="T68" fmla="*/ 23 w 48"/>
                <a:gd name="T69" fmla="*/ 24 h 30"/>
                <a:gd name="T70" fmla="*/ 32 w 48"/>
                <a:gd name="T71" fmla="*/ 30 h 30"/>
                <a:gd name="T72" fmla="*/ 33 w 48"/>
                <a:gd name="T73" fmla="*/ 30 h 30"/>
                <a:gd name="T74" fmla="*/ 33 w 48"/>
                <a:gd name="T75" fmla="*/ 29 h 30"/>
                <a:gd name="T76" fmla="*/ 34 w 48"/>
                <a:gd name="T77" fmla="*/ 29 h 30"/>
                <a:gd name="T78" fmla="*/ 34 w 48"/>
                <a:gd name="T79" fmla="*/ 29 h 30"/>
                <a:gd name="T80" fmla="*/ 41 w 48"/>
                <a:gd name="T81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30">
                  <a:moveTo>
                    <a:pt x="41" y="30"/>
                  </a:moveTo>
                  <a:cubicBezTo>
                    <a:pt x="41" y="30"/>
                    <a:pt x="41" y="30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8"/>
                    <a:pt x="42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7"/>
                    <a:pt x="44" y="27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3" y="24"/>
                    <a:pt x="43" y="23"/>
                    <a:pt x="42" y="20"/>
                  </a:cubicBezTo>
                  <a:cubicBezTo>
                    <a:pt x="42" y="18"/>
                    <a:pt x="42" y="17"/>
                    <a:pt x="42" y="17"/>
                  </a:cubicBezTo>
                  <a:cubicBezTo>
                    <a:pt x="42" y="15"/>
                    <a:pt x="41" y="14"/>
                    <a:pt x="42" y="13"/>
                  </a:cubicBezTo>
                  <a:cubicBezTo>
                    <a:pt x="42" y="11"/>
                    <a:pt x="43" y="10"/>
                    <a:pt x="44" y="9"/>
                  </a:cubicBezTo>
                  <a:cubicBezTo>
                    <a:pt x="44" y="8"/>
                    <a:pt x="45" y="8"/>
                    <a:pt x="46" y="6"/>
                  </a:cubicBezTo>
                  <a:cubicBezTo>
                    <a:pt x="46" y="5"/>
                    <a:pt x="47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5" y="4"/>
                    <a:pt x="41" y="3"/>
                    <a:pt x="37" y="2"/>
                  </a:cubicBezTo>
                  <a:cubicBezTo>
                    <a:pt x="33" y="1"/>
                    <a:pt x="29" y="0"/>
                    <a:pt x="26" y="1"/>
                  </a:cubicBezTo>
                  <a:cubicBezTo>
                    <a:pt x="24" y="1"/>
                    <a:pt x="22" y="1"/>
                    <a:pt x="19" y="2"/>
                  </a:cubicBezTo>
                  <a:cubicBezTo>
                    <a:pt x="15" y="2"/>
                    <a:pt x="8" y="3"/>
                    <a:pt x="6" y="4"/>
                  </a:cubicBezTo>
                  <a:cubicBezTo>
                    <a:pt x="5" y="6"/>
                    <a:pt x="3" y="7"/>
                    <a:pt x="1" y="7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4"/>
                    <a:pt x="1" y="15"/>
                    <a:pt x="2" y="15"/>
                  </a:cubicBezTo>
                  <a:cubicBezTo>
                    <a:pt x="5" y="19"/>
                    <a:pt x="5" y="19"/>
                    <a:pt x="7" y="18"/>
                  </a:cubicBezTo>
                  <a:cubicBezTo>
                    <a:pt x="9" y="18"/>
                    <a:pt x="12" y="19"/>
                    <a:pt x="13" y="21"/>
                  </a:cubicBezTo>
                  <a:cubicBezTo>
                    <a:pt x="13" y="21"/>
                    <a:pt x="13" y="22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4" y="23"/>
                    <a:pt x="14" y="23"/>
                    <a:pt x="15" y="23"/>
                  </a:cubicBezTo>
                  <a:cubicBezTo>
                    <a:pt x="15" y="23"/>
                    <a:pt x="16" y="23"/>
                    <a:pt x="16" y="23"/>
                  </a:cubicBezTo>
                  <a:cubicBezTo>
                    <a:pt x="17" y="23"/>
                    <a:pt x="18" y="23"/>
                    <a:pt x="18" y="23"/>
                  </a:cubicBezTo>
                  <a:cubicBezTo>
                    <a:pt x="21" y="23"/>
                    <a:pt x="22" y="23"/>
                    <a:pt x="23" y="23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30" y="29"/>
                    <a:pt x="32" y="30"/>
                    <a:pt x="32" y="30"/>
                  </a:cubicBezTo>
                  <a:cubicBezTo>
                    <a:pt x="32" y="30"/>
                    <a:pt x="33" y="30"/>
                    <a:pt x="33" y="30"/>
                  </a:cubicBezTo>
                  <a:cubicBezTo>
                    <a:pt x="33" y="30"/>
                    <a:pt x="33" y="29"/>
                    <a:pt x="33" y="29"/>
                  </a:cubicBezTo>
                  <a:cubicBezTo>
                    <a:pt x="33" y="29"/>
                    <a:pt x="33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6" y="29"/>
                    <a:pt x="38" y="30"/>
                    <a:pt x="41" y="3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41" name="Freeform 1221"/>
            <p:cNvSpPr>
              <a:spLocks/>
            </p:cNvSpPr>
            <p:nvPr/>
          </p:nvSpPr>
          <p:spPr bwMode="auto">
            <a:xfrm>
              <a:off x="15918720" y="3401616"/>
              <a:ext cx="4703050" cy="3804930"/>
            </a:xfrm>
            <a:custGeom>
              <a:avLst/>
              <a:gdLst>
                <a:gd name="T0" fmla="*/ 180 w 286"/>
                <a:gd name="T1" fmla="*/ 35 h 239"/>
                <a:gd name="T2" fmla="*/ 204 w 286"/>
                <a:gd name="T3" fmla="*/ 46 h 239"/>
                <a:gd name="T4" fmla="*/ 220 w 286"/>
                <a:gd name="T5" fmla="*/ 48 h 239"/>
                <a:gd name="T6" fmla="*/ 227 w 286"/>
                <a:gd name="T7" fmla="*/ 37 h 239"/>
                <a:gd name="T8" fmla="*/ 246 w 286"/>
                <a:gd name="T9" fmla="*/ 21 h 239"/>
                <a:gd name="T10" fmla="*/ 270 w 286"/>
                <a:gd name="T11" fmla="*/ 33 h 239"/>
                <a:gd name="T12" fmla="*/ 274 w 286"/>
                <a:gd name="T13" fmla="*/ 29 h 239"/>
                <a:gd name="T14" fmla="*/ 279 w 286"/>
                <a:gd name="T15" fmla="*/ 17 h 239"/>
                <a:gd name="T16" fmla="*/ 272 w 286"/>
                <a:gd name="T17" fmla="*/ 9 h 239"/>
                <a:gd name="T18" fmla="*/ 255 w 286"/>
                <a:gd name="T19" fmla="*/ 10 h 239"/>
                <a:gd name="T20" fmla="*/ 248 w 286"/>
                <a:gd name="T21" fmla="*/ 2 h 239"/>
                <a:gd name="T22" fmla="*/ 238 w 286"/>
                <a:gd name="T23" fmla="*/ 6 h 239"/>
                <a:gd name="T24" fmla="*/ 223 w 286"/>
                <a:gd name="T25" fmla="*/ 10 h 239"/>
                <a:gd name="T26" fmla="*/ 218 w 286"/>
                <a:gd name="T27" fmla="*/ 5 h 239"/>
                <a:gd name="T28" fmla="*/ 209 w 286"/>
                <a:gd name="T29" fmla="*/ 10 h 239"/>
                <a:gd name="T30" fmla="*/ 199 w 286"/>
                <a:gd name="T31" fmla="*/ 24 h 239"/>
                <a:gd name="T32" fmla="*/ 182 w 286"/>
                <a:gd name="T33" fmla="*/ 18 h 239"/>
                <a:gd name="T34" fmla="*/ 181 w 286"/>
                <a:gd name="T35" fmla="*/ 24 h 239"/>
                <a:gd name="T36" fmla="*/ 164 w 286"/>
                <a:gd name="T37" fmla="*/ 27 h 239"/>
                <a:gd name="T38" fmla="*/ 158 w 286"/>
                <a:gd name="T39" fmla="*/ 20 h 239"/>
                <a:gd name="T40" fmla="*/ 149 w 286"/>
                <a:gd name="T41" fmla="*/ 30 h 239"/>
                <a:gd name="T42" fmla="*/ 137 w 286"/>
                <a:gd name="T43" fmla="*/ 33 h 239"/>
                <a:gd name="T44" fmla="*/ 141 w 286"/>
                <a:gd name="T45" fmla="*/ 47 h 239"/>
                <a:gd name="T46" fmla="*/ 125 w 286"/>
                <a:gd name="T47" fmla="*/ 46 h 239"/>
                <a:gd name="T48" fmla="*/ 111 w 286"/>
                <a:gd name="T49" fmla="*/ 48 h 239"/>
                <a:gd name="T50" fmla="*/ 116 w 286"/>
                <a:gd name="T51" fmla="*/ 53 h 239"/>
                <a:gd name="T52" fmla="*/ 127 w 286"/>
                <a:gd name="T53" fmla="*/ 57 h 239"/>
                <a:gd name="T54" fmla="*/ 113 w 286"/>
                <a:gd name="T55" fmla="*/ 65 h 239"/>
                <a:gd name="T56" fmla="*/ 94 w 286"/>
                <a:gd name="T57" fmla="*/ 94 h 239"/>
                <a:gd name="T58" fmla="*/ 83 w 286"/>
                <a:gd name="T59" fmla="*/ 111 h 239"/>
                <a:gd name="T60" fmla="*/ 70 w 286"/>
                <a:gd name="T61" fmla="*/ 122 h 239"/>
                <a:gd name="T62" fmla="*/ 60 w 286"/>
                <a:gd name="T63" fmla="*/ 135 h 239"/>
                <a:gd name="T64" fmla="*/ 43 w 286"/>
                <a:gd name="T65" fmla="*/ 148 h 239"/>
                <a:gd name="T66" fmla="*/ 35 w 286"/>
                <a:gd name="T67" fmla="*/ 155 h 239"/>
                <a:gd name="T68" fmla="*/ 26 w 286"/>
                <a:gd name="T69" fmla="*/ 165 h 239"/>
                <a:gd name="T70" fmla="*/ 10 w 286"/>
                <a:gd name="T71" fmla="*/ 174 h 239"/>
                <a:gd name="T72" fmla="*/ 3 w 286"/>
                <a:gd name="T73" fmla="*/ 186 h 239"/>
                <a:gd name="T74" fmla="*/ 2 w 286"/>
                <a:gd name="T75" fmla="*/ 203 h 239"/>
                <a:gd name="T76" fmla="*/ 19 w 286"/>
                <a:gd name="T77" fmla="*/ 204 h 239"/>
                <a:gd name="T78" fmla="*/ 4 w 286"/>
                <a:gd name="T79" fmla="*/ 213 h 239"/>
                <a:gd name="T80" fmla="*/ 9 w 286"/>
                <a:gd name="T81" fmla="*/ 215 h 239"/>
                <a:gd name="T82" fmla="*/ 8 w 286"/>
                <a:gd name="T83" fmla="*/ 228 h 239"/>
                <a:gd name="T84" fmla="*/ 53 w 286"/>
                <a:gd name="T85" fmla="*/ 222 h 239"/>
                <a:gd name="T86" fmla="*/ 62 w 286"/>
                <a:gd name="T87" fmla="*/ 213 h 239"/>
                <a:gd name="T88" fmla="*/ 74 w 286"/>
                <a:gd name="T89" fmla="*/ 215 h 239"/>
                <a:gd name="T90" fmla="*/ 80 w 286"/>
                <a:gd name="T91" fmla="*/ 194 h 239"/>
                <a:gd name="T92" fmla="*/ 78 w 286"/>
                <a:gd name="T93" fmla="*/ 178 h 239"/>
                <a:gd name="T94" fmla="*/ 93 w 286"/>
                <a:gd name="T95" fmla="*/ 135 h 239"/>
                <a:gd name="T96" fmla="*/ 96 w 286"/>
                <a:gd name="T97" fmla="*/ 123 h 239"/>
                <a:gd name="T98" fmla="*/ 114 w 286"/>
                <a:gd name="T99" fmla="*/ 93 h 239"/>
                <a:gd name="T100" fmla="*/ 126 w 286"/>
                <a:gd name="T101" fmla="*/ 68 h 239"/>
                <a:gd name="T102" fmla="*/ 149 w 286"/>
                <a:gd name="T103" fmla="*/ 49 h 239"/>
                <a:gd name="T104" fmla="*/ 173 w 286"/>
                <a:gd name="T105" fmla="*/ 4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86" h="239">
                  <a:moveTo>
                    <a:pt x="174" y="40"/>
                  </a:moveTo>
                  <a:cubicBezTo>
                    <a:pt x="175" y="39"/>
                    <a:pt x="175" y="39"/>
                    <a:pt x="176" y="38"/>
                  </a:cubicBezTo>
                  <a:cubicBezTo>
                    <a:pt x="176" y="38"/>
                    <a:pt x="176" y="38"/>
                    <a:pt x="176" y="38"/>
                  </a:cubicBezTo>
                  <a:cubicBezTo>
                    <a:pt x="176" y="37"/>
                    <a:pt x="177" y="37"/>
                    <a:pt x="178" y="36"/>
                  </a:cubicBezTo>
                  <a:cubicBezTo>
                    <a:pt x="178" y="36"/>
                    <a:pt x="178" y="36"/>
                    <a:pt x="178" y="36"/>
                  </a:cubicBezTo>
                  <a:cubicBezTo>
                    <a:pt x="179" y="36"/>
                    <a:pt x="179" y="36"/>
                    <a:pt x="180" y="35"/>
                  </a:cubicBezTo>
                  <a:cubicBezTo>
                    <a:pt x="180" y="35"/>
                    <a:pt x="180" y="35"/>
                    <a:pt x="180" y="35"/>
                  </a:cubicBezTo>
                  <a:cubicBezTo>
                    <a:pt x="181" y="35"/>
                    <a:pt x="182" y="35"/>
                    <a:pt x="182" y="35"/>
                  </a:cubicBezTo>
                  <a:cubicBezTo>
                    <a:pt x="185" y="36"/>
                    <a:pt x="187" y="38"/>
                    <a:pt x="189" y="40"/>
                  </a:cubicBezTo>
                  <a:cubicBezTo>
                    <a:pt x="191" y="42"/>
                    <a:pt x="193" y="44"/>
                    <a:pt x="195" y="44"/>
                  </a:cubicBezTo>
                  <a:cubicBezTo>
                    <a:pt x="196" y="45"/>
                    <a:pt x="197" y="45"/>
                    <a:pt x="198" y="45"/>
                  </a:cubicBezTo>
                  <a:cubicBezTo>
                    <a:pt x="201" y="46"/>
                    <a:pt x="203" y="46"/>
                    <a:pt x="204" y="46"/>
                  </a:cubicBezTo>
                  <a:cubicBezTo>
                    <a:pt x="204" y="46"/>
                    <a:pt x="205" y="46"/>
                    <a:pt x="205" y="46"/>
                  </a:cubicBezTo>
                  <a:cubicBezTo>
                    <a:pt x="206" y="44"/>
                    <a:pt x="209" y="44"/>
                    <a:pt x="212" y="45"/>
                  </a:cubicBezTo>
                  <a:cubicBezTo>
                    <a:pt x="213" y="45"/>
                    <a:pt x="214" y="46"/>
                    <a:pt x="215" y="46"/>
                  </a:cubicBezTo>
                  <a:cubicBezTo>
                    <a:pt x="215" y="45"/>
                    <a:pt x="216" y="45"/>
                    <a:pt x="216" y="45"/>
                  </a:cubicBezTo>
                  <a:cubicBezTo>
                    <a:pt x="218" y="45"/>
                    <a:pt x="219" y="47"/>
                    <a:pt x="220" y="48"/>
                  </a:cubicBezTo>
                  <a:cubicBezTo>
                    <a:pt x="220" y="48"/>
                    <a:pt x="220" y="48"/>
                    <a:pt x="220" y="48"/>
                  </a:cubicBezTo>
                  <a:cubicBezTo>
                    <a:pt x="220" y="48"/>
                    <a:pt x="220" y="48"/>
                    <a:pt x="220" y="48"/>
                  </a:cubicBezTo>
                  <a:cubicBezTo>
                    <a:pt x="221" y="47"/>
                    <a:pt x="221" y="45"/>
                    <a:pt x="221" y="44"/>
                  </a:cubicBezTo>
                  <a:cubicBezTo>
                    <a:pt x="221" y="43"/>
                    <a:pt x="222" y="41"/>
                    <a:pt x="225" y="41"/>
                  </a:cubicBezTo>
                  <a:cubicBezTo>
                    <a:pt x="226" y="41"/>
                    <a:pt x="226" y="41"/>
                    <a:pt x="227" y="41"/>
                  </a:cubicBezTo>
                  <a:cubicBezTo>
                    <a:pt x="228" y="41"/>
                    <a:pt x="228" y="41"/>
                    <a:pt x="228" y="41"/>
                  </a:cubicBezTo>
                  <a:cubicBezTo>
                    <a:pt x="228" y="40"/>
                    <a:pt x="228" y="38"/>
                    <a:pt x="227" y="37"/>
                  </a:cubicBezTo>
                  <a:cubicBezTo>
                    <a:pt x="227" y="36"/>
                    <a:pt x="227" y="34"/>
                    <a:pt x="227" y="33"/>
                  </a:cubicBezTo>
                  <a:cubicBezTo>
                    <a:pt x="227" y="30"/>
                    <a:pt x="230" y="28"/>
                    <a:pt x="231" y="27"/>
                  </a:cubicBezTo>
                  <a:cubicBezTo>
                    <a:pt x="232" y="27"/>
                    <a:pt x="234" y="26"/>
                    <a:pt x="234" y="26"/>
                  </a:cubicBezTo>
                  <a:cubicBezTo>
                    <a:pt x="234" y="22"/>
                    <a:pt x="238" y="22"/>
                    <a:pt x="241" y="22"/>
                  </a:cubicBezTo>
                  <a:cubicBezTo>
                    <a:pt x="242" y="22"/>
                    <a:pt x="242" y="22"/>
                    <a:pt x="242" y="22"/>
                  </a:cubicBezTo>
                  <a:cubicBezTo>
                    <a:pt x="244" y="22"/>
                    <a:pt x="245" y="22"/>
                    <a:pt x="246" y="21"/>
                  </a:cubicBezTo>
                  <a:cubicBezTo>
                    <a:pt x="247" y="20"/>
                    <a:pt x="249" y="19"/>
                    <a:pt x="252" y="19"/>
                  </a:cubicBezTo>
                  <a:cubicBezTo>
                    <a:pt x="255" y="19"/>
                    <a:pt x="257" y="20"/>
                    <a:pt x="258" y="22"/>
                  </a:cubicBezTo>
                  <a:cubicBezTo>
                    <a:pt x="259" y="23"/>
                    <a:pt x="261" y="24"/>
                    <a:pt x="263" y="25"/>
                  </a:cubicBezTo>
                  <a:cubicBezTo>
                    <a:pt x="266" y="27"/>
                    <a:pt x="269" y="28"/>
                    <a:pt x="270" y="31"/>
                  </a:cubicBezTo>
                  <a:cubicBezTo>
                    <a:pt x="270" y="31"/>
                    <a:pt x="270" y="32"/>
                    <a:pt x="270" y="33"/>
                  </a:cubicBezTo>
                  <a:cubicBezTo>
                    <a:pt x="270" y="33"/>
                    <a:pt x="270" y="33"/>
                    <a:pt x="270" y="33"/>
                  </a:cubicBezTo>
                  <a:cubicBezTo>
                    <a:pt x="270" y="33"/>
                    <a:pt x="271" y="33"/>
                    <a:pt x="271" y="33"/>
                  </a:cubicBezTo>
                  <a:cubicBezTo>
                    <a:pt x="271" y="33"/>
                    <a:pt x="271" y="33"/>
                    <a:pt x="271" y="33"/>
                  </a:cubicBezTo>
                  <a:cubicBezTo>
                    <a:pt x="272" y="33"/>
                    <a:pt x="273" y="33"/>
                    <a:pt x="273" y="33"/>
                  </a:cubicBezTo>
                  <a:cubicBezTo>
                    <a:pt x="274" y="33"/>
                    <a:pt x="275" y="32"/>
                    <a:pt x="276" y="31"/>
                  </a:cubicBezTo>
                  <a:cubicBezTo>
                    <a:pt x="277" y="31"/>
                    <a:pt x="277" y="30"/>
                    <a:pt x="277" y="30"/>
                  </a:cubicBezTo>
                  <a:cubicBezTo>
                    <a:pt x="276" y="30"/>
                    <a:pt x="275" y="30"/>
                    <a:pt x="274" y="29"/>
                  </a:cubicBezTo>
                  <a:cubicBezTo>
                    <a:pt x="273" y="28"/>
                    <a:pt x="273" y="27"/>
                    <a:pt x="273" y="26"/>
                  </a:cubicBezTo>
                  <a:cubicBezTo>
                    <a:pt x="272" y="26"/>
                    <a:pt x="270" y="24"/>
                    <a:pt x="269" y="24"/>
                  </a:cubicBezTo>
                  <a:cubicBezTo>
                    <a:pt x="267" y="23"/>
                    <a:pt x="266" y="22"/>
                    <a:pt x="265" y="21"/>
                  </a:cubicBezTo>
                  <a:cubicBezTo>
                    <a:pt x="265" y="20"/>
                    <a:pt x="265" y="19"/>
                    <a:pt x="266" y="19"/>
                  </a:cubicBezTo>
                  <a:cubicBezTo>
                    <a:pt x="267" y="17"/>
                    <a:pt x="271" y="17"/>
                    <a:pt x="274" y="19"/>
                  </a:cubicBezTo>
                  <a:cubicBezTo>
                    <a:pt x="276" y="20"/>
                    <a:pt x="276" y="20"/>
                    <a:pt x="279" y="17"/>
                  </a:cubicBezTo>
                  <a:cubicBezTo>
                    <a:pt x="281" y="15"/>
                    <a:pt x="284" y="15"/>
                    <a:pt x="285" y="15"/>
                  </a:cubicBezTo>
                  <a:cubicBezTo>
                    <a:pt x="286" y="15"/>
                    <a:pt x="286" y="15"/>
                    <a:pt x="286" y="15"/>
                  </a:cubicBezTo>
                  <a:cubicBezTo>
                    <a:pt x="285" y="14"/>
                    <a:pt x="284" y="14"/>
                    <a:pt x="284" y="13"/>
                  </a:cubicBezTo>
                  <a:cubicBezTo>
                    <a:pt x="282" y="13"/>
                    <a:pt x="281" y="12"/>
                    <a:pt x="281" y="11"/>
                  </a:cubicBezTo>
                  <a:cubicBezTo>
                    <a:pt x="280" y="10"/>
                    <a:pt x="277" y="8"/>
                    <a:pt x="274" y="9"/>
                  </a:cubicBezTo>
                  <a:cubicBezTo>
                    <a:pt x="274" y="9"/>
                    <a:pt x="273" y="9"/>
                    <a:pt x="272" y="9"/>
                  </a:cubicBezTo>
                  <a:cubicBezTo>
                    <a:pt x="270" y="9"/>
                    <a:pt x="269" y="8"/>
                    <a:pt x="268" y="7"/>
                  </a:cubicBezTo>
                  <a:cubicBezTo>
                    <a:pt x="267" y="6"/>
                    <a:pt x="267" y="6"/>
                    <a:pt x="267" y="6"/>
                  </a:cubicBezTo>
                  <a:cubicBezTo>
                    <a:pt x="267" y="6"/>
                    <a:pt x="266" y="6"/>
                    <a:pt x="266" y="6"/>
                  </a:cubicBezTo>
                  <a:cubicBezTo>
                    <a:pt x="264" y="6"/>
                    <a:pt x="261" y="8"/>
                    <a:pt x="261" y="10"/>
                  </a:cubicBezTo>
                  <a:cubicBezTo>
                    <a:pt x="261" y="16"/>
                    <a:pt x="256" y="16"/>
                    <a:pt x="254" y="14"/>
                  </a:cubicBezTo>
                  <a:cubicBezTo>
                    <a:pt x="254" y="13"/>
                    <a:pt x="254" y="11"/>
                    <a:pt x="255" y="10"/>
                  </a:cubicBezTo>
                  <a:cubicBezTo>
                    <a:pt x="255" y="10"/>
                    <a:pt x="255" y="9"/>
                    <a:pt x="255" y="8"/>
                  </a:cubicBezTo>
                  <a:cubicBezTo>
                    <a:pt x="254" y="8"/>
                    <a:pt x="254" y="7"/>
                    <a:pt x="254" y="6"/>
                  </a:cubicBezTo>
                  <a:cubicBezTo>
                    <a:pt x="255" y="5"/>
                    <a:pt x="255" y="3"/>
                    <a:pt x="257" y="3"/>
                  </a:cubicBezTo>
                  <a:cubicBezTo>
                    <a:pt x="257" y="3"/>
                    <a:pt x="257" y="3"/>
                    <a:pt x="257" y="2"/>
                  </a:cubicBezTo>
                  <a:cubicBezTo>
                    <a:pt x="256" y="1"/>
                    <a:pt x="255" y="1"/>
                    <a:pt x="253" y="1"/>
                  </a:cubicBezTo>
                  <a:cubicBezTo>
                    <a:pt x="250" y="0"/>
                    <a:pt x="249" y="2"/>
                    <a:pt x="248" y="2"/>
                  </a:cubicBezTo>
                  <a:cubicBezTo>
                    <a:pt x="248" y="3"/>
                    <a:pt x="248" y="4"/>
                    <a:pt x="248" y="4"/>
                  </a:cubicBezTo>
                  <a:cubicBezTo>
                    <a:pt x="248" y="4"/>
                    <a:pt x="249" y="6"/>
                    <a:pt x="248" y="8"/>
                  </a:cubicBezTo>
                  <a:cubicBezTo>
                    <a:pt x="247" y="11"/>
                    <a:pt x="243" y="16"/>
                    <a:pt x="239" y="16"/>
                  </a:cubicBezTo>
                  <a:cubicBezTo>
                    <a:pt x="238" y="16"/>
                    <a:pt x="238" y="15"/>
                    <a:pt x="237" y="15"/>
                  </a:cubicBezTo>
                  <a:cubicBezTo>
                    <a:pt x="236" y="13"/>
                    <a:pt x="236" y="11"/>
                    <a:pt x="237" y="8"/>
                  </a:cubicBezTo>
                  <a:cubicBezTo>
                    <a:pt x="237" y="7"/>
                    <a:pt x="237" y="6"/>
                    <a:pt x="238" y="6"/>
                  </a:cubicBezTo>
                  <a:cubicBezTo>
                    <a:pt x="237" y="6"/>
                    <a:pt x="236" y="7"/>
                    <a:pt x="234" y="9"/>
                  </a:cubicBezTo>
                  <a:cubicBezTo>
                    <a:pt x="233" y="11"/>
                    <a:pt x="232" y="12"/>
                    <a:pt x="231" y="13"/>
                  </a:cubicBezTo>
                  <a:cubicBezTo>
                    <a:pt x="227" y="17"/>
                    <a:pt x="225" y="20"/>
                    <a:pt x="222" y="21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20" y="21"/>
                    <a:pt x="218" y="20"/>
                    <a:pt x="218" y="18"/>
                  </a:cubicBezTo>
                  <a:cubicBezTo>
                    <a:pt x="217" y="16"/>
                    <a:pt x="219" y="12"/>
                    <a:pt x="223" y="10"/>
                  </a:cubicBezTo>
                  <a:cubicBezTo>
                    <a:pt x="224" y="9"/>
                    <a:pt x="225" y="7"/>
                    <a:pt x="226" y="5"/>
                  </a:cubicBezTo>
                  <a:cubicBezTo>
                    <a:pt x="227" y="3"/>
                    <a:pt x="228" y="1"/>
                    <a:pt x="230" y="1"/>
                  </a:cubicBezTo>
                  <a:cubicBezTo>
                    <a:pt x="230" y="1"/>
                    <a:pt x="230" y="1"/>
                    <a:pt x="229" y="1"/>
                  </a:cubicBezTo>
                  <a:cubicBezTo>
                    <a:pt x="228" y="0"/>
                    <a:pt x="227" y="1"/>
                    <a:pt x="226" y="3"/>
                  </a:cubicBezTo>
                  <a:cubicBezTo>
                    <a:pt x="226" y="4"/>
                    <a:pt x="225" y="4"/>
                    <a:pt x="225" y="5"/>
                  </a:cubicBezTo>
                  <a:cubicBezTo>
                    <a:pt x="223" y="6"/>
                    <a:pt x="220" y="6"/>
                    <a:pt x="218" y="5"/>
                  </a:cubicBezTo>
                  <a:cubicBezTo>
                    <a:pt x="217" y="5"/>
                    <a:pt x="217" y="5"/>
                    <a:pt x="217" y="5"/>
                  </a:cubicBezTo>
                  <a:cubicBezTo>
                    <a:pt x="216" y="5"/>
                    <a:pt x="216" y="5"/>
                    <a:pt x="216" y="6"/>
                  </a:cubicBezTo>
                  <a:cubicBezTo>
                    <a:pt x="215" y="6"/>
                    <a:pt x="215" y="6"/>
                    <a:pt x="215" y="6"/>
                  </a:cubicBezTo>
                  <a:cubicBezTo>
                    <a:pt x="216" y="7"/>
                    <a:pt x="216" y="9"/>
                    <a:pt x="216" y="10"/>
                  </a:cubicBezTo>
                  <a:cubicBezTo>
                    <a:pt x="215" y="11"/>
                    <a:pt x="214" y="12"/>
                    <a:pt x="213" y="12"/>
                  </a:cubicBezTo>
                  <a:cubicBezTo>
                    <a:pt x="212" y="12"/>
                    <a:pt x="210" y="12"/>
                    <a:pt x="209" y="10"/>
                  </a:cubicBezTo>
                  <a:cubicBezTo>
                    <a:pt x="209" y="9"/>
                    <a:pt x="209" y="9"/>
                    <a:pt x="209" y="9"/>
                  </a:cubicBezTo>
                  <a:cubicBezTo>
                    <a:pt x="208" y="9"/>
                    <a:pt x="206" y="10"/>
                    <a:pt x="205" y="12"/>
                  </a:cubicBezTo>
                  <a:cubicBezTo>
                    <a:pt x="204" y="13"/>
                    <a:pt x="203" y="14"/>
                    <a:pt x="203" y="15"/>
                  </a:cubicBezTo>
                  <a:cubicBezTo>
                    <a:pt x="203" y="16"/>
                    <a:pt x="204" y="18"/>
                    <a:pt x="204" y="19"/>
                  </a:cubicBezTo>
                  <a:cubicBezTo>
                    <a:pt x="203" y="22"/>
                    <a:pt x="202" y="23"/>
                    <a:pt x="200" y="24"/>
                  </a:cubicBezTo>
                  <a:cubicBezTo>
                    <a:pt x="199" y="24"/>
                    <a:pt x="199" y="24"/>
                    <a:pt x="199" y="24"/>
                  </a:cubicBezTo>
                  <a:cubicBezTo>
                    <a:pt x="196" y="24"/>
                    <a:pt x="195" y="21"/>
                    <a:pt x="195" y="18"/>
                  </a:cubicBezTo>
                  <a:cubicBezTo>
                    <a:pt x="195" y="18"/>
                    <a:pt x="195" y="18"/>
                    <a:pt x="195" y="17"/>
                  </a:cubicBezTo>
                  <a:cubicBezTo>
                    <a:pt x="195" y="17"/>
                    <a:pt x="195" y="18"/>
                    <a:pt x="195" y="18"/>
                  </a:cubicBezTo>
                  <a:cubicBezTo>
                    <a:pt x="194" y="19"/>
                    <a:pt x="193" y="20"/>
                    <a:pt x="190" y="20"/>
                  </a:cubicBezTo>
                  <a:cubicBezTo>
                    <a:pt x="189" y="20"/>
                    <a:pt x="187" y="20"/>
                    <a:pt x="186" y="19"/>
                  </a:cubicBezTo>
                  <a:cubicBezTo>
                    <a:pt x="186" y="18"/>
                    <a:pt x="184" y="18"/>
                    <a:pt x="182" y="18"/>
                  </a:cubicBezTo>
                  <a:cubicBezTo>
                    <a:pt x="183" y="19"/>
                    <a:pt x="183" y="19"/>
                    <a:pt x="183" y="19"/>
                  </a:cubicBezTo>
                  <a:cubicBezTo>
                    <a:pt x="186" y="20"/>
                    <a:pt x="187" y="21"/>
                    <a:pt x="188" y="23"/>
                  </a:cubicBezTo>
                  <a:cubicBezTo>
                    <a:pt x="188" y="24"/>
                    <a:pt x="188" y="24"/>
                    <a:pt x="188" y="24"/>
                  </a:cubicBezTo>
                  <a:cubicBezTo>
                    <a:pt x="187" y="25"/>
                    <a:pt x="187" y="25"/>
                    <a:pt x="187" y="25"/>
                  </a:cubicBezTo>
                  <a:cubicBezTo>
                    <a:pt x="186" y="26"/>
                    <a:pt x="185" y="26"/>
                    <a:pt x="183" y="25"/>
                  </a:cubicBezTo>
                  <a:cubicBezTo>
                    <a:pt x="182" y="25"/>
                    <a:pt x="182" y="24"/>
                    <a:pt x="181" y="24"/>
                  </a:cubicBezTo>
                  <a:cubicBezTo>
                    <a:pt x="180" y="25"/>
                    <a:pt x="178" y="25"/>
                    <a:pt x="175" y="23"/>
                  </a:cubicBezTo>
                  <a:cubicBezTo>
                    <a:pt x="176" y="24"/>
                    <a:pt x="175" y="25"/>
                    <a:pt x="175" y="26"/>
                  </a:cubicBezTo>
                  <a:cubicBezTo>
                    <a:pt x="175" y="27"/>
                    <a:pt x="175" y="27"/>
                    <a:pt x="175" y="28"/>
                  </a:cubicBezTo>
                  <a:cubicBezTo>
                    <a:pt x="175" y="33"/>
                    <a:pt x="170" y="33"/>
                    <a:pt x="168" y="30"/>
                  </a:cubicBezTo>
                  <a:cubicBezTo>
                    <a:pt x="167" y="29"/>
                    <a:pt x="167" y="27"/>
                    <a:pt x="167" y="26"/>
                  </a:cubicBezTo>
                  <a:cubicBezTo>
                    <a:pt x="166" y="26"/>
                    <a:pt x="165" y="26"/>
                    <a:pt x="164" y="27"/>
                  </a:cubicBezTo>
                  <a:cubicBezTo>
                    <a:pt x="163" y="28"/>
                    <a:pt x="163" y="28"/>
                    <a:pt x="162" y="28"/>
                  </a:cubicBezTo>
                  <a:cubicBezTo>
                    <a:pt x="161" y="28"/>
                    <a:pt x="161" y="28"/>
                    <a:pt x="161" y="28"/>
                  </a:cubicBezTo>
                  <a:cubicBezTo>
                    <a:pt x="160" y="27"/>
                    <a:pt x="160" y="27"/>
                    <a:pt x="160" y="27"/>
                  </a:cubicBezTo>
                  <a:cubicBezTo>
                    <a:pt x="159" y="26"/>
                    <a:pt x="160" y="25"/>
                    <a:pt x="160" y="23"/>
                  </a:cubicBezTo>
                  <a:cubicBezTo>
                    <a:pt x="160" y="22"/>
                    <a:pt x="161" y="20"/>
                    <a:pt x="160" y="20"/>
                  </a:cubicBezTo>
                  <a:cubicBezTo>
                    <a:pt x="160" y="20"/>
                    <a:pt x="159" y="20"/>
                    <a:pt x="158" y="20"/>
                  </a:cubicBezTo>
                  <a:cubicBezTo>
                    <a:pt x="157" y="21"/>
                    <a:pt x="156" y="21"/>
                    <a:pt x="155" y="22"/>
                  </a:cubicBezTo>
                  <a:cubicBezTo>
                    <a:pt x="154" y="22"/>
                    <a:pt x="154" y="22"/>
                    <a:pt x="154" y="22"/>
                  </a:cubicBezTo>
                  <a:cubicBezTo>
                    <a:pt x="154" y="22"/>
                    <a:pt x="153" y="22"/>
                    <a:pt x="153" y="22"/>
                  </a:cubicBezTo>
                  <a:cubicBezTo>
                    <a:pt x="155" y="24"/>
                    <a:pt x="155" y="26"/>
                    <a:pt x="154" y="28"/>
                  </a:cubicBezTo>
                  <a:cubicBezTo>
                    <a:pt x="154" y="29"/>
                    <a:pt x="152" y="30"/>
                    <a:pt x="150" y="30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0"/>
                    <a:pt x="149" y="30"/>
                    <a:pt x="149" y="30"/>
                  </a:cubicBezTo>
                  <a:cubicBezTo>
                    <a:pt x="149" y="31"/>
                    <a:pt x="148" y="33"/>
                    <a:pt x="148" y="33"/>
                  </a:cubicBezTo>
                  <a:cubicBezTo>
                    <a:pt x="147" y="34"/>
                    <a:pt x="146" y="35"/>
                    <a:pt x="145" y="35"/>
                  </a:cubicBezTo>
                  <a:cubicBezTo>
                    <a:pt x="143" y="35"/>
                    <a:pt x="141" y="34"/>
                    <a:pt x="141" y="32"/>
                  </a:cubicBezTo>
                  <a:cubicBezTo>
                    <a:pt x="141" y="32"/>
                    <a:pt x="140" y="32"/>
                    <a:pt x="140" y="32"/>
                  </a:cubicBezTo>
                  <a:cubicBezTo>
                    <a:pt x="139" y="32"/>
                    <a:pt x="137" y="32"/>
                    <a:pt x="137" y="33"/>
                  </a:cubicBezTo>
                  <a:cubicBezTo>
                    <a:pt x="136" y="34"/>
                    <a:pt x="135" y="35"/>
                    <a:pt x="134" y="36"/>
                  </a:cubicBezTo>
                  <a:cubicBezTo>
                    <a:pt x="133" y="37"/>
                    <a:pt x="132" y="37"/>
                    <a:pt x="132" y="38"/>
                  </a:cubicBezTo>
                  <a:cubicBezTo>
                    <a:pt x="133" y="37"/>
                    <a:pt x="135" y="37"/>
                    <a:pt x="137" y="37"/>
                  </a:cubicBezTo>
                  <a:cubicBezTo>
                    <a:pt x="138" y="38"/>
                    <a:pt x="140" y="39"/>
                    <a:pt x="139" y="42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41" y="43"/>
                    <a:pt x="141" y="46"/>
                    <a:pt x="141" y="47"/>
                  </a:cubicBezTo>
                  <a:cubicBezTo>
                    <a:pt x="140" y="49"/>
                    <a:pt x="137" y="50"/>
                    <a:pt x="135" y="48"/>
                  </a:cubicBezTo>
                  <a:cubicBezTo>
                    <a:pt x="134" y="47"/>
                    <a:pt x="134" y="46"/>
                    <a:pt x="133" y="46"/>
                  </a:cubicBezTo>
                  <a:cubicBezTo>
                    <a:pt x="133" y="46"/>
                    <a:pt x="133" y="47"/>
                    <a:pt x="133" y="47"/>
                  </a:cubicBezTo>
                  <a:cubicBezTo>
                    <a:pt x="132" y="50"/>
                    <a:pt x="131" y="50"/>
                    <a:pt x="130" y="50"/>
                  </a:cubicBezTo>
                  <a:cubicBezTo>
                    <a:pt x="128" y="50"/>
                    <a:pt x="127" y="49"/>
                    <a:pt x="125" y="46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5" y="46"/>
                    <a:pt x="124" y="46"/>
                    <a:pt x="124" y="46"/>
                  </a:cubicBezTo>
                  <a:cubicBezTo>
                    <a:pt x="123" y="48"/>
                    <a:pt x="122" y="49"/>
                    <a:pt x="120" y="49"/>
                  </a:cubicBezTo>
                  <a:cubicBezTo>
                    <a:pt x="120" y="49"/>
                    <a:pt x="119" y="49"/>
                    <a:pt x="119" y="48"/>
                  </a:cubicBezTo>
                  <a:cubicBezTo>
                    <a:pt x="117" y="47"/>
                    <a:pt x="117" y="45"/>
                    <a:pt x="118" y="43"/>
                  </a:cubicBezTo>
                  <a:cubicBezTo>
                    <a:pt x="118" y="44"/>
                    <a:pt x="117" y="44"/>
                    <a:pt x="117" y="44"/>
                  </a:cubicBezTo>
                  <a:cubicBezTo>
                    <a:pt x="115" y="46"/>
                    <a:pt x="113" y="47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1" y="49"/>
                    <a:pt x="111" y="49"/>
                    <a:pt x="111" y="49"/>
                  </a:cubicBezTo>
                  <a:cubicBezTo>
                    <a:pt x="111" y="51"/>
                    <a:pt x="109" y="52"/>
                    <a:pt x="108" y="53"/>
                  </a:cubicBezTo>
                  <a:cubicBezTo>
                    <a:pt x="108" y="53"/>
                    <a:pt x="108" y="53"/>
                    <a:pt x="108" y="53"/>
                  </a:cubicBezTo>
                  <a:cubicBezTo>
                    <a:pt x="111" y="52"/>
                    <a:pt x="113" y="52"/>
                    <a:pt x="114" y="53"/>
                  </a:cubicBezTo>
                  <a:cubicBezTo>
                    <a:pt x="115" y="53"/>
                    <a:pt x="116" y="53"/>
                    <a:pt x="116" y="53"/>
                  </a:cubicBezTo>
                  <a:cubicBezTo>
                    <a:pt x="116" y="53"/>
                    <a:pt x="117" y="53"/>
                    <a:pt x="118" y="52"/>
                  </a:cubicBezTo>
                  <a:cubicBezTo>
                    <a:pt x="120" y="50"/>
                    <a:pt x="122" y="49"/>
                    <a:pt x="123" y="49"/>
                  </a:cubicBezTo>
                  <a:cubicBezTo>
                    <a:pt x="125" y="49"/>
                    <a:pt x="126" y="50"/>
                    <a:pt x="128" y="51"/>
                  </a:cubicBezTo>
                  <a:cubicBezTo>
                    <a:pt x="129" y="52"/>
                    <a:pt x="129" y="53"/>
                    <a:pt x="129" y="53"/>
                  </a:cubicBezTo>
                  <a:cubicBezTo>
                    <a:pt x="129" y="55"/>
                    <a:pt x="128" y="56"/>
                    <a:pt x="128" y="57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9" y="59"/>
                    <a:pt x="128" y="61"/>
                    <a:pt x="128" y="61"/>
                  </a:cubicBezTo>
                  <a:cubicBezTo>
                    <a:pt x="128" y="63"/>
                    <a:pt x="126" y="64"/>
                    <a:pt x="124" y="64"/>
                  </a:cubicBezTo>
                  <a:cubicBezTo>
                    <a:pt x="123" y="64"/>
                    <a:pt x="122" y="64"/>
                    <a:pt x="122" y="63"/>
                  </a:cubicBezTo>
                  <a:cubicBezTo>
                    <a:pt x="121" y="63"/>
                    <a:pt x="121" y="62"/>
                    <a:pt x="121" y="61"/>
                  </a:cubicBezTo>
                  <a:cubicBezTo>
                    <a:pt x="121" y="60"/>
                    <a:pt x="120" y="59"/>
                    <a:pt x="120" y="59"/>
                  </a:cubicBezTo>
                  <a:cubicBezTo>
                    <a:pt x="119" y="61"/>
                    <a:pt x="117" y="65"/>
                    <a:pt x="113" y="65"/>
                  </a:cubicBezTo>
                  <a:cubicBezTo>
                    <a:pt x="112" y="65"/>
                    <a:pt x="110" y="68"/>
                    <a:pt x="110" y="71"/>
                  </a:cubicBezTo>
                  <a:cubicBezTo>
                    <a:pt x="110" y="75"/>
                    <a:pt x="108" y="75"/>
                    <a:pt x="107" y="75"/>
                  </a:cubicBezTo>
                  <a:cubicBezTo>
                    <a:pt x="107" y="75"/>
                    <a:pt x="106" y="75"/>
                    <a:pt x="106" y="7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5" y="80"/>
                    <a:pt x="99" y="87"/>
                    <a:pt x="95" y="90"/>
                  </a:cubicBezTo>
                  <a:cubicBezTo>
                    <a:pt x="93" y="92"/>
                    <a:pt x="93" y="93"/>
                    <a:pt x="94" y="94"/>
                  </a:cubicBezTo>
                  <a:cubicBezTo>
                    <a:pt x="94" y="95"/>
                    <a:pt x="95" y="96"/>
                    <a:pt x="94" y="98"/>
                  </a:cubicBezTo>
                  <a:cubicBezTo>
                    <a:pt x="93" y="100"/>
                    <a:pt x="91" y="101"/>
                    <a:pt x="89" y="101"/>
                  </a:cubicBezTo>
                  <a:cubicBezTo>
                    <a:pt x="88" y="101"/>
                    <a:pt x="87" y="101"/>
                    <a:pt x="86" y="101"/>
                  </a:cubicBezTo>
                  <a:cubicBezTo>
                    <a:pt x="86" y="100"/>
                    <a:pt x="85" y="100"/>
                    <a:pt x="84" y="100"/>
                  </a:cubicBezTo>
                  <a:cubicBezTo>
                    <a:pt x="84" y="101"/>
                    <a:pt x="84" y="102"/>
                    <a:pt x="85" y="103"/>
                  </a:cubicBezTo>
                  <a:cubicBezTo>
                    <a:pt x="85" y="105"/>
                    <a:pt x="85" y="109"/>
                    <a:pt x="83" y="111"/>
                  </a:cubicBezTo>
                  <a:cubicBezTo>
                    <a:pt x="82" y="111"/>
                    <a:pt x="82" y="112"/>
                    <a:pt x="83" y="114"/>
                  </a:cubicBezTo>
                  <a:cubicBezTo>
                    <a:pt x="83" y="115"/>
                    <a:pt x="84" y="116"/>
                    <a:pt x="84" y="117"/>
                  </a:cubicBezTo>
                  <a:cubicBezTo>
                    <a:pt x="84" y="118"/>
                    <a:pt x="83" y="120"/>
                    <a:pt x="80" y="120"/>
                  </a:cubicBezTo>
                  <a:cubicBezTo>
                    <a:pt x="80" y="120"/>
                    <a:pt x="79" y="119"/>
                    <a:pt x="78" y="119"/>
                  </a:cubicBezTo>
                  <a:cubicBezTo>
                    <a:pt x="77" y="119"/>
                    <a:pt x="77" y="119"/>
                    <a:pt x="76" y="119"/>
                  </a:cubicBezTo>
                  <a:cubicBezTo>
                    <a:pt x="75" y="121"/>
                    <a:pt x="72" y="122"/>
                    <a:pt x="70" y="122"/>
                  </a:cubicBezTo>
                  <a:cubicBezTo>
                    <a:pt x="71" y="123"/>
                    <a:pt x="72" y="124"/>
                    <a:pt x="74" y="126"/>
                  </a:cubicBezTo>
                  <a:cubicBezTo>
                    <a:pt x="76" y="127"/>
                    <a:pt x="76" y="129"/>
                    <a:pt x="76" y="130"/>
                  </a:cubicBezTo>
                  <a:cubicBezTo>
                    <a:pt x="75" y="131"/>
                    <a:pt x="73" y="132"/>
                    <a:pt x="72" y="132"/>
                  </a:cubicBezTo>
                  <a:cubicBezTo>
                    <a:pt x="70" y="132"/>
                    <a:pt x="69" y="131"/>
                    <a:pt x="68" y="130"/>
                  </a:cubicBezTo>
                  <a:cubicBezTo>
                    <a:pt x="67" y="131"/>
                    <a:pt x="66" y="131"/>
                    <a:pt x="66" y="132"/>
                  </a:cubicBezTo>
                  <a:cubicBezTo>
                    <a:pt x="64" y="133"/>
                    <a:pt x="62" y="134"/>
                    <a:pt x="60" y="135"/>
                  </a:cubicBezTo>
                  <a:cubicBezTo>
                    <a:pt x="58" y="135"/>
                    <a:pt x="58" y="137"/>
                    <a:pt x="57" y="138"/>
                  </a:cubicBezTo>
                  <a:cubicBezTo>
                    <a:pt x="57" y="139"/>
                    <a:pt x="56" y="142"/>
                    <a:pt x="53" y="142"/>
                  </a:cubicBezTo>
                  <a:cubicBezTo>
                    <a:pt x="52" y="142"/>
                    <a:pt x="52" y="142"/>
                    <a:pt x="51" y="145"/>
                  </a:cubicBezTo>
                  <a:cubicBezTo>
                    <a:pt x="51" y="147"/>
                    <a:pt x="50" y="149"/>
                    <a:pt x="48" y="150"/>
                  </a:cubicBezTo>
                  <a:cubicBezTo>
                    <a:pt x="48" y="151"/>
                    <a:pt x="47" y="151"/>
                    <a:pt x="46" y="151"/>
                  </a:cubicBezTo>
                  <a:cubicBezTo>
                    <a:pt x="44" y="151"/>
                    <a:pt x="43" y="149"/>
                    <a:pt x="43" y="148"/>
                  </a:cubicBezTo>
                  <a:cubicBezTo>
                    <a:pt x="42" y="146"/>
                    <a:pt x="42" y="146"/>
                    <a:pt x="41" y="146"/>
                  </a:cubicBezTo>
                  <a:cubicBezTo>
                    <a:pt x="40" y="146"/>
                    <a:pt x="40" y="146"/>
                    <a:pt x="40" y="146"/>
                  </a:cubicBezTo>
                  <a:cubicBezTo>
                    <a:pt x="40" y="146"/>
                    <a:pt x="40" y="147"/>
                    <a:pt x="41" y="149"/>
                  </a:cubicBezTo>
                  <a:cubicBezTo>
                    <a:pt x="42" y="149"/>
                    <a:pt x="43" y="151"/>
                    <a:pt x="42" y="152"/>
                  </a:cubicBezTo>
                  <a:cubicBezTo>
                    <a:pt x="41" y="154"/>
                    <a:pt x="40" y="154"/>
                    <a:pt x="38" y="154"/>
                  </a:cubicBezTo>
                  <a:cubicBezTo>
                    <a:pt x="37" y="154"/>
                    <a:pt x="36" y="154"/>
                    <a:pt x="35" y="155"/>
                  </a:cubicBezTo>
                  <a:cubicBezTo>
                    <a:pt x="33" y="157"/>
                    <a:pt x="30" y="158"/>
                    <a:pt x="28" y="158"/>
                  </a:cubicBezTo>
                  <a:cubicBezTo>
                    <a:pt x="27" y="158"/>
                    <a:pt x="26" y="158"/>
                    <a:pt x="25" y="158"/>
                  </a:cubicBezTo>
                  <a:cubicBezTo>
                    <a:pt x="26" y="158"/>
                    <a:pt x="26" y="158"/>
                    <a:pt x="26" y="159"/>
                  </a:cubicBezTo>
                  <a:cubicBezTo>
                    <a:pt x="28" y="159"/>
                    <a:pt x="30" y="160"/>
                    <a:pt x="30" y="161"/>
                  </a:cubicBezTo>
                  <a:cubicBezTo>
                    <a:pt x="31" y="162"/>
                    <a:pt x="31" y="163"/>
                    <a:pt x="30" y="164"/>
                  </a:cubicBezTo>
                  <a:cubicBezTo>
                    <a:pt x="29" y="165"/>
                    <a:pt x="28" y="165"/>
                    <a:pt x="26" y="165"/>
                  </a:cubicBezTo>
                  <a:cubicBezTo>
                    <a:pt x="24" y="165"/>
                    <a:pt x="21" y="165"/>
                    <a:pt x="18" y="164"/>
                  </a:cubicBezTo>
                  <a:cubicBezTo>
                    <a:pt x="18" y="164"/>
                    <a:pt x="18" y="165"/>
                    <a:pt x="18" y="165"/>
                  </a:cubicBezTo>
                  <a:cubicBezTo>
                    <a:pt x="17" y="167"/>
                    <a:pt x="16" y="169"/>
                    <a:pt x="13" y="168"/>
                  </a:cubicBezTo>
                  <a:cubicBezTo>
                    <a:pt x="12" y="168"/>
                    <a:pt x="10" y="169"/>
                    <a:pt x="9" y="169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11" y="172"/>
                    <a:pt x="11" y="173"/>
                    <a:pt x="10" y="174"/>
                  </a:cubicBezTo>
                  <a:cubicBezTo>
                    <a:pt x="10" y="174"/>
                    <a:pt x="9" y="176"/>
                    <a:pt x="7" y="176"/>
                  </a:cubicBezTo>
                  <a:cubicBezTo>
                    <a:pt x="5" y="176"/>
                    <a:pt x="4" y="175"/>
                    <a:pt x="2" y="174"/>
                  </a:cubicBezTo>
                  <a:cubicBezTo>
                    <a:pt x="2" y="175"/>
                    <a:pt x="1" y="176"/>
                    <a:pt x="0" y="178"/>
                  </a:cubicBezTo>
                  <a:cubicBezTo>
                    <a:pt x="0" y="179"/>
                    <a:pt x="2" y="180"/>
                    <a:pt x="2" y="180"/>
                  </a:cubicBezTo>
                  <a:cubicBezTo>
                    <a:pt x="4" y="181"/>
                    <a:pt x="5" y="182"/>
                    <a:pt x="5" y="184"/>
                  </a:cubicBezTo>
                  <a:cubicBezTo>
                    <a:pt x="5" y="185"/>
                    <a:pt x="4" y="185"/>
                    <a:pt x="3" y="186"/>
                  </a:cubicBezTo>
                  <a:cubicBezTo>
                    <a:pt x="5" y="187"/>
                    <a:pt x="5" y="188"/>
                    <a:pt x="5" y="189"/>
                  </a:cubicBezTo>
                  <a:cubicBezTo>
                    <a:pt x="5" y="191"/>
                    <a:pt x="3" y="193"/>
                    <a:pt x="1" y="194"/>
                  </a:cubicBezTo>
                  <a:cubicBezTo>
                    <a:pt x="1" y="194"/>
                    <a:pt x="1" y="195"/>
                    <a:pt x="2" y="196"/>
                  </a:cubicBezTo>
                  <a:cubicBezTo>
                    <a:pt x="4" y="198"/>
                    <a:pt x="2" y="200"/>
                    <a:pt x="1" y="201"/>
                  </a:cubicBezTo>
                  <a:cubicBezTo>
                    <a:pt x="0" y="202"/>
                    <a:pt x="0" y="202"/>
                    <a:pt x="1" y="203"/>
                  </a:cubicBezTo>
                  <a:cubicBezTo>
                    <a:pt x="1" y="203"/>
                    <a:pt x="2" y="203"/>
                    <a:pt x="2" y="203"/>
                  </a:cubicBezTo>
                  <a:cubicBezTo>
                    <a:pt x="2" y="203"/>
                    <a:pt x="2" y="203"/>
                    <a:pt x="2" y="203"/>
                  </a:cubicBezTo>
                  <a:cubicBezTo>
                    <a:pt x="3" y="203"/>
                    <a:pt x="3" y="203"/>
                    <a:pt x="4" y="203"/>
                  </a:cubicBezTo>
                  <a:cubicBezTo>
                    <a:pt x="5" y="203"/>
                    <a:pt x="6" y="203"/>
                    <a:pt x="7" y="205"/>
                  </a:cubicBezTo>
                  <a:cubicBezTo>
                    <a:pt x="7" y="205"/>
                    <a:pt x="9" y="204"/>
                    <a:pt x="12" y="201"/>
                  </a:cubicBezTo>
                  <a:cubicBezTo>
                    <a:pt x="13" y="200"/>
                    <a:pt x="14" y="200"/>
                    <a:pt x="15" y="200"/>
                  </a:cubicBezTo>
                  <a:cubicBezTo>
                    <a:pt x="17" y="200"/>
                    <a:pt x="19" y="202"/>
                    <a:pt x="19" y="204"/>
                  </a:cubicBezTo>
                  <a:cubicBezTo>
                    <a:pt x="19" y="207"/>
                    <a:pt x="17" y="208"/>
                    <a:pt x="15" y="208"/>
                  </a:cubicBezTo>
                  <a:cubicBezTo>
                    <a:pt x="15" y="208"/>
                    <a:pt x="15" y="208"/>
                    <a:pt x="15" y="208"/>
                  </a:cubicBezTo>
                  <a:cubicBezTo>
                    <a:pt x="14" y="208"/>
                    <a:pt x="12" y="209"/>
                    <a:pt x="12" y="209"/>
                  </a:cubicBezTo>
                  <a:cubicBezTo>
                    <a:pt x="11" y="210"/>
                    <a:pt x="11" y="210"/>
                    <a:pt x="11" y="210"/>
                  </a:cubicBezTo>
                  <a:cubicBezTo>
                    <a:pt x="12" y="212"/>
                    <a:pt x="11" y="213"/>
                    <a:pt x="11" y="214"/>
                  </a:cubicBezTo>
                  <a:cubicBezTo>
                    <a:pt x="9" y="215"/>
                    <a:pt x="6" y="215"/>
                    <a:pt x="4" y="213"/>
                  </a:cubicBezTo>
                  <a:cubicBezTo>
                    <a:pt x="4" y="213"/>
                    <a:pt x="3" y="212"/>
                    <a:pt x="3" y="211"/>
                  </a:cubicBezTo>
                  <a:cubicBezTo>
                    <a:pt x="3" y="211"/>
                    <a:pt x="3" y="212"/>
                    <a:pt x="3" y="212"/>
                  </a:cubicBezTo>
                  <a:cubicBezTo>
                    <a:pt x="5" y="214"/>
                    <a:pt x="4" y="217"/>
                    <a:pt x="3" y="218"/>
                  </a:cubicBezTo>
                  <a:cubicBezTo>
                    <a:pt x="3" y="219"/>
                    <a:pt x="2" y="219"/>
                    <a:pt x="2" y="219"/>
                  </a:cubicBezTo>
                  <a:cubicBezTo>
                    <a:pt x="3" y="219"/>
                    <a:pt x="4" y="219"/>
                    <a:pt x="5" y="218"/>
                  </a:cubicBezTo>
                  <a:cubicBezTo>
                    <a:pt x="6" y="216"/>
                    <a:pt x="8" y="215"/>
                    <a:pt x="9" y="215"/>
                  </a:cubicBezTo>
                  <a:cubicBezTo>
                    <a:pt x="12" y="215"/>
                    <a:pt x="13" y="217"/>
                    <a:pt x="14" y="219"/>
                  </a:cubicBezTo>
                  <a:cubicBezTo>
                    <a:pt x="15" y="219"/>
                    <a:pt x="15" y="220"/>
                    <a:pt x="15" y="222"/>
                  </a:cubicBezTo>
                  <a:cubicBezTo>
                    <a:pt x="14" y="223"/>
                    <a:pt x="13" y="223"/>
                    <a:pt x="12" y="223"/>
                  </a:cubicBezTo>
                  <a:cubicBezTo>
                    <a:pt x="12" y="223"/>
                    <a:pt x="12" y="223"/>
                    <a:pt x="12" y="224"/>
                  </a:cubicBezTo>
                  <a:cubicBezTo>
                    <a:pt x="12" y="224"/>
                    <a:pt x="12" y="224"/>
                    <a:pt x="12" y="224"/>
                  </a:cubicBezTo>
                  <a:cubicBezTo>
                    <a:pt x="12" y="228"/>
                    <a:pt x="10" y="228"/>
                    <a:pt x="8" y="228"/>
                  </a:cubicBezTo>
                  <a:cubicBezTo>
                    <a:pt x="7" y="228"/>
                    <a:pt x="7" y="228"/>
                    <a:pt x="7" y="229"/>
                  </a:cubicBezTo>
                  <a:cubicBezTo>
                    <a:pt x="7" y="230"/>
                    <a:pt x="14" y="234"/>
                    <a:pt x="17" y="235"/>
                  </a:cubicBezTo>
                  <a:cubicBezTo>
                    <a:pt x="19" y="235"/>
                    <a:pt x="20" y="236"/>
                    <a:pt x="21" y="237"/>
                  </a:cubicBezTo>
                  <a:cubicBezTo>
                    <a:pt x="23" y="238"/>
                    <a:pt x="26" y="239"/>
                    <a:pt x="30" y="238"/>
                  </a:cubicBezTo>
                  <a:cubicBezTo>
                    <a:pt x="35" y="238"/>
                    <a:pt x="48" y="226"/>
                    <a:pt x="49" y="224"/>
                  </a:cubicBezTo>
                  <a:cubicBezTo>
                    <a:pt x="51" y="222"/>
                    <a:pt x="53" y="222"/>
                    <a:pt x="53" y="222"/>
                  </a:cubicBezTo>
                  <a:cubicBezTo>
                    <a:pt x="54" y="222"/>
                    <a:pt x="54" y="222"/>
                    <a:pt x="55" y="222"/>
                  </a:cubicBezTo>
                  <a:cubicBezTo>
                    <a:pt x="56" y="222"/>
                    <a:pt x="57" y="222"/>
                    <a:pt x="58" y="222"/>
                  </a:cubicBezTo>
                  <a:cubicBezTo>
                    <a:pt x="58" y="221"/>
                    <a:pt x="58" y="220"/>
                    <a:pt x="59" y="218"/>
                  </a:cubicBezTo>
                  <a:cubicBezTo>
                    <a:pt x="59" y="216"/>
                    <a:pt x="59" y="214"/>
                    <a:pt x="61" y="213"/>
                  </a:cubicBezTo>
                  <a:cubicBezTo>
                    <a:pt x="61" y="213"/>
                    <a:pt x="61" y="213"/>
                    <a:pt x="61" y="213"/>
                  </a:cubicBezTo>
                  <a:cubicBezTo>
                    <a:pt x="62" y="213"/>
                    <a:pt x="62" y="213"/>
                    <a:pt x="62" y="213"/>
                  </a:cubicBezTo>
                  <a:cubicBezTo>
                    <a:pt x="64" y="213"/>
                    <a:pt x="65" y="215"/>
                    <a:pt x="66" y="217"/>
                  </a:cubicBezTo>
                  <a:cubicBezTo>
                    <a:pt x="66" y="218"/>
                    <a:pt x="67" y="219"/>
                    <a:pt x="67" y="220"/>
                  </a:cubicBezTo>
                  <a:cubicBezTo>
                    <a:pt x="69" y="220"/>
                    <a:pt x="70" y="222"/>
                    <a:pt x="71" y="224"/>
                  </a:cubicBezTo>
                  <a:cubicBezTo>
                    <a:pt x="71" y="224"/>
                    <a:pt x="72" y="224"/>
                    <a:pt x="72" y="225"/>
                  </a:cubicBezTo>
                  <a:cubicBezTo>
                    <a:pt x="73" y="223"/>
                    <a:pt x="73" y="221"/>
                    <a:pt x="73" y="219"/>
                  </a:cubicBezTo>
                  <a:cubicBezTo>
                    <a:pt x="73" y="218"/>
                    <a:pt x="74" y="217"/>
                    <a:pt x="74" y="215"/>
                  </a:cubicBezTo>
                  <a:cubicBezTo>
                    <a:pt x="74" y="214"/>
                    <a:pt x="75" y="212"/>
                    <a:pt x="75" y="211"/>
                  </a:cubicBezTo>
                  <a:cubicBezTo>
                    <a:pt x="75" y="210"/>
                    <a:pt x="75" y="209"/>
                    <a:pt x="75" y="208"/>
                  </a:cubicBezTo>
                  <a:cubicBezTo>
                    <a:pt x="76" y="207"/>
                    <a:pt x="78" y="207"/>
                    <a:pt x="80" y="207"/>
                  </a:cubicBezTo>
                  <a:cubicBezTo>
                    <a:pt x="81" y="207"/>
                    <a:pt x="82" y="207"/>
                    <a:pt x="83" y="206"/>
                  </a:cubicBezTo>
                  <a:cubicBezTo>
                    <a:pt x="83" y="205"/>
                    <a:pt x="83" y="200"/>
                    <a:pt x="83" y="199"/>
                  </a:cubicBezTo>
                  <a:cubicBezTo>
                    <a:pt x="81" y="198"/>
                    <a:pt x="80" y="196"/>
                    <a:pt x="80" y="194"/>
                  </a:cubicBezTo>
                  <a:cubicBezTo>
                    <a:pt x="80" y="193"/>
                    <a:pt x="80" y="193"/>
                    <a:pt x="80" y="192"/>
                  </a:cubicBezTo>
                  <a:cubicBezTo>
                    <a:pt x="80" y="191"/>
                    <a:pt x="82" y="190"/>
                    <a:pt x="83" y="190"/>
                  </a:cubicBezTo>
                  <a:cubicBezTo>
                    <a:pt x="84" y="190"/>
                    <a:pt x="84" y="189"/>
                    <a:pt x="85" y="189"/>
                  </a:cubicBezTo>
                  <a:cubicBezTo>
                    <a:pt x="86" y="188"/>
                    <a:pt x="86" y="187"/>
                    <a:pt x="85" y="186"/>
                  </a:cubicBezTo>
                  <a:cubicBezTo>
                    <a:pt x="85" y="185"/>
                    <a:pt x="85" y="184"/>
                    <a:pt x="83" y="183"/>
                  </a:cubicBezTo>
                  <a:cubicBezTo>
                    <a:pt x="81" y="182"/>
                    <a:pt x="78" y="181"/>
                    <a:pt x="78" y="178"/>
                  </a:cubicBezTo>
                  <a:cubicBezTo>
                    <a:pt x="78" y="176"/>
                    <a:pt x="78" y="174"/>
                    <a:pt x="79" y="173"/>
                  </a:cubicBezTo>
                  <a:cubicBezTo>
                    <a:pt x="79" y="171"/>
                    <a:pt x="80" y="170"/>
                    <a:pt x="79" y="168"/>
                  </a:cubicBezTo>
                  <a:cubicBezTo>
                    <a:pt x="77" y="164"/>
                    <a:pt x="78" y="161"/>
                    <a:pt x="78" y="159"/>
                  </a:cubicBezTo>
                  <a:cubicBezTo>
                    <a:pt x="79" y="158"/>
                    <a:pt x="79" y="157"/>
                    <a:pt x="79" y="156"/>
                  </a:cubicBezTo>
                  <a:cubicBezTo>
                    <a:pt x="77" y="153"/>
                    <a:pt x="76" y="149"/>
                    <a:pt x="80" y="143"/>
                  </a:cubicBezTo>
                  <a:cubicBezTo>
                    <a:pt x="83" y="137"/>
                    <a:pt x="90" y="134"/>
                    <a:pt x="93" y="135"/>
                  </a:cubicBezTo>
                  <a:cubicBezTo>
                    <a:pt x="94" y="135"/>
                    <a:pt x="94" y="135"/>
                    <a:pt x="95" y="135"/>
                  </a:cubicBezTo>
                  <a:cubicBezTo>
                    <a:pt x="96" y="136"/>
                    <a:pt x="98" y="137"/>
                    <a:pt x="98" y="135"/>
                  </a:cubicBezTo>
                  <a:cubicBezTo>
                    <a:pt x="100" y="133"/>
                    <a:pt x="100" y="132"/>
                    <a:pt x="99" y="132"/>
                  </a:cubicBezTo>
                  <a:cubicBezTo>
                    <a:pt x="98" y="131"/>
                    <a:pt x="95" y="130"/>
                    <a:pt x="95" y="128"/>
                  </a:cubicBezTo>
                  <a:cubicBezTo>
                    <a:pt x="95" y="128"/>
                    <a:pt x="94" y="127"/>
                    <a:pt x="94" y="127"/>
                  </a:cubicBezTo>
                  <a:cubicBezTo>
                    <a:pt x="94" y="126"/>
                    <a:pt x="95" y="124"/>
                    <a:pt x="96" y="123"/>
                  </a:cubicBezTo>
                  <a:cubicBezTo>
                    <a:pt x="99" y="118"/>
                    <a:pt x="103" y="113"/>
                    <a:pt x="103" y="109"/>
                  </a:cubicBezTo>
                  <a:cubicBezTo>
                    <a:pt x="103" y="108"/>
                    <a:pt x="103" y="106"/>
                    <a:pt x="103" y="104"/>
                  </a:cubicBezTo>
                  <a:cubicBezTo>
                    <a:pt x="103" y="102"/>
                    <a:pt x="103" y="100"/>
                    <a:pt x="104" y="98"/>
                  </a:cubicBezTo>
                  <a:cubicBezTo>
                    <a:pt x="106" y="97"/>
                    <a:pt x="107" y="97"/>
                    <a:pt x="109" y="97"/>
                  </a:cubicBezTo>
                  <a:cubicBezTo>
                    <a:pt x="110" y="96"/>
                    <a:pt x="112" y="96"/>
                    <a:pt x="113" y="96"/>
                  </a:cubicBezTo>
                  <a:cubicBezTo>
                    <a:pt x="114" y="95"/>
                    <a:pt x="114" y="95"/>
                    <a:pt x="114" y="93"/>
                  </a:cubicBezTo>
                  <a:cubicBezTo>
                    <a:pt x="114" y="92"/>
                    <a:pt x="114" y="91"/>
                    <a:pt x="115" y="89"/>
                  </a:cubicBezTo>
                  <a:cubicBezTo>
                    <a:pt x="115" y="89"/>
                    <a:pt x="116" y="88"/>
                    <a:pt x="117" y="86"/>
                  </a:cubicBezTo>
                  <a:cubicBezTo>
                    <a:pt x="118" y="84"/>
                    <a:pt x="119" y="82"/>
                    <a:pt x="121" y="81"/>
                  </a:cubicBezTo>
                  <a:cubicBezTo>
                    <a:pt x="122" y="80"/>
                    <a:pt x="124" y="78"/>
                    <a:pt x="123" y="78"/>
                  </a:cubicBezTo>
                  <a:cubicBezTo>
                    <a:pt x="122" y="75"/>
                    <a:pt x="123" y="73"/>
                    <a:pt x="124" y="72"/>
                  </a:cubicBezTo>
                  <a:cubicBezTo>
                    <a:pt x="125" y="71"/>
                    <a:pt x="126" y="69"/>
                    <a:pt x="126" y="68"/>
                  </a:cubicBezTo>
                  <a:cubicBezTo>
                    <a:pt x="126" y="63"/>
                    <a:pt x="132" y="60"/>
                    <a:pt x="137" y="60"/>
                  </a:cubicBezTo>
                  <a:cubicBezTo>
                    <a:pt x="142" y="60"/>
                    <a:pt x="143" y="59"/>
                    <a:pt x="143" y="59"/>
                  </a:cubicBezTo>
                  <a:cubicBezTo>
                    <a:pt x="143" y="58"/>
                    <a:pt x="143" y="57"/>
                    <a:pt x="143" y="56"/>
                  </a:cubicBezTo>
                  <a:cubicBezTo>
                    <a:pt x="143" y="55"/>
                    <a:pt x="143" y="54"/>
                    <a:pt x="143" y="52"/>
                  </a:cubicBezTo>
                  <a:cubicBezTo>
                    <a:pt x="143" y="51"/>
                    <a:pt x="143" y="50"/>
                    <a:pt x="144" y="49"/>
                  </a:cubicBezTo>
                  <a:cubicBezTo>
                    <a:pt x="145" y="48"/>
                    <a:pt x="147" y="48"/>
                    <a:pt x="149" y="49"/>
                  </a:cubicBezTo>
                  <a:cubicBezTo>
                    <a:pt x="151" y="50"/>
                    <a:pt x="153" y="50"/>
                    <a:pt x="154" y="50"/>
                  </a:cubicBezTo>
                  <a:cubicBezTo>
                    <a:pt x="156" y="49"/>
                    <a:pt x="159" y="49"/>
                    <a:pt x="161" y="51"/>
                  </a:cubicBezTo>
                  <a:cubicBezTo>
                    <a:pt x="162" y="52"/>
                    <a:pt x="163" y="52"/>
                    <a:pt x="164" y="52"/>
                  </a:cubicBezTo>
                  <a:cubicBezTo>
                    <a:pt x="164" y="52"/>
                    <a:pt x="165" y="52"/>
                    <a:pt x="165" y="51"/>
                  </a:cubicBezTo>
                  <a:cubicBezTo>
                    <a:pt x="165" y="45"/>
                    <a:pt x="167" y="40"/>
                    <a:pt x="172" y="40"/>
                  </a:cubicBezTo>
                  <a:cubicBezTo>
                    <a:pt x="172" y="40"/>
                    <a:pt x="173" y="40"/>
                    <a:pt x="173" y="40"/>
                  </a:cubicBezTo>
                  <a:cubicBezTo>
                    <a:pt x="173" y="40"/>
                    <a:pt x="173" y="40"/>
                    <a:pt x="173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40"/>
                    <a:pt x="174" y="40"/>
                    <a:pt x="174" y="4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42" name="Freeform 1222"/>
            <p:cNvSpPr>
              <a:spLocks/>
            </p:cNvSpPr>
            <p:nvPr/>
          </p:nvSpPr>
          <p:spPr bwMode="auto">
            <a:xfrm>
              <a:off x="18750848" y="7970855"/>
              <a:ext cx="326124" cy="199385"/>
            </a:xfrm>
            <a:custGeom>
              <a:avLst/>
              <a:gdLst>
                <a:gd name="T0" fmla="*/ 19 w 20"/>
                <a:gd name="T1" fmla="*/ 8 h 12"/>
                <a:gd name="T2" fmla="*/ 20 w 20"/>
                <a:gd name="T3" fmla="*/ 5 h 12"/>
                <a:gd name="T4" fmla="*/ 16 w 20"/>
                <a:gd name="T5" fmla="*/ 4 h 12"/>
                <a:gd name="T6" fmla="*/ 14 w 20"/>
                <a:gd name="T7" fmla="*/ 4 h 12"/>
                <a:gd name="T8" fmla="*/ 7 w 20"/>
                <a:gd name="T9" fmla="*/ 0 h 12"/>
                <a:gd name="T10" fmla="*/ 7 w 20"/>
                <a:gd name="T11" fmla="*/ 0 h 12"/>
                <a:gd name="T12" fmla="*/ 6 w 20"/>
                <a:gd name="T13" fmla="*/ 0 h 12"/>
                <a:gd name="T14" fmla="*/ 6 w 20"/>
                <a:gd name="T15" fmla="*/ 0 h 12"/>
                <a:gd name="T16" fmla="*/ 3 w 20"/>
                <a:gd name="T17" fmla="*/ 5 h 12"/>
                <a:gd name="T18" fmla="*/ 2 w 20"/>
                <a:gd name="T19" fmla="*/ 5 h 12"/>
                <a:gd name="T20" fmla="*/ 2 w 20"/>
                <a:gd name="T21" fmla="*/ 9 h 12"/>
                <a:gd name="T22" fmla="*/ 0 w 20"/>
                <a:gd name="T23" fmla="*/ 11 h 12"/>
                <a:gd name="T24" fmla="*/ 0 w 20"/>
                <a:gd name="T25" fmla="*/ 11 h 12"/>
                <a:gd name="T26" fmla="*/ 17 w 20"/>
                <a:gd name="T27" fmla="*/ 11 h 12"/>
                <a:gd name="T28" fmla="*/ 17 w 20"/>
                <a:gd name="T29" fmla="*/ 11 h 12"/>
                <a:gd name="T30" fmla="*/ 19 w 20"/>
                <a:gd name="T31" fmla="*/ 11 h 12"/>
                <a:gd name="T32" fmla="*/ 19 w 20"/>
                <a:gd name="T33" fmla="*/ 11 h 12"/>
                <a:gd name="T34" fmla="*/ 19 w 20"/>
                <a:gd name="T35" fmla="*/ 11 h 12"/>
                <a:gd name="T36" fmla="*/ 19 w 20"/>
                <a:gd name="T37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12">
                  <a:moveTo>
                    <a:pt x="19" y="8"/>
                  </a:moveTo>
                  <a:cubicBezTo>
                    <a:pt x="20" y="7"/>
                    <a:pt x="20" y="6"/>
                    <a:pt x="20" y="5"/>
                  </a:cubicBezTo>
                  <a:cubicBezTo>
                    <a:pt x="19" y="5"/>
                    <a:pt x="17" y="4"/>
                    <a:pt x="16" y="4"/>
                  </a:cubicBezTo>
                  <a:cubicBezTo>
                    <a:pt x="16" y="4"/>
                    <a:pt x="15" y="4"/>
                    <a:pt x="14" y="4"/>
                  </a:cubicBezTo>
                  <a:cubicBezTo>
                    <a:pt x="12" y="4"/>
                    <a:pt x="9" y="2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2" y="8"/>
                    <a:pt x="2" y="9"/>
                  </a:cubicBezTo>
                  <a:cubicBezTo>
                    <a:pt x="2" y="10"/>
                    <a:pt x="1" y="10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5" y="11"/>
                    <a:pt x="12" y="12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9"/>
                    <a:pt x="19" y="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43" name="Freeform 1223"/>
            <p:cNvSpPr>
              <a:spLocks/>
            </p:cNvSpPr>
            <p:nvPr/>
          </p:nvSpPr>
          <p:spPr bwMode="auto">
            <a:xfrm>
              <a:off x="16485145" y="11293939"/>
              <a:ext cx="257466" cy="415385"/>
            </a:xfrm>
            <a:custGeom>
              <a:avLst/>
              <a:gdLst>
                <a:gd name="T0" fmla="*/ 5 w 16"/>
                <a:gd name="T1" fmla="*/ 17 h 26"/>
                <a:gd name="T2" fmla="*/ 6 w 16"/>
                <a:gd name="T3" fmla="*/ 26 h 26"/>
                <a:gd name="T4" fmla="*/ 6 w 16"/>
                <a:gd name="T5" fmla="*/ 26 h 26"/>
                <a:gd name="T6" fmla="*/ 12 w 16"/>
                <a:gd name="T7" fmla="*/ 22 h 26"/>
                <a:gd name="T8" fmla="*/ 14 w 16"/>
                <a:gd name="T9" fmla="*/ 21 h 26"/>
                <a:gd name="T10" fmla="*/ 15 w 16"/>
                <a:gd name="T11" fmla="*/ 13 h 26"/>
                <a:gd name="T12" fmla="*/ 15 w 16"/>
                <a:gd name="T13" fmla="*/ 4 h 26"/>
                <a:gd name="T14" fmla="*/ 15 w 16"/>
                <a:gd name="T15" fmla="*/ 2 h 26"/>
                <a:gd name="T16" fmla="*/ 8 w 16"/>
                <a:gd name="T17" fmla="*/ 1 h 26"/>
                <a:gd name="T18" fmla="*/ 3 w 16"/>
                <a:gd name="T19" fmla="*/ 3 h 26"/>
                <a:gd name="T20" fmla="*/ 1 w 16"/>
                <a:gd name="T21" fmla="*/ 3 h 26"/>
                <a:gd name="T22" fmla="*/ 0 w 16"/>
                <a:gd name="T23" fmla="*/ 3 h 26"/>
                <a:gd name="T24" fmla="*/ 2 w 16"/>
                <a:gd name="T25" fmla="*/ 6 h 26"/>
                <a:gd name="T26" fmla="*/ 5 w 16"/>
                <a:gd name="T27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26">
                  <a:moveTo>
                    <a:pt x="5" y="17"/>
                  </a:moveTo>
                  <a:cubicBezTo>
                    <a:pt x="4" y="21"/>
                    <a:pt x="5" y="25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9" y="23"/>
                    <a:pt x="10" y="23"/>
                    <a:pt x="12" y="22"/>
                  </a:cubicBezTo>
                  <a:cubicBezTo>
                    <a:pt x="13" y="22"/>
                    <a:pt x="13" y="22"/>
                    <a:pt x="14" y="21"/>
                  </a:cubicBezTo>
                  <a:cubicBezTo>
                    <a:pt x="15" y="20"/>
                    <a:pt x="15" y="16"/>
                    <a:pt x="15" y="13"/>
                  </a:cubicBezTo>
                  <a:cubicBezTo>
                    <a:pt x="15" y="10"/>
                    <a:pt x="15" y="6"/>
                    <a:pt x="15" y="4"/>
                  </a:cubicBezTo>
                  <a:cubicBezTo>
                    <a:pt x="16" y="3"/>
                    <a:pt x="15" y="2"/>
                    <a:pt x="15" y="2"/>
                  </a:cubicBezTo>
                  <a:cubicBezTo>
                    <a:pt x="14" y="0"/>
                    <a:pt x="10" y="0"/>
                    <a:pt x="8" y="1"/>
                  </a:cubicBezTo>
                  <a:cubicBezTo>
                    <a:pt x="7" y="3"/>
                    <a:pt x="5" y="3"/>
                    <a:pt x="3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4" y="9"/>
                    <a:pt x="6" y="13"/>
                    <a:pt x="5" y="17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44" name="Freeform 1224"/>
            <p:cNvSpPr>
              <a:spLocks/>
            </p:cNvSpPr>
            <p:nvPr/>
          </p:nvSpPr>
          <p:spPr bwMode="auto">
            <a:xfrm>
              <a:off x="16244843" y="9964705"/>
              <a:ext cx="2042566" cy="1910773"/>
            </a:xfrm>
            <a:custGeom>
              <a:avLst/>
              <a:gdLst>
                <a:gd name="T0" fmla="*/ 64 w 124"/>
                <a:gd name="T1" fmla="*/ 6 h 120"/>
                <a:gd name="T2" fmla="*/ 62 w 124"/>
                <a:gd name="T3" fmla="*/ 5 h 120"/>
                <a:gd name="T4" fmla="*/ 61 w 124"/>
                <a:gd name="T5" fmla="*/ 5 h 120"/>
                <a:gd name="T6" fmla="*/ 61 w 124"/>
                <a:gd name="T7" fmla="*/ 5 h 120"/>
                <a:gd name="T8" fmla="*/ 61 w 124"/>
                <a:gd name="T9" fmla="*/ 5 h 120"/>
                <a:gd name="T10" fmla="*/ 59 w 124"/>
                <a:gd name="T11" fmla="*/ 1 h 120"/>
                <a:gd name="T12" fmla="*/ 56 w 124"/>
                <a:gd name="T13" fmla="*/ 0 h 120"/>
                <a:gd name="T14" fmla="*/ 50 w 124"/>
                <a:gd name="T15" fmla="*/ 2 h 120"/>
                <a:gd name="T16" fmla="*/ 43 w 124"/>
                <a:gd name="T17" fmla="*/ 3 h 120"/>
                <a:gd name="T18" fmla="*/ 42 w 124"/>
                <a:gd name="T19" fmla="*/ 4 h 120"/>
                <a:gd name="T20" fmla="*/ 37 w 124"/>
                <a:gd name="T21" fmla="*/ 7 h 120"/>
                <a:gd name="T22" fmla="*/ 33 w 124"/>
                <a:gd name="T23" fmla="*/ 11 h 120"/>
                <a:gd name="T24" fmla="*/ 28 w 124"/>
                <a:gd name="T25" fmla="*/ 11 h 120"/>
                <a:gd name="T26" fmla="*/ 27 w 124"/>
                <a:gd name="T27" fmla="*/ 14 h 120"/>
                <a:gd name="T28" fmla="*/ 24 w 124"/>
                <a:gd name="T29" fmla="*/ 17 h 120"/>
                <a:gd name="T30" fmla="*/ 24 w 124"/>
                <a:gd name="T31" fmla="*/ 17 h 120"/>
                <a:gd name="T32" fmla="*/ 17 w 124"/>
                <a:gd name="T33" fmla="*/ 11 h 120"/>
                <a:gd name="T34" fmla="*/ 17 w 124"/>
                <a:gd name="T35" fmla="*/ 10 h 120"/>
                <a:gd name="T36" fmla="*/ 10 w 124"/>
                <a:gd name="T37" fmla="*/ 17 h 120"/>
                <a:gd name="T38" fmla="*/ 8 w 124"/>
                <a:gd name="T39" fmla="*/ 17 h 120"/>
                <a:gd name="T40" fmla="*/ 6 w 124"/>
                <a:gd name="T41" fmla="*/ 17 h 120"/>
                <a:gd name="T42" fmla="*/ 3 w 124"/>
                <a:gd name="T43" fmla="*/ 17 h 120"/>
                <a:gd name="T44" fmla="*/ 3 w 124"/>
                <a:gd name="T45" fmla="*/ 18 h 120"/>
                <a:gd name="T46" fmla="*/ 3 w 124"/>
                <a:gd name="T47" fmla="*/ 19 h 120"/>
                <a:gd name="T48" fmla="*/ 1 w 124"/>
                <a:gd name="T49" fmla="*/ 27 h 120"/>
                <a:gd name="T50" fmla="*/ 1 w 124"/>
                <a:gd name="T51" fmla="*/ 29 h 120"/>
                <a:gd name="T52" fmla="*/ 2 w 124"/>
                <a:gd name="T53" fmla="*/ 36 h 120"/>
                <a:gd name="T54" fmla="*/ 4 w 124"/>
                <a:gd name="T55" fmla="*/ 37 h 120"/>
                <a:gd name="T56" fmla="*/ 11 w 124"/>
                <a:gd name="T57" fmla="*/ 39 h 120"/>
                <a:gd name="T58" fmla="*/ 11 w 124"/>
                <a:gd name="T59" fmla="*/ 42 h 120"/>
                <a:gd name="T60" fmla="*/ 14 w 124"/>
                <a:gd name="T61" fmla="*/ 40 h 120"/>
                <a:gd name="T62" fmla="*/ 23 w 124"/>
                <a:gd name="T63" fmla="*/ 34 h 120"/>
                <a:gd name="T64" fmla="*/ 40 w 124"/>
                <a:gd name="T65" fmla="*/ 44 h 120"/>
                <a:gd name="T66" fmla="*/ 52 w 124"/>
                <a:gd name="T67" fmla="*/ 62 h 120"/>
                <a:gd name="T68" fmla="*/ 67 w 124"/>
                <a:gd name="T69" fmla="*/ 75 h 120"/>
                <a:gd name="T70" fmla="*/ 79 w 124"/>
                <a:gd name="T71" fmla="*/ 80 h 120"/>
                <a:gd name="T72" fmla="*/ 92 w 124"/>
                <a:gd name="T73" fmla="*/ 90 h 120"/>
                <a:gd name="T74" fmla="*/ 99 w 124"/>
                <a:gd name="T75" fmla="*/ 98 h 120"/>
                <a:gd name="T76" fmla="*/ 101 w 124"/>
                <a:gd name="T77" fmla="*/ 115 h 120"/>
                <a:gd name="T78" fmla="*/ 103 w 124"/>
                <a:gd name="T79" fmla="*/ 113 h 120"/>
                <a:gd name="T80" fmla="*/ 110 w 124"/>
                <a:gd name="T81" fmla="*/ 105 h 120"/>
                <a:gd name="T82" fmla="*/ 109 w 124"/>
                <a:gd name="T83" fmla="*/ 104 h 120"/>
                <a:gd name="T84" fmla="*/ 106 w 124"/>
                <a:gd name="T85" fmla="*/ 93 h 120"/>
                <a:gd name="T86" fmla="*/ 121 w 124"/>
                <a:gd name="T87" fmla="*/ 93 h 120"/>
                <a:gd name="T88" fmla="*/ 124 w 124"/>
                <a:gd name="T89" fmla="*/ 93 h 120"/>
                <a:gd name="T90" fmla="*/ 103 w 124"/>
                <a:gd name="T91" fmla="*/ 79 h 120"/>
                <a:gd name="T92" fmla="*/ 96 w 124"/>
                <a:gd name="T93" fmla="*/ 73 h 120"/>
                <a:gd name="T94" fmla="*/ 76 w 124"/>
                <a:gd name="T95" fmla="*/ 53 h 120"/>
                <a:gd name="T96" fmla="*/ 60 w 124"/>
                <a:gd name="T97" fmla="*/ 38 h 120"/>
                <a:gd name="T98" fmla="*/ 60 w 124"/>
                <a:gd name="T99" fmla="*/ 26 h 120"/>
                <a:gd name="T100" fmla="*/ 65 w 124"/>
                <a:gd name="T101" fmla="*/ 18 h 120"/>
                <a:gd name="T102" fmla="*/ 65 w 124"/>
                <a:gd name="T103" fmla="*/ 15 h 120"/>
                <a:gd name="T104" fmla="*/ 65 w 124"/>
                <a:gd name="T105" fmla="*/ 10 h 120"/>
                <a:gd name="T106" fmla="*/ 65 w 124"/>
                <a:gd name="T107" fmla="*/ 7 h 120"/>
                <a:gd name="T108" fmla="*/ 65 w 124"/>
                <a:gd name="T109" fmla="*/ 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4" h="120">
                  <a:moveTo>
                    <a:pt x="65" y="6"/>
                  </a:moveTo>
                  <a:cubicBezTo>
                    <a:pt x="65" y="6"/>
                    <a:pt x="64" y="6"/>
                    <a:pt x="64" y="6"/>
                  </a:cubicBezTo>
                  <a:cubicBezTo>
                    <a:pt x="64" y="6"/>
                    <a:pt x="64" y="5"/>
                    <a:pt x="63" y="5"/>
                  </a:cubicBezTo>
                  <a:cubicBezTo>
                    <a:pt x="63" y="5"/>
                    <a:pt x="63" y="5"/>
                    <a:pt x="62" y="5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5"/>
                    <a:pt x="62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4"/>
                    <a:pt x="59" y="2"/>
                    <a:pt x="59" y="1"/>
                  </a:cubicBezTo>
                  <a:cubicBezTo>
                    <a:pt x="59" y="0"/>
                    <a:pt x="59" y="0"/>
                    <a:pt x="58" y="0"/>
                  </a:cubicBezTo>
                  <a:cubicBezTo>
                    <a:pt x="58" y="0"/>
                    <a:pt x="57" y="0"/>
                    <a:pt x="56" y="0"/>
                  </a:cubicBezTo>
                  <a:cubicBezTo>
                    <a:pt x="54" y="0"/>
                    <a:pt x="52" y="1"/>
                    <a:pt x="52" y="1"/>
                  </a:cubicBezTo>
                  <a:cubicBezTo>
                    <a:pt x="51" y="1"/>
                    <a:pt x="51" y="2"/>
                    <a:pt x="50" y="2"/>
                  </a:cubicBezTo>
                  <a:cubicBezTo>
                    <a:pt x="48" y="3"/>
                    <a:pt x="47" y="4"/>
                    <a:pt x="45" y="4"/>
                  </a:cubicBezTo>
                  <a:cubicBezTo>
                    <a:pt x="44" y="4"/>
                    <a:pt x="43" y="4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6"/>
                    <a:pt x="40" y="8"/>
                    <a:pt x="38" y="8"/>
                  </a:cubicBezTo>
                  <a:cubicBezTo>
                    <a:pt x="38" y="8"/>
                    <a:pt x="38" y="8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9"/>
                    <a:pt x="35" y="11"/>
                    <a:pt x="33" y="11"/>
                  </a:cubicBezTo>
                  <a:cubicBezTo>
                    <a:pt x="31" y="11"/>
                    <a:pt x="30" y="10"/>
                    <a:pt x="29" y="10"/>
                  </a:cubicBezTo>
                  <a:cubicBezTo>
                    <a:pt x="29" y="10"/>
                    <a:pt x="28" y="10"/>
                    <a:pt x="28" y="11"/>
                  </a:cubicBezTo>
                  <a:cubicBezTo>
                    <a:pt x="28" y="12"/>
                    <a:pt x="28" y="13"/>
                    <a:pt x="28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7"/>
                    <a:pt x="25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17"/>
                    <a:pt x="22" y="17"/>
                    <a:pt x="21" y="16"/>
                  </a:cubicBezTo>
                  <a:cubicBezTo>
                    <a:pt x="20" y="15"/>
                    <a:pt x="19" y="13"/>
                    <a:pt x="17" y="11"/>
                  </a:cubicBezTo>
                  <a:cubicBezTo>
                    <a:pt x="17" y="11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5" y="13"/>
                    <a:pt x="14" y="17"/>
                    <a:pt x="11" y="17"/>
                  </a:cubicBezTo>
                  <a:cubicBezTo>
                    <a:pt x="11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7"/>
                    <a:pt x="9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7"/>
                    <a:pt x="7" y="17"/>
                    <a:pt x="6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5" y="17"/>
                    <a:pt x="4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5" y="21"/>
                    <a:pt x="5" y="22"/>
                  </a:cubicBezTo>
                  <a:cubicBezTo>
                    <a:pt x="5" y="24"/>
                    <a:pt x="3" y="26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8"/>
                    <a:pt x="1" y="28"/>
                    <a:pt x="1" y="29"/>
                  </a:cubicBezTo>
                  <a:cubicBezTo>
                    <a:pt x="3" y="30"/>
                    <a:pt x="5" y="32"/>
                    <a:pt x="3" y="35"/>
                  </a:cubicBezTo>
                  <a:cubicBezTo>
                    <a:pt x="3" y="35"/>
                    <a:pt x="3" y="35"/>
                    <a:pt x="2" y="36"/>
                  </a:cubicBezTo>
                  <a:cubicBezTo>
                    <a:pt x="2" y="36"/>
                    <a:pt x="2" y="36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7"/>
                    <a:pt x="5" y="37"/>
                    <a:pt x="6" y="38"/>
                  </a:cubicBezTo>
                  <a:cubicBezTo>
                    <a:pt x="8" y="38"/>
                    <a:pt x="10" y="38"/>
                    <a:pt x="11" y="39"/>
                  </a:cubicBezTo>
                  <a:cubicBezTo>
                    <a:pt x="11" y="40"/>
                    <a:pt x="11" y="41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1" y="42"/>
                    <a:pt x="12" y="42"/>
                    <a:pt x="12" y="42"/>
                  </a:cubicBezTo>
                  <a:cubicBezTo>
                    <a:pt x="13" y="41"/>
                    <a:pt x="13" y="41"/>
                    <a:pt x="14" y="40"/>
                  </a:cubicBezTo>
                  <a:cubicBezTo>
                    <a:pt x="15" y="38"/>
                    <a:pt x="16" y="36"/>
                    <a:pt x="20" y="35"/>
                  </a:cubicBezTo>
                  <a:cubicBezTo>
                    <a:pt x="21" y="35"/>
                    <a:pt x="22" y="34"/>
                    <a:pt x="23" y="34"/>
                  </a:cubicBezTo>
                  <a:cubicBezTo>
                    <a:pt x="30" y="34"/>
                    <a:pt x="36" y="39"/>
                    <a:pt x="38" y="42"/>
                  </a:cubicBezTo>
                  <a:cubicBezTo>
                    <a:pt x="39" y="43"/>
                    <a:pt x="39" y="44"/>
                    <a:pt x="40" y="44"/>
                  </a:cubicBezTo>
                  <a:cubicBezTo>
                    <a:pt x="41" y="46"/>
                    <a:pt x="42" y="47"/>
                    <a:pt x="42" y="50"/>
                  </a:cubicBezTo>
                  <a:cubicBezTo>
                    <a:pt x="43" y="52"/>
                    <a:pt x="44" y="57"/>
                    <a:pt x="52" y="62"/>
                  </a:cubicBezTo>
                  <a:cubicBezTo>
                    <a:pt x="57" y="65"/>
                    <a:pt x="60" y="68"/>
                    <a:pt x="62" y="71"/>
                  </a:cubicBezTo>
                  <a:cubicBezTo>
                    <a:pt x="64" y="73"/>
                    <a:pt x="66" y="74"/>
                    <a:pt x="67" y="75"/>
                  </a:cubicBezTo>
                  <a:cubicBezTo>
                    <a:pt x="69" y="76"/>
                    <a:pt x="70" y="76"/>
                    <a:pt x="72" y="77"/>
                  </a:cubicBezTo>
                  <a:cubicBezTo>
                    <a:pt x="74" y="77"/>
                    <a:pt x="77" y="78"/>
                    <a:pt x="79" y="80"/>
                  </a:cubicBezTo>
                  <a:cubicBezTo>
                    <a:pt x="81" y="83"/>
                    <a:pt x="84" y="85"/>
                    <a:pt x="88" y="86"/>
                  </a:cubicBezTo>
                  <a:cubicBezTo>
                    <a:pt x="90" y="87"/>
                    <a:pt x="91" y="89"/>
                    <a:pt x="92" y="90"/>
                  </a:cubicBezTo>
                  <a:cubicBezTo>
                    <a:pt x="93" y="92"/>
                    <a:pt x="94" y="93"/>
                    <a:pt x="95" y="93"/>
                  </a:cubicBezTo>
                  <a:cubicBezTo>
                    <a:pt x="99" y="93"/>
                    <a:pt x="99" y="96"/>
                    <a:pt x="99" y="98"/>
                  </a:cubicBezTo>
                  <a:cubicBezTo>
                    <a:pt x="99" y="99"/>
                    <a:pt x="100" y="99"/>
                    <a:pt x="100" y="100"/>
                  </a:cubicBezTo>
                  <a:cubicBezTo>
                    <a:pt x="103" y="104"/>
                    <a:pt x="104" y="111"/>
                    <a:pt x="101" y="115"/>
                  </a:cubicBezTo>
                  <a:cubicBezTo>
                    <a:pt x="100" y="116"/>
                    <a:pt x="100" y="119"/>
                    <a:pt x="100" y="120"/>
                  </a:cubicBezTo>
                  <a:cubicBezTo>
                    <a:pt x="101" y="118"/>
                    <a:pt x="103" y="115"/>
                    <a:pt x="103" y="113"/>
                  </a:cubicBezTo>
                  <a:cubicBezTo>
                    <a:pt x="104" y="110"/>
                    <a:pt x="105" y="109"/>
                    <a:pt x="107" y="108"/>
                  </a:cubicBezTo>
                  <a:cubicBezTo>
                    <a:pt x="108" y="107"/>
                    <a:pt x="109" y="107"/>
                    <a:pt x="110" y="105"/>
                  </a:cubicBezTo>
                  <a:cubicBezTo>
                    <a:pt x="110" y="105"/>
                    <a:pt x="110" y="105"/>
                    <a:pt x="110" y="105"/>
                  </a:cubicBezTo>
                  <a:cubicBezTo>
                    <a:pt x="110" y="105"/>
                    <a:pt x="109" y="104"/>
                    <a:pt x="109" y="104"/>
                  </a:cubicBezTo>
                  <a:cubicBezTo>
                    <a:pt x="107" y="103"/>
                    <a:pt x="105" y="101"/>
                    <a:pt x="105" y="98"/>
                  </a:cubicBezTo>
                  <a:cubicBezTo>
                    <a:pt x="104" y="96"/>
                    <a:pt x="105" y="94"/>
                    <a:pt x="106" y="93"/>
                  </a:cubicBezTo>
                  <a:cubicBezTo>
                    <a:pt x="108" y="89"/>
                    <a:pt x="114" y="88"/>
                    <a:pt x="118" y="91"/>
                  </a:cubicBezTo>
                  <a:cubicBezTo>
                    <a:pt x="119" y="92"/>
                    <a:pt x="120" y="92"/>
                    <a:pt x="121" y="93"/>
                  </a:cubicBezTo>
                  <a:cubicBezTo>
                    <a:pt x="122" y="93"/>
                    <a:pt x="123" y="94"/>
                    <a:pt x="124" y="95"/>
                  </a:cubicBezTo>
                  <a:cubicBezTo>
                    <a:pt x="124" y="94"/>
                    <a:pt x="124" y="94"/>
                    <a:pt x="124" y="93"/>
                  </a:cubicBezTo>
                  <a:cubicBezTo>
                    <a:pt x="124" y="90"/>
                    <a:pt x="112" y="84"/>
                    <a:pt x="107" y="82"/>
                  </a:cubicBezTo>
                  <a:cubicBezTo>
                    <a:pt x="105" y="81"/>
                    <a:pt x="104" y="80"/>
                    <a:pt x="103" y="79"/>
                  </a:cubicBezTo>
                  <a:cubicBezTo>
                    <a:pt x="100" y="78"/>
                    <a:pt x="99" y="76"/>
                    <a:pt x="99" y="75"/>
                  </a:cubicBezTo>
                  <a:cubicBezTo>
                    <a:pt x="98" y="73"/>
                    <a:pt x="98" y="73"/>
                    <a:pt x="96" y="73"/>
                  </a:cubicBezTo>
                  <a:cubicBezTo>
                    <a:pt x="95" y="73"/>
                    <a:pt x="95" y="73"/>
                    <a:pt x="95" y="73"/>
                  </a:cubicBezTo>
                  <a:cubicBezTo>
                    <a:pt x="87" y="73"/>
                    <a:pt x="78" y="64"/>
                    <a:pt x="76" y="53"/>
                  </a:cubicBezTo>
                  <a:cubicBezTo>
                    <a:pt x="75" y="48"/>
                    <a:pt x="71" y="46"/>
                    <a:pt x="67" y="44"/>
                  </a:cubicBezTo>
                  <a:cubicBezTo>
                    <a:pt x="64" y="42"/>
                    <a:pt x="61" y="41"/>
                    <a:pt x="60" y="38"/>
                  </a:cubicBezTo>
                  <a:cubicBezTo>
                    <a:pt x="58" y="34"/>
                    <a:pt x="59" y="31"/>
                    <a:pt x="60" y="30"/>
                  </a:cubicBezTo>
                  <a:cubicBezTo>
                    <a:pt x="61" y="28"/>
                    <a:pt x="61" y="28"/>
                    <a:pt x="60" y="26"/>
                  </a:cubicBezTo>
                  <a:cubicBezTo>
                    <a:pt x="60" y="25"/>
                    <a:pt x="60" y="24"/>
                    <a:pt x="60" y="22"/>
                  </a:cubicBezTo>
                  <a:cubicBezTo>
                    <a:pt x="61" y="20"/>
                    <a:pt x="63" y="19"/>
                    <a:pt x="65" y="18"/>
                  </a:cubicBezTo>
                  <a:cubicBezTo>
                    <a:pt x="65" y="17"/>
                    <a:pt x="65" y="16"/>
                    <a:pt x="65" y="16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4"/>
                    <a:pt x="65" y="12"/>
                    <a:pt x="65" y="11"/>
                  </a:cubicBezTo>
                  <a:cubicBezTo>
                    <a:pt x="65" y="11"/>
                    <a:pt x="65" y="11"/>
                    <a:pt x="65" y="10"/>
                  </a:cubicBezTo>
                  <a:cubicBezTo>
                    <a:pt x="65" y="9"/>
                    <a:pt x="65" y="8"/>
                    <a:pt x="65" y="8"/>
                  </a:cubicBezTo>
                  <a:cubicBezTo>
                    <a:pt x="65" y="7"/>
                    <a:pt x="65" y="7"/>
                    <a:pt x="65" y="7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6"/>
                    <a:pt x="65" y="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45" name="Freeform 1225"/>
            <p:cNvSpPr>
              <a:spLocks/>
            </p:cNvSpPr>
            <p:nvPr/>
          </p:nvSpPr>
          <p:spPr bwMode="auto">
            <a:xfrm>
              <a:off x="17309037" y="11908709"/>
              <a:ext cx="446275" cy="282462"/>
            </a:xfrm>
            <a:custGeom>
              <a:avLst/>
              <a:gdLst>
                <a:gd name="T0" fmla="*/ 24 w 27"/>
                <a:gd name="T1" fmla="*/ 15 h 18"/>
                <a:gd name="T2" fmla="*/ 24 w 27"/>
                <a:gd name="T3" fmla="*/ 10 h 18"/>
                <a:gd name="T4" fmla="*/ 27 w 27"/>
                <a:gd name="T5" fmla="*/ 0 h 18"/>
                <a:gd name="T6" fmla="*/ 22 w 27"/>
                <a:gd name="T7" fmla="*/ 1 h 18"/>
                <a:gd name="T8" fmla="*/ 7 w 27"/>
                <a:gd name="T9" fmla="*/ 1 h 18"/>
                <a:gd name="T10" fmla="*/ 5 w 27"/>
                <a:gd name="T11" fmla="*/ 0 h 18"/>
                <a:gd name="T12" fmla="*/ 0 w 27"/>
                <a:gd name="T13" fmla="*/ 3 h 18"/>
                <a:gd name="T14" fmla="*/ 10 w 27"/>
                <a:gd name="T15" fmla="*/ 8 h 18"/>
                <a:gd name="T16" fmla="*/ 20 w 27"/>
                <a:gd name="T17" fmla="*/ 14 h 18"/>
                <a:gd name="T18" fmla="*/ 23 w 27"/>
                <a:gd name="T19" fmla="*/ 16 h 18"/>
                <a:gd name="T20" fmla="*/ 23 w 27"/>
                <a:gd name="T21" fmla="*/ 18 h 18"/>
                <a:gd name="T22" fmla="*/ 23 w 27"/>
                <a:gd name="T23" fmla="*/ 18 h 18"/>
                <a:gd name="T24" fmla="*/ 23 w 27"/>
                <a:gd name="T25" fmla="*/ 16 h 18"/>
                <a:gd name="T26" fmla="*/ 24 w 27"/>
                <a:gd name="T2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18">
                  <a:moveTo>
                    <a:pt x="24" y="15"/>
                  </a:moveTo>
                  <a:cubicBezTo>
                    <a:pt x="24" y="15"/>
                    <a:pt x="24" y="14"/>
                    <a:pt x="24" y="10"/>
                  </a:cubicBezTo>
                  <a:cubicBezTo>
                    <a:pt x="23" y="6"/>
                    <a:pt x="26" y="2"/>
                    <a:pt x="27" y="0"/>
                  </a:cubicBezTo>
                  <a:cubicBezTo>
                    <a:pt x="26" y="0"/>
                    <a:pt x="24" y="0"/>
                    <a:pt x="22" y="1"/>
                  </a:cubicBezTo>
                  <a:cubicBezTo>
                    <a:pt x="15" y="2"/>
                    <a:pt x="11" y="3"/>
                    <a:pt x="7" y="1"/>
                  </a:cubicBezTo>
                  <a:cubicBezTo>
                    <a:pt x="6" y="0"/>
                    <a:pt x="6" y="0"/>
                    <a:pt x="5" y="0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3"/>
                    <a:pt x="2" y="5"/>
                    <a:pt x="10" y="8"/>
                  </a:cubicBezTo>
                  <a:cubicBezTo>
                    <a:pt x="16" y="9"/>
                    <a:pt x="18" y="12"/>
                    <a:pt x="20" y="14"/>
                  </a:cubicBezTo>
                  <a:cubicBezTo>
                    <a:pt x="21" y="15"/>
                    <a:pt x="22" y="16"/>
                    <a:pt x="23" y="16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5"/>
                    <a:pt x="24" y="1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  <p:sp>
          <p:nvSpPr>
            <p:cNvPr id="46" name="Freeform 1226"/>
            <p:cNvSpPr>
              <a:spLocks/>
            </p:cNvSpPr>
            <p:nvPr/>
          </p:nvSpPr>
          <p:spPr bwMode="auto">
            <a:xfrm>
              <a:off x="18407560" y="10164090"/>
              <a:ext cx="652248" cy="814155"/>
            </a:xfrm>
            <a:custGeom>
              <a:avLst/>
              <a:gdLst>
                <a:gd name="T0" fmla="*/ 19 w 40"/>
                <a:gd name="T1" fmla="*/ 52 h 52"/>
                <a:gd name="T2" fmla="*/ 20 w 40"/>
                <a:gd name="T3" fmla="*/ 52 h 52"/>
                <a:gd name="T4" fmla="*/ 22 w 40"/>
                <a:gd name="T5" fmla="*/ 51 h 52"/>
                <a:gd name="T6" fmla="*/ 24 w 40"/>
                <a:gd name="T7" fmla="*/ 51 h 52"/>
                <a:gd name="T8" fmla="*/ 27 w 40"/>
                <a:gd name="T9" fmla="*/ 50 h 52"/>
                <a:gd name="T10" fmla="*/ 29 w 40"/>
                <a:gd name="T11" fmla="*/ 50 h 52"/>
                <a:gd name="T12" fmla="*/ 32 w 40"/>
                <a:gd name="T13" fmla="*/ 50 h 52"/>
                <a:gd name="T14" fmla="*/ 34 w 40"/>
                <a:gd name="T15" fmla="*/ 49 h 52"/>
                <a:gd name="T16" fmla="*/ 36 w 40"/>
                <a:gd name="T17" fmla="*/ 49 h 52"/>
                <a:gd name="T18" fmla="*/ 36 w 40"/>
                <a:gd name="T19" fmla="*/ 48 h 52"/>
                <a:gd name="T20" fmla="*/ 38 w 40"/>
                <a:gd name="T21" fmla="*/ 43 h 52"/>
                <a:gd name="T22" fmla="*/ 37 w 40"/>
                <a:gd name="T23" fmla="*/ 37 h 52"/>
                <a:gd name="T24" fmla="*/ 37 w 40"/>
                <a:gd name="T25" fmla="*/ 26 h 52"/>
                <a:gd name="T26" fmla="*/ 37 w 40"/>
                <a:gd name="T27" fmla="*/ 25 h 52"/>
                <a:gd name="T28" fmla="*/ 28 w 40"/>
                <a:gd name="T29" fmla="*/ 20 h 52"/>
                <a:gd name="T30" fmla="*/ 24 w 40"/>
                <a:gd name="T31" fmla="*/ 15 h 52"/>
                <a:gd name="T32" fmla="*/ 19 w 40"/>
                <a:gd name="T33" fmla="*/ 7 h 52"/>
                <a:gd name="T34" fmla="*/ 17 w 40"/>
                <a:gd name="T35" fmla="*/ 4 h 52"/>
                <a:gd name="T36" fmla="*/ 16 w 40"/>
                <a:gd name="T37" fmla="*/ 3 h 52"/>
                <a:gd name="T38" fmla="*/ 15 w 40"/>
                <a:gd name="T39" fmla="*/ 2 h 52"/>
                <a:gd name="T40" fmla="*/ 15 w 40"/>
                <a:gd name="T41" fmla="*/ 2 h 52"/>
                <a:gd name="T42" fmla="*/ 9 w 40"/>
                <a:gd name="T43" fmla="*/ 0 h 52"/>
                <a:gd name="T44" fmla="*/ 0 w 40"/>
                <a:gd name="T45" fmla="*/ 3 h 52"/>
                <a:gd name="T46" fmla="*/ 0 w 40"/>
                <a:gd name="T47" fmla="*/ 5 h 52"/>
                <a:gd name="T48" fmla="*/ 0 w 40"/>
                <a:gd name="T49" fmla="*/ 6 h 52"/>
                <a:gd name="T50" fmla="*/ 1 w 40"/>
                <a:gd name="T51" fmla="*/ 6 h 52"/>
                <a:gd name="T52" fmla="*/ 5 w 40"/>
                <a:gd name="T53" fmla="*/ 13 h 52"/>
                <a:gd name="T54" fmla="*/ 6 w 40"/>
                <a:gd name="T55" fmla="*/ 17 h 52"/>
                <a:gd name="T56" fmla="*/ 6 w 40"/>
                <a:gd name="T57" fmla="*/ 18 h 52"/>
                <a:gd name="T58" fmla="*/ 6 w 40"/>
                <a:gd name="T59" fmla="*/ 19 h 52"/>
                <a:gd name="T60" fmla="*/ 7 w 40"/>
                <a:gd name="T61" fmla="*/ 23 h 52"/>
                <a:gd name="T62" fmla="*/ 7 w 40"/>
                <a:gd name="T63" fmla="*/ 29 h 52"/>
                <a:gd name="T64" fmla="*/ 6 w 40"/>
                <a:gd name="T65" fmla="*/ 31 h 52"/>
                <a:gd name="T66" fmla="*/ 6 w 40"/>
                <a:gd name="T67" fmla="*/ 34 h 52"/>
                <a:gd name="T68" fmla="*/ 5 w 40"/>
                <a:gd name="T69" fmla="*/ 35 h 52"/>
                <a:gd name="T70" fmla="*/ 5 w 40"/>
                <a:gd name="T71" fmla="*/ 35 h 52"/>
                <a:gd name="T72" fmla="*/ 4 w 40"/>
                <a:gd name="T73" fmla="*/ 36 h 52"/>
                <a:gd name="T74" fmla="*/ 3 w 40"/>
                <a:gd name="T75" fmla="*/ 36 h 52"/>
                <a:gd name="T76" fmla="*/ 2 w 40"/>
                <a:gd name="T77" fmla="*/ 39 h 52"/>
                <a:gd name="T78" fmla="*/ 4 w 40"/>
                <a:gd name="T79" fmla="*/ 41 h 52"/>
                <a:gd name="T80" fmla="*/ 7 w 40"/>
                <a:gd name="T81" fmla="*/ 44 h 52"/>
                <a:gd name="T82" fmla="*/ 9 w 40"/>
                <a:gd name="T83" fmla="*/ 4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0" h="52">
                  <a:moveTo>
                    <a:pt x="12" y="48"/>
                  </a:moveTo>
                  <a:cubicBezTo>
                    <a:pt x="14" y="49"/>
                    <a:pt x="17" y="51"/>
                    <a:pt x="19" y="52"/>
                  </a:cubicBezTo>
                  <a:cubicBezTo>
                    <a:pt x="19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1" y="52"/>
                    <a:pt x="22" y="51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3" y="51"/>
                    <a:pt x="24" y="51"/>
                    <a:pt x="24" y="51"/>
                  </a:cubicBezTo>
                  <a:cubicBezTo>
                    <a:pt x="24" y="51"/>
                    <a:pt x="25" y="51"/>
                    <a:pt x="25" y="51"/>
                  </a:cubicBezTo>
                  <a:cubicBezTo>
                    <a:pt x="25" y="51"/>
                    <a:pt x="26" y="51"/>
                    <a:pt x="27" y="50"/>
                  </a:cubicBezTo>
                  <a:cubicBezTo>
                    <a:pt x="27" y="50"/>
                    <a:pt x="27" y="50"/>
                    <a:pt x="28" y="50"/>
                  </a:cubicBezTo>
                  <a:cubicBezTo>
                    <a:pt x="28" y="50"/>
                    <a:pt x="29" y="50"/>
                    <a:pt x="29" y="50"/>
                  </a:cubicBezTo>
                  <a:cubicBezTo>
                    <a:pt x="29" y="50"/>
                    <a:pt x="30" y="50"/>
                    <a:pt x="30" y="50"/>
                  </a:cubicBezTo>
                  <a:cubicBezTo>
                    <a:pt x="31" y="50"/>
                    <a:pt x="31" y="50"/>
                    <a:pt x="32" y="50"/>
                  </a:cubicBezTo>
                  <a:cubicBezTo>
                    <a:pt x="32" y="49"/>
                    <a:pt x="33" y="49"/>
                    <a:pt x="33" y="49"/>
                  </a:cubicBezTo>
                  <a:cubicBezTo>
                    <a:pt x="33" y="49"/>
                    <a:pt x="34" y="49"/>
                    <a:pt x="34" y="4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6" y="49"/>
                    <a:pt x="36" y="49"/>
                    <a:pt x="36" y="49"/>
                  </a:cubicBezTo>
                  <a:cubicBezTo>
                    <a:pt x="36" y="49"/>
                    <a:pt x="36" y="49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7"/>
                  </a:cubicBezTo>
                  <a:cubicBezTo>
                    <a:pt x="36" y="46"/>
                    <a:pt x="37" y="44"/>
                    <a:pt x="38" y="43"/>
                  </a:cubicBezTo>
                  <a:cubicBezTo>
                    <a:pt x="39" y="42"/>
                    <a:pt x="39" y="41"/>
                    <a:pt x="40" y="41"/>
                  </a:cubicBezTo>
                  <a:cubicBezTo>
                    <a:pt x="40" y="40"/>
                    <a:pt x="38" y="38"/>
                    <a:pt x="37" y="37"/>
                  </a:cubicBezTo>
                  <a:cubicBezTo>
                    <a:pt x="35" y="35"/>
                    <a:pt x="34" y="33"/>
                    <a:pt x="35" y="31"/>
                  </a:cubicBezTo>
                  <a:cubicBezTo>
                    <a:pt x="35" y="29"/>
                    <a:pt x="36" y="27"/>
                    <a:pt x="37" y="26"/>
                  </a:cubicBezTo>
                  <a:cubicBezTo>
                    <a:pt x="37" y="26"/>
                    <a:pt x="37" y="25"/>
                    <a:pt x="37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4"/>
                    <a:pt x="37" y="23"/>
                    <a:pt x="37" y="22"/>
                  </a:cubicBezTo>
                  <a:cubicBezTo>
                    <a:pt x="35" y="21"/>
                    <a:pt x="30" y="21"/>
                    <a:pt x="28" y="20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23" y="19"/>
                    <a:pt x="24" y="16"/>
                    <a:pt x="24" y="15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1" y="13"/>
                    <a:pt x="19" y="10"/>
                    <a:pt x="19" y="7"/>
                  </a:cubicBezTo>
                  <a:cubicBezTo>
                    <a:pt x="19" y="7"/>
                    <a:pt x="19" y="7"/>
                    <a:pt x="19" y="6"/>
                  </a:cubicBezTo>
                  <a:cubicBezTo>
                    <a:pt x="18" y="6"/>
                    <a:pt x="18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6" y="4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1"/>
                    <a:pt x="3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5" y="8"/>
                    <a:pt x="5" y="11"/>
                    <a:pt x="5" y="13"/>
                  </a:cubicBezTo>
                  <a:cubicBezTo>
                    <a:pt x="5" y="14"/>
                    <a:pt x="5" y="15"/>
                    <a:pt x="6" y="16"/>
                  </a:cubicBezTo>
                  <a:cubicBezTo>
                    <a:pt x="6" y="16"/>
                    <a:pt x="6" y="16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7" y="27"/>
                    <a:pt x="7" y="29"/>
                  </a:cubicBezTo>
                  <a:cubicBezTo>
                    <a:pt x="6" y="29"/>
                    <a:pt x="6" y="30"/>
                    <a:pt x="6" y="30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6" y="33"/>
                    <a:pt x="6" y="34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5" y="34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2" y="37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2" y="39"/>
                    <a:pt x="3" y="39"/>
                    <a:pt x="3" y="39"/>
                  </a:cubicBezTo>
                  <a:cubicBezTo>
                    <a:pt x="3" y="40"/>
                    <a:pt x="4" y="40"/>
                    <a:pt x="4" y="41"/>
                  </a:cubicBezTo>
                  <a:cubicBezTo>
                    <a:pt x="4" y="41"/>
                    <a:pt x="5" y="42"/>
                    <a:pt x="5" y="42"/>
                  </a:cubicBezTo>
                  <a:cubicBezTo>
                    <a:pt x="6" y="43"/>
                    <a:pt x="6" y="43"/>
                    <a:pt x="7" y="44"/>
                  </a:cubicBezTo>
                  <a:cubicBezTo>
                    <a:pt x="7" y="44"/>
                    <a:pt x="7" y="45"/>
                    <a:pt x="8" y="45"/>
                  </a:cubicBezTo>
                  <a:cubicBezTo>
                    <a:pt x="8" y="45"/>
                    <a:pt x="8" y="46"/>
                    <a:pt x="9" y="46"/>
                  </a:cubicBezTo>
                  <a:cubicBezTo>
                    <a:pt x="9" y="46"/>
                    <a:pt x="10" y="47"/>
                    <a:pt x="12" y="4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1512"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818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grpSp>
        <p:nvGrpSpPr>
          <p:cNvPr id="4" name="Group 71"/>
          <p:cNvGrpSpPr/>
          <p:nvPr/>
        </p:nvGrpSpPr>
        <p:grpSpPr>
          <a:xfrm>
            <a:off x="744368" y="1910388"/>
            <a:ext cx="16724618" cy="4231992"/>
            <a:chOff x="1824434" y="3561665"/>
            <a:chExt cx="33449235" cy="8463984"/>
          </a:xfrm>
        </p:grpSpPr>
        <p:grpSp>
          <p:nvGrpSpPr>
            <p:cNvPr id="5" name="Group 72"/>
            <p:cNvGrpSpPr/>
            <p:nvPr/>
          </p:nvGrpSpPr>
          <p:grpSpPr>
            <a:xfrm>
              <a:off x="1824434" y="3561665"/>
              <a:ext cx="16381241" cy="8463984"/>
              <a:chOff x="1199130" y="4522421"/>
              <a:chExt cx="11824661" cy="6109654"/>
            </a:xfrm>
            <a:solidFill>
              <a:schemeClr val="bg1"/>
            </a:solidFill>
          </p:grpSpPr>
          <p:sp>
            <p:nvSpPr>
              <p:cNvPr id="13" name="Shape 25916"/>
              <p:cNvSpPr/>
              <p:nvPr/>
            </p:nvSpPr>
            <p:spPr>
              <a:xfrm>
                <a:off x="6135668" y="4592277"/>
                <a:ext cx="2129266" cy="1912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9" h="21364" extrusionOk="0">
                    <a:moveTo>
                      <a:pt x="3010" y="6585"/>
                    </a:moveTo>
                    <a:cubicBezTo>
                      <a:pt x="2435" y="7097"/>
                      <a:pt x="992" y="7348"/>
                      <a:pt x="363" y="6890"/>
                    </a:cubicBezTo>
                    <a:cubicBezTo>
                      <a:pt x="444" y="6750"/>
                      <a:pt x="713" y="6786"/>
                      <a:pt x="499" y="6579"/>
                    </a:cubicBezTo>
                    <a:cubicBezTo>
                      <a:pt x="464" y="6545"/>
                      <a:pt x="118" y="6445"/>
                      <a:pt x="106" y="6460"/>
                    </a:cubicBezTo>
                    <a:cubicBezTo>
                      <a:pt x="240" y="6289"/>
                      <a:pt x="512" y="6444"/>
                      <a:pt x="654" y="6279"/>
                    </a:cubicBezTo>
                    <a:cubicBezTo>
                      <a:pt x="796" y="6113"/>
                      <a:pt x="-14" y="6151"/>
                      <a:pt x="0" y="6157"/>
                    </a:cubicBezTo>
                    <a:cubicBezTo>
                      <a:pt x="226" y="5657"/>
                      <a:pt x="953" y="5687"/>
                      <a:pt x="954" y="6266"/>
                    </a:cubicBezTo>
                    <a:cubicBezTo>
                      <a:pt x="1102" y="6190"/>
                      <a:pt x="1215" y="6074"/>
                      <a:pt x="1294" y="5918"/>
                    </a:cubicBezTo>
                    <a:cubicBezTo>
                      <a:pt x="1537" y="5893"/>
                      <a:pt x="2370" y="6107"/>
                      <a:pt x="2491" y="5816"/>
                    </a:cubicBezTo>
                    <a:cubicBezTo>
                      <a:pt x="2514" y="5759"/>
                      <a:pt x="3682" y="5987"/>
                      <a:pt x="3010" y="6585"/>
                    </a:cubicBezTo>
                    <a:cubicBezTo>
                      <a:pt x="2843" y="6734"/>
                      <a:pt x="3142" y="6468"/>
                      <a:pt x="3010" y="6585"/>
                    </a:cubicBezTo>
                    <a:close/>
                    <a:moveTo>
                      <a:pt x="11005" y="300"/>
                    </a:moveTo>
                    <a:cubicBezTo>
                      <a:pt x="11317" y="195"/>
                      <a:pt x="11825" y="280"/>
                      <a:pt x="12088" y="495"/>
                    </a:cubicBezTo>
                    <a:cubicBezTo>
                      <a:pt x="12051" y="428"/>
                      <a:pt x="12017" y="355"/>
                      <a:pt x="12030" y="274"/>
                    </a:cubicBezTo>
                    <a:cubicBezTo>
                      <a:pt x="12514" y="182"/>
                      <a:pt x="14125" y="719"/>
                      <a:pt x="14503" y="1064"/>
                    </a:cubicBezTo>
                    <a:cubicBezTo>
                      <a:pt x="14355" y="1090"/>
                      <a:pt x="13593" y="1487"/>
                      <a:pt x="13494" y="1113"/>
                    </a:cubicBezTo>
                    <a:cubicBezTo>
                      <a:pt x="13514" y="1074"/>
                      <a:pt x="13535" y="1036"/>
                      <a:pt x="13555" y="997"/>
                    </a:cubicBezTo>
                    <a:cubicBezTo>
                      <a:pt x="13092" y="666"/>
                      <a:pt x="12573" y="887"/>
                      <a:pt x="12439" y="1482"/>
                    </a:cubicBezTo>
                    <a:cubicBezTo>
                      <a:pt x="12305" y="1656"/>
                      <a:pt x="11018" y="988"/>
                      <a:pt x="11664" y="897"/>
                    </a:cubicBezTo>
                    <a:cubicBezTo>
                      <a:pt x="11583" y="891"/>
                      <a:pt x="10294" y="541"/>
                      <a:pt x="11005" y="300"/>
                    </a:cubicBezTo>
                    <a:cubicBezTo>
                      <a:pt x="11317" y="195"/>
                      <a:pt x="10790" y="373"/>
                      <a:pt x="11005" y="300"/>
                    </a:cubicBezTo>
                    <a:close/>
                    <a:moveTo>
                      <a:pt x="13416" y="415"/>
                    </a:moveTo>
                    <a:cubicBezTo>
                      <a:pt x="13177" y="380"/>
                      <a:pt x="12943" y="324"/>
                      <a:pt x="12720" y="200"/>
                    </a:cubicBezTo>
                    <a:cubicBezTo>
                      <a:pt x="13106" y="-111"/>
                      <a:pt x="14518" y="-25"/>
                      <a:pt x="14908" y="222"/>
                    </a:cubicBezTo>
                    <a:cubicBezTo>
                      <a:pt x="14603" y="635"/>
                      <a:pt x="13826" y="474"/>
                      <a:pt x="13416" y="415"/>
                    </a:cubicBezTo>
                    <a:cubicBezTo>
                      <a:pt x="13177" y="380"/>
                      <a:pt x="13560" y="435"/>
                      <a:pt x="13416" y="415"/>
                    </a:cubicBezTo>
                    <a:close/>
                    <a:moveTo>
                      <a:pt x="17057" y="21008"/>
                    </a:moveTo>
                    <a:cubicBezTo>
                      <a:pt x="17044" y="21058"/>
                      <a:pt x="17025" y="21102"/>
                      <a:pt x="16998" y="21143"/>
                    </a:cubicBezTo>
                    <a:cubicBezTo>
                      <a:pt x="16638" y="21123"/>
                      <a:pt x="16355" y="21046"/>
                      <a:pt x="15994" y="21031"/>
                    </a:cubicBezTo>
                    <a:cubicBezTo>
                      <a:pt x="15992" y="20975"/>
                      <a:pt x="15985" y="20922"/>
                      <a:pt x="15986" y="20864"/>
                    </a:cubicBezTo>
                    <a:cubicBezTo>
                      <a:pt x="16167" y="20818"/>
                      <a:pt x="16655" y="20912"/>
                      <a:pt x="16834" y="20976"/>
                    </a:cubicBezTo>
                    <a:cubicBezTo>
                      <a:pt x="16831" y="20995"/>
                      <a:pt x="16840" y="21021"/>
                      <a:pt x="16837" y="21040"/>
                    </a:cubicBezTo>
                    <a:cubicBezTo>
                      <a:pt x="16925" y="21067"/>
                      <a:pt x="16976" y="21002"/>
                      <a:pt x="17057" y="21008"/>
                    </a:cubicBezTo>
                    <a:cubicBezTo>
                      <a:pt x="17069" y="21052"/>
                      <a:pt x="16976" y="21002"/>
                      <a:pt x="17057" y="21008"/>
                    </a:cubicBezTo>
                    <a:close/>
                    <a:moveTo>
                      <a:pt x="15035" y="9329"/>
                    </a:moveTo>
                    <a:cubicBezTo>
                      <a:pt x="15040" y="9332"/>
                      <a:pt x="15043" y="9336"/>
                      <a:pt x="15046" y="9340"/>
                    </a:cubicBezTo>
                    <a:cubicBezTo>
                      <a:pt x="15083" y="9411"/>
                      <a:pt x="14747" y="9586"/>
                      <a:pt x="14719" y="9588"/>
                    </a:cubicBezTo>
                    <a:cubicBezTo>
                      <a:pt x="14509" y="9606"/>
                      <a:pt x="14814" y="9185"/>
                      <a:pt x="15035" y="9329"/>
                    </a:cubicBezTo>
                    <a:cubicBezTo>
                      <a:pt x="15040" y="9332"/>
                      <a:pt x="15025" y="9323"/>
                      <a:pt x="15035" y="9329"/>
                    </a:cubicBezTo>
                    <a:close/>
                    <a:moveTo>
                      <a:pt x="10464" y="17106"/>
                    </a:moveTo>
                    <a:lnTo>
                      <a:pt x="10453" y="17083"/>
                    </a:lnTo>
                    <a:cubicBezTo>
                      <a:pt x="10426" y="17405"/>
                      <a:pt x="10539" y="17595"/>
                      <a:pt x="10345" y="17882"/>
                    </a:cubicBezTo>
                    <a:cubicBezTo>
                      <a:pt x="9796" y="17382"/>
                      <a:pt x="10473" y="17289"/>
                      <a:pt x="10464" y="17106"/>
                    </a:cubicBezTo>
                    <a:cubicBezTo>
                      <a:pt x="10464" y="17106"/>
                      <a:pt x="10457" y="16967"/>
                      <a:pt x="10464" y="17106"/>
                    </a:cubicBezTo>
                    <a:close/>
                    <a:moveTo>
                      <a:pt x="10564" y="18237"/>
                    </a:moveTo>
                    <a:cubicBezTo>
                      <a:pt x="10602" y="18346"/>
                      <a:pt x="10551" y="18790"/>
                      <a:pt x="10530" y="18920"/>
                    </a:cubicBezTo>
                    <a:cubicBezTo>
                      <a:pt x="10485" y="19203"/>
                      <a:pt x="10300" y="18856"/>
                      <a:pt x="10290" y="19078"/>
                    </a:cubicBezTo>
                    <a:cubicBezTo>
                      <a:pt x="10271" y="19507"/>
                      <a:pt x="9961" y="18146"/>
                      <a:pt x="9970" y="18150"/>
                    </a:cubicBezTo>
                    <a:cubicBezTo>
                      <a:pt x="10234" y="18257"/>
                      <a:pt x="10411" y="17796"/>
                      <a:pt x="10564" y="18237"/>
                    </a:cubicBezTo>
                    <a:cubicBezTo>
                      <a:pt x="10578" y="18276"/>
                      <a:pt x="10539" y="18164"/>
                      <a:pt x="10564" y="18237"/>
                    </a:cubicBezTo>
                    <a:close/>
                    <a:moveTo>
                      <a:pt x="5029" y="10651"/>
                    </a:moveTo>
                    <a:cubicBezTo>
                      <a:pt x="5077" y="10532"/>
                      <a:pt x="5345" y="10601"/>
                      <a:pt x="5317" y="10393"/>
                    </a:cubicBezTo>
                    <a:cubicBezTo>
                      <a:pt x="5309" y="10405"/>
                      <a:pt x="5301" y="10411"/>
                      <a:pt x="5295" y="10424"/>
                    </a:cubicBezTo>
                    <a:cubicBezTo>
                      <a:pt x="5232" y="10439"/>
                      <a:pt x="5176" y="10423"/>
                      <a:pt x="5111" y="10424"/>
                    </a:cubicBezTo>
                    <a:cubicBezTo>
                      <a:pt x="5102" y="10395"/>
                      <a:pt x="5323" y="9733"/>
                      <a:pt x="5376" y="9698"/>
                    </a:cubicBezTo>
                    <a:cubicBezTo>
                      <a:pt x="5467" y="9638"/>
                      <a:pt x="5548" y="9315"/>
                      <a:pt x="5670" y="9337"/>
                    </a:cubicBezTo>
                    <a:cubicBezTo>
                      <a:pt x="5754" y="9352"/>
                      <a:pt x="6274" y="9294"/>
                      <a:pt x="6258" y="9415"/>
                    </a:cubicBezTo>
                    <a:cubicBezTo>
                      <a:pt x="6253" y="9452"/>
                      <a:pt x="5825" y="9767"/>
                      <a:pt x="5928" y="9811"/>
                    </a:cubicBezTo>
                    <a:cubicBezTo>
                      <a:pt x="5995" y="9839"/>
                      <a:pt x="6642" y="9635"/>
                      <a:pt x="6636" y="9850"/>
                    </a:cubicBezTo>
                    <a:cubicBezTo>
                      <a:pt x="6630" y="10107"/>
                      <a:pt x="6142" y="10320"/>
                      <a:pt x="6302" y="10517"/>
                    </a:cubicBezTo>
                    <a:cubicBezTo>
                      <a:pt x="6401" y="10638"/>
                      <a:pt x="6622" y="10658"/>
                      <a:pt x="6653" y="10846"/>
                    </a:cubicBezTo>
                    <a:cubicBezTo>
                      <a:pt x="6671" y="10958"/>
                      <a:pt x="6675" y="11181"/>
                      <a:pt x="6785" y="11246"/>
                    </a:cubicBezTo>
                    <a:cubicBezTo>
                      <a:pt x="7128" y="11447"/>
                      <a:pt x="7055" y="11926"/>
                      <a:pt x="7226" y="12079"/>
                    </a:cubicBezTo>
                    <a:cubicBezTo>
                      <a:pt x="7345" y="12186"/>
                      <a:pt x="7646" y="11861"/>
                      <a:pt x="7721" y="12232"/>
                    </a:cubicBezTo>
                    <a:cubicBezTo>
                      <a:pt x="7759" y="12416"/>
                      <a:pt x="7449" y="12755"/>
                      <a:pt x="7292" y="12788"/>
                    </a:cubicBezTo>
                    <a:cubicBezTo>
                      <a:pt x="7264" y="12782"/>
                      <a:pt x="7615" y="12821"/>
                      <a:pt x="7617" y="12880"/>
                    </a:cubicBezTo>
                    <a:cubicBezTo>
                      <a:pt x="7622" y="13056"/>
                      <a:pt x="6316" y="13296"/>
                      <a:pt x="6190" y="13215"/>
                    </a:cubicBezTo>
                    <a:cubicBezTo>
                      <a:pt x="5876" y="13016"/>
                      <a:pt x="5422" y="13624"/>
                      <a:pt x="4985" y="13472"/>
                    </a:cubicBezTo>
                    <a:cubicBezTo>
                      <a:pt x="5239" y="13140"/>
                      <a:pt x="5940" y="13044"/>
                      <a:pt x="6110" y="12742"/>
                    </a:cubicBezTo>
                    <a:cubicBezTo>
                      <a:pt x="5925" y="12832"/>
                      <a:pt x="5802" y="12692"/>
                      <a:pt x="5782" y="12693"/>
                    </a:cubicBezTo>
                    <a:cubicBezTo>
                      <a:pt x="5654" y="12701"/>
                      <a:pt x="5527" y="12674"/>
                      <a:pt x="5405" y="12714"/>
                    </a:cubicBezTo>
                    <a:cubicBezTo>
                      <a:pt x="5071" y="12824"/>
                      <a:pt x="5664" y="12288"/>
                      <a:pt x="5650" y="12311"/>
                    </a:cubicBezTo>
                    <a:cubicBezTo>
                      <a:pt x="5754" y="12141"/>
                      <a:pt x="5455" y="11802"/>
                      <a:pt x="5686" y="11851"/>
                    </a:cubicBezTo>
                    <a:cubicBezTo>
                      <a:pt x="5913" y="11898"/>
                      <a:pt x="6249" y="11772"/>
                      <a:pt x="6176" y="11451"/>
                    </a:cubicBezTo>
                    <a:cubicBezTo>
                      <a:pt x="5978" y="11400"/>
                      <a:pt x="5859" y="11364"/>
                      <a:pt x="6069" y="11081"/>
                    </a:cubicBezTo>
                    <a:cubicBezTo>
                      <a:pt x="5935" y="11261"/>
                      <a:pt x="5499" y="11034"/>
                      <a:pt x="5491" y="11228"/>
                    </a:cubicBezTo>
                    <a:cubicBezTo>
                      <a:pt x="5230" y="11183"/>
                      <a:pt x="5585" y="10919"/>
                      <a:pt x="5602" y="10890"/>
                    </a:cubicBezTo>
                    <a:cubicBezTo>
                      <a:pt x="5707" y="10710"/>
                      <a:pt x="5363" y="10523"/>
                      <a:pt x="5390" y="10718"/>
                    </a:cubicBezTo>
                    <a:cubicBezTo>
                      <a:pt x="5581" y="10787"/>
                      <a:pt x="5302" y="10864"/>
                      <a:pt x="5290" y="10905"/>
                    </a:cubicBezTo>
                    <a:cubicBezTo>
                      <a:pt x="5166" y="10939"/>
                      <a:pt x="5297" y="10688"/>
                      <a:pt x="5272" y="10646"/>
                    </a:cubicBezTo>
                    <a:cubicBezTo>
                      <a:pt x="5255" y="10619"/>
                      <a:pt x="4940" y="10871"/>
                      <a:pt x="5029" y="10651"/>
                    </a:cubicBezTo>
                    <a:cubicBezTo>
                      <a:pt x="5047" y="10606"/>
                      <a:pt x="5016" y="10683"/>
                      <a:pt x="5029" y="10651"/>
                    </a:cubicBezTo>
                    <a:close/>
                    <a:moveTo>
                      <a:pt x="19919" y="20951"/>
                    </a:moveTo>
                    <a:cubicBezTo>
                      <a:pt x="19993" y="20920"/>
                      <a:pt x="20069" y="20888"/>
                      <a:pt x="20137" y="20844"/>
                    </a:cubicBezTo>
                    <a:cubicBezTo>
                      <a:pt x="20138" y="20843"/>
                      <a:pt x="19724" y="21347"/>
                      <a:pt x="19988" y="21347"/>
                    </a:cubicBezTo>
                    <a:cubicBezTo>
                      <a:pt x="19707" y="21325"/>
                      <a:pt x="19367" y="21489"/>
                      <a:pt x="19252" y="21103"/>
                    </a:cubicBezTo>
                    <a:cubicBezTo>
                      <a:pt x="19317" y="21150"/>
                      <a:pt x="19414" y="21101"/>
                      <a:pt x="19487" y="21094"/>
                    </a:cubicBezTo>
                    <a:cubicBezTo>
                      <a:pt x="19505" y="21064"/>
                      <a:pt x="19515" y="21012"/>
                      <a:pt x="19515" y="20976"/>
                    </a:cubicBezTo>
                    <a:cubicBezTo>
                      <a:pt x="19659" y="20996"/>
                      <a:pt x="19780" y="21008"/>
                      <a:pt x="19919" y="20951"/>
                    </a:cubicBezTo>
                    <a:cubicBezTo>
                      <a:pt x="19993" y="20920"/>
                      <a:pt x="19780" y="21008"/>
                      <a:pt x="19919" y="20951"/>
                    </a:cubicBezTo>
                    <a:close/>
                    <a:moveTo>
                      <a:pt x="3448" y="12512"/>
                    </a:moveTo>
                    <a:lnTo>
                      <a:pt x="3439" y="12467"/>
                    </a:lnTo>
                    <a:cubicBezTo>
                      <a:pt x="3441" y="12484"/>
                      <a:pt x="3910" y="11973"/>
                      <a:pt x="3927" y="11961"/>
                    </a:cubicBezTo>
                    <a:cubicBezTo>
                      <a:pt x="3801" y="11949"/>
                      <a:pt x="3649" y="11911"/>
                      <a:pt x="3652" y="11769"/>
                    </a:cubicBezTo>
                    <a:lnTo>
                      <a:pt x="3653" y="11732"/>
                    </a:lnTo>
                    <a:cubicBezTo>
                      <a:pt x="3638" y="11187"/>
                      <a:pt x="4036" y="11537"/>
                      <a:pt x="4296" y="11292"/>
                    </a:cubicBezTo>
                    <a:cubicBezTo>
                      <a:pt x="4019" y="11229"/>
                      <a:pt x="4821" y="10776"/>
                      <a:pt x="5082" y="10841"/>
                    </a:cubicBezTo>
                    <a:cubicBezTo>
                      <a:pt x="5103" y="10873"/>
                      <a:pt x="5214" y="11022"/>
                      <a:pt x="5230" y="11072"/>
                    </a:cubicBezTo>
                    <a:cubicBezTo>
                      <a:pt x="5337" y="11212"/>
                      <a:pt x="5329" y="11337"/>
                      <a:pt x="5207" y="11445"/>
                    </a:cubicBezTo>
                    <a:cubicBezTo>
                      <a:pt x="4948" y="11696"/>
                      <a:pt x="5225" y="11803"/>
                      <a:pt x="5096" y="12165"/>
                    </a:cubicBezTo>
                    <a:cubicBezTo>
                      <a:pt x="4944" y="12594"/>
                      <a:pt x="3961" y="12830"/>
                      <a:pt x="3623" y="12797"/>
                    </a:cubicBezTo>
                    <a:lnTo>
                      <a:pt x="3629" y="12759"/>
                    </a:lnTo>
                    <a:cubicBezTo>
                      <a:pt x="3593" y="12765"/>
                      <a:pt x="3565" y="12764"/>
                      <a:pt x="3528" y="12766"/>
                    </a:cubicBezTo>
                    <a:cubicBezTo>
                      <a:pt x="3509" y="12734"/>
                      <a:pt x="3505" y="12702"/>
                      <a:pt x="3523" y="12678"/>
                    </a:cubicBezTo>
                    <a:cubicBezTo>
                      <a:pt x="3435" y="12635"/>
                      <a:pt x="3431" y="12581"/>
                      <a:pt x="3510" y="12516"/>
                    </a:cubicBezTo>
                    <a:cubicBezTo>
                      <a:pt x="3502" y="12515"/>
                      <a:pt x="3448" y="12512"/>
                      <a:pt x="3448" y="12512"/>
                    </a:cubicBezTo>
                    <a:cubicBezTo>
                      <a:pt x="3448" y="12512"/>
                      <a:pt x="3448" y="12512"/>
                      <a:pt x="3448" y="12512"/>
                    </a:cubicBezTo>
                    <a:close/>
                    <a:moveTo>
                      <a:pt x="11104" y="9151"/>
                    </a:moveTo>
                    <a:cubicBezTo>
                      <a:pt x="11102" y="9148"/>
                      <a:pt x="11098" y="9146"/>
                      <a:pt x="11094" y="9143"/>
                    </a:cubicBezTo>
                    <a:cubicBezTo>
                      <a:pt x="11097" y="9141"/>
                      <a:pt x="11101" y="9138"/>
                      <a:pt x="11105" y="9135"/>
                    </a:cubicBezTo>
                    <a:cubicBezTo>
                      <a:pt x="11105" y="9140"/>
                      <a:pt x="11105" y="9147"/>
                      <a:pt x="11104" y="9151"/>
                    </a:cubicBezTo>
                    <a:cubicBezTo>
                      <a:pt x="11102" y="9148"/>
                      <a:pt x="11105" y="9147"/>
                      <a:pt x="11104" y="9151"/>
                    </a:cubicBezTo>
                    <a:close/>
                    <a:moveTo>
                      <a:pt x="21399" y="14198"/>
                    </a:moveTo>
                    <a:cubicBezTo>
                      <a:pt x="21409" y="14173"/>
                      <a:pt x="21499" y="14149"/>
                      <a:pt x="21520" y="14142"/>
                    </a:cubicBezTo>
                    <a:lnTo>
                      <a:pt x="21423" y="14087"/>
                    </a:lnTo>
                    <a:cubicBezTo>
                      <a:pt x="21320" y="14027"/>
                      <a:pt x="21586" y="13723"/>
                      <a:pt x="21296" y="13692"/>
                    </a:cubicBezTo>
                    <a:cubicBezTo>
                      <a:pt x="21112" y="13672"/>
                      <a:pt x="20805" y="13386"/>
                      <a:pt x="20627" y="13557"/>
                    </a:cubicBezTo>
                    <a:cubicBezTo>
                      <a:pt x="20375" y="13291"/>
                      <a:pt x="20136" y="13280"/>
                      <a:pt x="19764" y="13317"/>
                    </a:cubicBezTo>
                    <a:cubicBezTo>
                      <a:pt x="19859" y="13317"/>
                      <a:pt x="19308" y="12896"/>
                      <a:pt x="19323" y="12913"/>
                    </a:cubicBezTo>
                    <a:cubicBezTo>
                      <a:pt x="19229" y="12913"/>
                      <a:pt x="19162" y="12594"/>
                      <a:pt x="19105" y="12495"/>
                    </a:cubicBezTo>
                    <a:cubicBezTo>
                      <a:pt x="18878" y="12097"/>
                      <a:pt x="18551" y="12640"/>
                      <a:pt x="18342" y="12454"/>
                    </a:cubicBezTo>
                    <a:cubicBezTo>
                      <a:pt x="18213" y="12393"/>
                      <a:pt x="18189" y="12168"/>
                      <a:pt x="18086" y="12043"/>
                    </a:cubicBezTo>
                    <a:cubicBezTo>
                      <a:pt x="18386" y="11994"/>
                      <a:pt x="18733" y="11639"/>
                      <a:pt x="18199" y="11620"/>
                    </a:cubicBezTo>
                    <a:cubicBezTo>
                      <a:pt x="18172" y="11530"/>
                      <a:pt x="17896" y="11200"/>
                      <a:pt x="17799" y="11143"/>
                    </a:cubicBezTo>
                    <a:cubicBezTo>
                      <a:pt x="17967" y="10775"/>
                      <a:pt x="17329" y="10571"/>
                      <a:pt x="17149" y="10533"/>
                    </a:cubicBezTo>
                    <a:cubicBezTo>
                      <a:pt x="16689" y="10533"/>
                      <a:pt x="16796" y="10101"/>
                      <a:pt x="16546" y="9833"/>
                    </a:cubicBezTo>
                    <a:cubicBezTo>
                      <a:pt x="16590" y="9843"/>
                      <a:pt x="16633" y="9860"/>
                      <a:pt x="16674" y="9878"/>
                    </a:cubicBezTo>
                    <a:lnTo>
                      <a:pt x="16626" y="9776"/>
                    </a:lnTo>
                    <a:cubicBezTo>
                      <a:pt x="16769" y="9537"/>
                      <a:pt x="16634" y="9167"/>
                      <a:pt x="16725" y="8824"/>
                    </a:cubicBezTo>
                    <a:cubicBezTo>
                      <a:pt x="16306" y="8876"/>
                      <a:pt x="15803" y="8638"/>
                      <a:pt x="15397" y="8843"/>
                    </a:cubicBezTo>
                    <a:cubicBezTo>
                      <a:pt x="14990" y="9046"/>
                      <a:pt x="15218" y="9655"/>
                      <a:pt x="15490" y="9475"/>
                    </a:cubicBezTo>
                    <a:cubicBezTo>
                      <a:pt x="15446" y="9559"/>
                      <a:pt x="15400" y="9612"/>
                      <a:pt x="15302" y="9624"/>
                    </a:cubicBezTo>
                    <a:cubicBezTo>
                      <a:pt x="15527" y="10138"/>
                      <a:pt x="15043" y="10023"/>
                      <a:pt x="14840" y="9709"/>
                    </a:cubicBezTo>
                    <a:lnTo>
                      <a:pt x="14842" y="9700"/>
                    </a:lnTo>
                    <a:cubicBezTo>
                      <a:pt x="14833" y="9734"/>
                      <a:pt x="14822" y="9767"/>
                      <a:pt x="14810" y="9799"/>
                    </a:cubicBezTo>
                    <a:cubicBezTo>
                      <a:pt x="14723" y="9791"/>
                      <a:pt x="14635" y="9776"/>
                      <a:pt x="14548" y="9751"/>
                    </a:cubicBezTo>
                    <a:cubicBezTo>
                      <a:pt x="14418" y="9770"/>
                      <a:pt x="14357" y="9921"/>
                      <a:pt x="14366" y="10048"/>
                    </a:cubicBezTo>
                    <a:lnTo>
                      <a:pt x="14272" y="10101"/>
                    </a:lnTo>
                    <a:cubicBezTo>
                      <a:pt x="14229" y="10390"/>
                      <a:pt x="14291" y="10708"/>
                      <a:pt x="14374" y="10979"/>
                    </a:cubicBezTo>
                    <a:cubicBezTo>
                      <a:pt x="14374" y="10980"/>
                      <a:pt x="14706" y="11039"/>
                      <a:pt x="14271" y="10982"/>
                    </a:cubicBezTo>
                    <a:cubicBezTo>
                      <a:pt x="14155" y="10964"/>
                      <a:pt x="14030" y="11072"/>
                      <a:pt x="14169" y="11177"/>
                    </a:cubicBezTo>
                    <a:cubicBezTo>
                      <a:pt x="14151" y="11181"/>
                      <a:pt x="14133" y="11186"/>
                      <a:pt x="14115" y="11190"/>
                    </a:cubicBezTo>
                    <a:cubicBezTo>
                      <a:pt x="14118" y="11235"/>
                      <a:pt x="14112" y="11279"/>
                      <a:pt x="14095" y="11321"/>
                    </a:cubicBezTo>
                    <a:cubicBezTo>
                      <a:pt x="14319" y="11407"/>
                      <a:pt x="14597" y="11381"/>
                      <a:pt x="14839" y="11383"/>
                    </a:cubicBezTo>
                    <a:lnTo>
                      <a:pt x="14792" y="11431"/>
                    </a:lnTo>
                    <a:cubicBezTo>
                      <a:pt x="14873" y="11397"/>
                      <a:pt x="15020" y="11368"/>
                      <a:pt x="15097" y="11423"/>
                    </a:cubicBezTo>
                    <a:cubicBezTo>
                      <a:pt x="14771" y="11469"/>
                      <a:pt x="14345" y="11485"/>
                      <a:pt x="14023" y="11419"/>
                    </a:cubicBezTo>
                    <a:cubicBezTo>
                      <a:pt x="13755" y="11424"/>
                      <a:pt x="13655" y="11208"/>
                      <a:pt x="13442" y="11208"/>
                    </a:cubicBezTo>
                    <a:cubicBezTo>
                      <a:pt x="13013" y="11208"/>
                      <a:pt x="12497" y="11570"/>
                      <a:pt x="12077" y="11683"/>
                    </a:cubicBezTo>
                    <a:cubicBezTo>
                      <a:pt x="12021" y="11598"/>
                      <a:pt x="11938" y="11539"/>
                      <a:pt x="11850" y="11498"/>
                    </a:cubicBezTo>
                    <a:cubicBezTo>
                      <a:pt x="11906" y="11380"/>
                      <a:pt x="11866" y="11334"/>
                      <a:pt x="11769" y="11310"/>
                    </a:cubicBezTo>
                    <a:lnTo>
                      <a:pt x="11748" y="11359"/>
                    </a:lnTo>
                    <a:cubicBezTo>
                      <a:pt x="11689" y="11359"/>
                      <a:pt x="11635" y="11383"/>
                      <a:pt x="11585" y="11434"/>
                    </a:cubicBezTo>
                    <a:cubicBezTo>
                      <a:pt x="11468" y="11434"/>
                      <a:pt x="11068" y="11450"/>
                      <a:pt x="10966" y="11574"/>
                    </a:cubicBezTo>
                    <a:cubicBezTo>
                      <a:pt x="11003" y="11493"/>
                      <a:pt x="11068" y="11431"/>
                      <a:pt x="11053" y="11329"/>
                    </a:cubicBezTo>
                    <a:cubicBezTo>
                      <a:pt x="11360" y="11511"/>
                      <a:pt x="11588" y="10834"/>
                      <a:pt x="11473" y="10674"/>
                    </a:cubicBezTo>
                    <a:cubicBezTo>
                      <a:pt x="11548" y="11455"/>
                      <a:pt x="12215" y="10595"/>
                      <a:pt x="12459" y="10590"/>
                    </a:cubicBezTo>
                    <a:cubicBezTo>
                      <a:pt x="12794" y="10584"/>
                      <a:pt x="12838" y="10062"/>
                      <a:pt x="12863" y="9783"/>
                    </a:cubicBezTo>
                    <a:cubicBezTo>
                      <a:pt x="12881" y="9580"/>
                      <a:pt x="13458" y="9031"/>
                      <a:pt x="13427" y="8990"/>
                    </a:cubicBezTo>
                    <a:cubicBezTo>
                      <a:pt x="13815" y="8727"/>
                      <a:pt x="12477" y="8225"/>
                      <a:pt x="13133" y="7551"/>
                    </a:cubicBezTo>
                    <a:cubicBezTo>
                      <a:pt x="13342" y="7340"/>
                      <a:pt x="13527" y="7230"/>
                      <a:pt x="13796" y="7110"/>
                    </a:cubicBezTo>
                    <a:cubicBezTo>
                      <a:pt x="13875" y="7074"/>
                      <a:pt x="14210" y="6821"/>
                      <a:pt x="14230" y="6703"/>
                    </a:cubicBezTo>
                    <a:cubicBezTo>
                      <a:pt x="14239" y="6653"/>
                      <a:pt x="14134" y="6487"/>
                      <a:pt x="14081" y="6528"/>
                    </a:cubicBezTo>
                    <a:cubicBezTo>
                      <a:pt x="14339" y="5989"/>
                      <a:pt x="15221" y="5978"/>
                      <a:pt x="15459" y="6484"/>
                    </a:cubicBezTo>
                    <a:cubicBezTo>
                      <a:pt x="15284" y="6479"/>
                      <a:pt x="14555" y="7035"/>
                      <a:pt x="14534" y="7238"/>
                    </a:cubicBezTo>
                    <a:cubicBezTo>
                      <a:pt x="14055" y="7196"/>
                      <a:pt x="14378" y="8563"/>
                      <a:pt x="14576" y="8615"/>
                    </a:cubicBezTo>
                    <a:cubicBezTo>
                      <a:pt x="14918" y="8705"/>
                      <a:pt x="14912" y="8954"/>
                      <a:pt x="15299" y="8832"/>
                    </a:cubicBezTo>
                    <a:cubicBezTo>
                      <a:pt x="16051" y="8597"/>
                      <a:pt x="16518" y="8623"/>
                      <a:pt x="17126" y="8089"/>
                    </a:cubicBezTo>
                    <a:cubicBezTo>
                      <a:pt x="17989" y="7332"/>
                      <a:pt x="17131" y="7189"/>
                      <a:pt x="16960" y="6564"/>
                    </a:cubicBezTo>
                    <a:cubicBezTo>
                      <a:pt x="16891" y="6310"/>
                      <a:pt x="16962" y="6056"/>
                      <a:pt x="16770" y="5802"/>
                    </a:cubicBezTo>
                    <a:cubicBezTo>
                      <a:pt x="16593" y="5570"/>
                      <a:pt x="16691" y="5715"/>
                      <a:pt x="16751" y="5394"/>
                    </a:cubicBezTo>
                    <a:cubicBezTo>
                      <a:pt x="16807" y="5092"/>
                      <a:pt x="16443" y="5099"/>
                      <a:pt x="16319" y="4939"/>
                    </a:cubicBezTo>
                    <a:cubicBezTo>
                      <a:pt x="16366" y="4885"/>
                      <a:pt x="16402" y="4805"/>
                      <a:pt x="16433" y="4739"/>
                    </a:cubicBezTo>
                    <a:cubicBezTo>
                      <a:pt x="16397" y="4728"/>
                      <a:pt x="16370" y="4705"/>
                      <a:pt x="16352" y="4670"/>
                    </a:cubicBezTo>
                    <a:cubicBezTo>
                      <a:pt x="16486" y="4552"/>
                      <a:pt x="16818" y="4457"/>
                      <a:pt x="16818" y="4297"/>
                    </a:cubicBezTo>
                    <a:lnTo>
                      <a:pt x="16777" y="4292"/>
                    </a:lnTo>
                    <a:lnTo>
                      <a:pt x="16781" y="4239"/>
                    </a:lnTo>
                    <a:cubicBezTo>
                      <a:pt x="16681" y="4213"/>
                      <a:pt x="16582" y="4186"/>
                      <a:pt x="16483" y="4156"/>
                    </a:cubicBezTo>
                    <a:cubicBezTo>
                      <a:pt x="16600" y="4125"/>
                      <a:pt x="16712" y="4098"/>
                      <a:pt x="16819" y="4044"/>
                    </a:cubicBezTo>
                    <a:lnTo>
                      <a:pt x="16812" y="4008"/>
                    </a:lnTo>
                    <a:cubicBezTo>
                      <a:pt x="16788" y="3879"/>
                      <a:pt x="16102" y="3767"/>
                      <a:pt x="16024" y="3831"/>
                    </a:cubicBezTo>
                    <a:cubicBezTo>
                      <a:pt x="16035" y="3485"/>
                      <a:pt x="15559" y="3828"/>
                      <a:pt x="15481" y="3933"/>
                    </a:cubicBezTo>
                    <a:cubicBezTo>
                      <a:pt x="15481" y="3810"/>
                      <a:pt x="15465" y="3728"/>
                      <a:pt x="15353" y="3712"/>
                    </a:cubicBezTo>
                    <a:cubicBezTo>
                      <a:pt x="15350" y="3712"/>
                      <a:pt x="15455" y="3766"/>
                      <a:pt x="15313" y="3766"/>
                    </a:cubicBezTo>
                    <a:lnTo>
                      <a:pt x="15313" y="3708"/>
                    </a:lnTo>
                    <a:cubicBezTo>
                      <a:pt x="14920" y="3686"/>
                      <a:pt x="14462" y="3793"/>
                      <a:pt x="14080" y="3879"/>
                    </a:cubicBezTo>
                    <a:lnTo>
                      <a:pt x="14055" y="3979"/>
                    </a:lnTo>
                    <a:cubicBezTo>
                      <a:pt x="14083" y="3996"/>
                      <a:pt x="14112" y="4012"/>
                      <a:pt x="14141" y="4027"/>
                    </a:cubicBezTo>
                    <a:cubicBezTo>
                      <a:pt x="14126" y="4044"/>
                      <a:pt x="13707" y="4059"/>
                      <a:pt x="13848" y="4178"/>
                    </a:cubicBezTo>
                    <a:cubicBezTo>
                      <a:pt x="13839" y="4188"/>
                      <a:pt x="13730" y="4250"/>
                      <a:pt x="13705" y="4250"/>
                    </a:cubicBezTo>
                    <a:cubicBezTo>
                      <a:pt x="13546" y="4221"/>
                      <a:pt x="13373" y="4049"/>
                      <a:pt x="13215" y="4159"/>
                    </a:cubicBezTo>
                    <a:cubicBezTo>
                      <a:pt x="13149" y="4204"/>
                      <a:pt x="12175" y="4604"/>
                      <a:pt x="12746" y="4666"/>
                    </a:cubicBezTo>
                    <a:cubicBezTo>
                      <a:pt x="12622" y="4865"/>
                      <a:pt x="12457" y="4653"/>
                      <a:pt x="12460" y="4524"/>
                    </a:cubicBezTo>
                    <a:cubicBezTo>
                      <a:pt x="12221" y="4504"/>
                      <a:pt x="11580" y="4848"/>
                      <a:pt x="11551" y="5086"/>
                    </a:cubicBezTo>
                    <a:cubicBezTo>
                      <a:pt x="11780" y="5070"/>
                      <a:pt x="12010" y="5019"/>
                      <a:pt x="12238" y="4987"/>
                    </a:cubicBezTo>
                    <a:cubicBezTo>
                      <a:pt x="11896" y="5054"/>
                      <a:pt x="11014" y="6216"/>
                      <a:pt x="10964" y="6583"/>
                    </a:cubicBezTo>
                    <a:cubicBezTo>
                      <a:pt x="10736" y="6624"/>
                      <a:pt x="10558" y="6970"/>
                      <a:pt x="10381" y="6977"/>
                    </a:cubicBezTo>
                    <a:cubicBezTo>
                      <a:pt x="10180" y="6977"/>
                      <a:pt x="10128" y="6767"/>
                      <a:pt x="10029" y="7058"/>
                    </a:cubicBezTo>
                    <a:cubicBezTo>
                      <a:pt x="9982" y="7191"/>
                      <a:pt x="9499" y="7414"/>
                      <a:pt x="9402" y="7408"/>
                    </a:cubicBezTo>
                    <a:cubicBezTo>
                      <a:pt x="9414" y="7463"/>
                      <a:pt x="9398" y="7484"/>
                      <a:pt x="9354" y="7470"/>
                    </a:cubicBezTo>
                    <a:cubicBezTo>
                      <a:pt x="9353" y="7486"/>
                      <a:pt x="9333" y="7546"/>
                      <a:pt x="9329" y="7554"/>
                    </a:cubicBezTo>
                    <a:cubicBezTo>
                      <a:pt x="9181" y="7675"/>
                      <a:pt x="8893" y="7604"/>
                      <a:pt x="8949" y="7955"/>
                    </a:cubicBezTo>
                    <a:cubicBezTo>
                      <a:pt x="8986" y="8192"/>
                      <a:pt x="8876" y="8784"/>
                      <a:pt x="8991" y="8987"/>
                    </a:cubicBezTo>
                    <a:cubicBezTo>
                      <a:pt x="9205" y="9365"/>
                      <a:pt x="9340" y="9782"/>
                      <a:pt x="9892" y="9648"/>
                    </a:cubicBezTo>
                    <a:cubicBezTo>
                      <a:pt x="10114" y="9595"/>
                      <a:pt x="10749" y="9192"/>
                      <a:pt x="10777" y="8955"/>
                    </a:cubicBezTo>
                    <a:cubicBezTo>
                      <a:pt x="10817" y="9053"/>
                      <a:pt x="10800" y="9070"/>
                      <a:pt x="10918" y="9140"/>
                    </a:cubicBezTo>
                    <a:cubicBezTo>
                      <a:pt x="10889" y="9162"/>
                      <a:pt x="10862" y="9182"/>
                      <a:pt x="10829" y="9197"/>
                    </a:cubicBezTo>
                    <a:cubicBezTo>
                      <a:pt x="11004" y="9640"/>
                      <a:pt x="11181" y="10022"/>
                      <a:pt x="11497" y="10369"/>
                    </a:cubicBezTo>
                    <a:cubicBezTo>
                      <a:pt x="11390" y="10425"/>
                      <a:pt x="11363" y="10548"/>
                      <a:pt x="11450" y="10649"/>
                    </a:cubicBezTo>
                    <a:cubicBezTo>
                      <a:pt x="11391" y="10614"/>
                      <a:pt x="11149" y="10769"/>
                      <a:pt x="11098" y="10800"/>
                    </a:cubicBezTo>
                    <a:cubicBezTo>
                      <a:pt x="10812" y="10969"/>
                      <a:pt x="11257" y="11023"/>
                      <a:pt x="11209" y="11174"/>
                    </a:cubicBezTo>
                    <a:cubicBezTo>
                      <a:pt x="11154" y="11353"/>
                      <a:pt x="10994" y="11044"/>
                      <a:pt x="11012" y="11359"/>
                    </a:cubicBezTo>
                    <a:cubicBezTo>
                      <a:pt x="10937" y="11384"/>
                      <a:pt x="10752" y="11439"/>
                      <a:pt x="10683" y="11373"/>
                    </a:cubicBezTo>
                    <a:cubicBezTo>
                      <a:pt x="10699" y="11309"/>
                      <a:pt x="10743" y="11117"/>
                      <a:pt x="10714" y="11059"/>
                    </a:cubicBezTo>
                    <a:cubicBezTo>
                      <a:pt x="10772" y="11086"/>
                      <a:pt x="10965" y="11220"/>
                      <a:pt x="10955" y="11230"/>
                    </a:cubicBezTo>
                    <a:cubicBezTo>
                      <a:pt x="11264" y="10919"/>
                      <a:pt x="10514" y="10683"/>
                      <a:pt x="10674" y="11018"/>
                    </a:cubicBezTo>
                    <a:cubicBezTo>
                      <a:pt x="10644" y="11008"/>
                      <a:pt x="10613" y="11003"/>
                      <a:pt x="10583" y="11002"/>
                    </a:cubicBezTo>
                    <a:cubicBezTo>
                      <a:pt x="10613" y="10960"/>
                      <a:pt x="10785" y="10573"/>
                      <a:pt x="10785" y="10566"/>
                    </a:cubicBezTo>
                    <a:cubicBezTo>
                      <a:pt x="10800" y="10576"/>
                      <a:pt x="10821" y="10590"/>
                      <a:pt x="10853" y="10592"/>
                    </a:cubicBezTo>
                    <a:cubicBezTo>
                      <a:pt x="10863" y="10592"/>
                      <a:pt x="10848" y="9927"/>
                      <a:pt x="10934" y="9698"/>
                    </a:cubicBezTo>
                    <a:cubicBezTo>
                      <a:pt x="10675" y="9764"/>
                      <a:pt x="10420" y="9916"/>
                      <a:pt x="10181" y="10042"/>
                    </a:cubicBezTo>
                    <a:cubicBezTo>
                      <a:pt x="9963" y="10157"/>
                      <a:pt x="9886" y="10826"/>
                      <a:pt x="10149" y="10909"/>
                    </a:cubicBezTo>
                    <a:cubicBezTo>
                      <a:pt x="10138" y="10964"/>
                      <a:pt x="10090" y="11008"/>
                      <a:pt x="10090" y="11067"/>
                    </a:cubicBezTo>
                    <a:cubicBezTo>
                      <a:pt x="10053" y="11050"/>
                      <a:pt x="10016" y="11033"/>
                      <a:pt x="9978" y="11019"/>
                    </a:cubicBezTo>
                    <a:cubicBezTo>
                      <a:pt x="10028" y="11079"/>
                      <a:pt x="10066" y="11359"/>
                      <a:pt x="10163" y="11359"/>
                    </a:cubicBezTo>
                    <a:cubicBezTo>
                      <a:pt x="10073" y="11359"/>
                      <a:pt x="10093" y="11378"/>
                      <a:pt x="10048" y="11394"/>
                    </a:cubicBezTo>
                    <a:cubicBezTo>
                      <a:pt x="10043" y="11379"/>
                      <a:pt x="10156" y="11600"/>
                      <a:pt x="10151" y="11616"/>
                    </a:cubicBezTo>
                    <a:cubicBezTo>
                      <a:pt x="10064" y="11619"/>
                      <a:pt x="9974" y="11681"/>
                      <a:pt x="10004" y="11789"/>
                    </a:cubicBezTo>
                    <a:cubicBezTo>
                      <a:pt x="9806" y="11773"/>
                      <a:pt x="8782" y="11721"/>
                      <a:pt x="9003" y="12226"/>
                    </a:cubicBezTo>
                    <a:cubicBezTo>
                      <a:pt x="8695" y="11907"/>
                      <a:pt x="8967" y="11872"/>
                      <a:pt x="8720" y="12293"/>
                    </a:cubicBezTo>
                    <a:cubicBezTo>
                      <a:pt x="8561" y="12563"/>
                      <a:pt x="8330" y="12770"/>
                      <a:pt x="8088" y="12915"/>
                    </a:cubicBezTo>
                    <a:lnTo>
                      <a:pt x="8082" y="12908"/>
                    </a:lnTo>
                    <a:cubicBezTo>
                      <a:pt x="7634" y="12869"/>
                      <a:pt x="7779" y="13179"/>
                      <a:pt x="7606" y="13396"/>
                    </a:cubicBezTo>
                    <a:cubicBezTo>
                      <a:pt x="7588" y="13419"/>
                      <a:pt x="7002" y="13803"/>
                      <a:pt x="7051" y="13801"/>
                    </a:cubicBezTo>
                    <a:cubicBezTo>
                      <a:pt x="6841" y="13801"/>
                      <a:pt x="6602" y="13612"/>
                      <a:pt x="6400" y="13559"/>
                    </a:cubicBezTo>
                    <a:cubicBezTo>
                      <a:pt x="6489" y="14164"/>
                      <a:pt x="6519" y="13881"/>
                      <a:pt x="6154" y="14145"/>
                    </a:cubicBezTo>
                    <a:cubicBezTo>
                      <a:pt x="5934" y="14026"/>
                      <a:pt x="5898" y="14077"/>
                      <a:pt x="5673" y="14077"/>
                    </a:cubicBezTo>
                    <a:cubicBezTo>
                      <a:pt x="5381" y="14162"/>
                      <a:pt x="5116" y="14590"/>
                      <a:pt x="5629" y="14617"/>
                    </a:cubicBezTo>
                    <a:cubicBezTo>
                      <a:pt x="5897" y="14801"/>
                      <a:pt x="6092" y="14655"/>
                      <a:pt x="6255" y="15020"/>
                    </a:cubicBezTo>
                    <a:cubicBezTo>
                      <a:pt x="6320" y="15168"/>
                      <a:pt x="6390" y="15262"/>
                      <a:pt x="6508" y="15350"/>
                    </a:cubicBezTo>
                    <a:cubicBezTo>
                      <a:pt x="6728" y="15390"/>
                      <a:pt x="6465" y="16646"/>
                      <a:pt x="6350" y="16730"/>
                    </a:cubicBezTo>
                    <a:cubicBezTo>
                      <a:pt x="6365" y="16739"/>
                      <a:pt x="5826" y="16663"/>
                      <a:pt x="5785" y="16667"/>
                    </a:cubicBezTo>
                    <a:cubicBezTo>
                      <a:pt x="5650" y="16689"/>
                      <a:pt x="5391" y="16822"/>
                      <a:pt x="5281" y="16822"/>
                    </a:cubicBezTo>
                    <a:cubicBezTo>
                      <a:pt x="5108" y="16822"/>
                      <a:pt x="3913" y="16170"/>
                      <a:pt x="3821" y="16687"/>
                    </a:cubicBezTo>
                    <a:cubicBezTo>
                      <a:pt x="3737" y="16815"/>
                      <a:pt x="3377" y="16828"/>
                      <a:pt x="3449" y="17021"/>
                    </a:cubicBezTo>
                    <a:cubicBezTo>
                      <a:pt x="3530" y="17238"/>
                      <a:pt x="3616" y="17337"/>
                      <a:pt x="3535" y="17599"/>
                    </a:cubicBezTo>
                    <a:cubicBezTo>
                      <a:pt x="3600" y="17542"/>
                      <a:pt x="3710" y="17444"/>
                      <a:pt x="3784" y="17425"/>
                    </a:cubicBezTo>
                    <a:cubicBezTo>
                      <a:pt x="3784" y="17438"/>
                      <a:pt x="3787" y="17450"/>
                      <a:pt x="3789" y="17462"/>
                    </a:cubicBezTo>
                    <a:cubicBezTo>
                      <a:pt x="3726" y="17490"/>
                      <a:pt x="3651" y="17551"/>
                      <a:pt x="3593" y="17601"/>
                    </a:cubicBezTo>
                    <a:cubicBezTo>
                      <a:pt x="3653" y="18066"/>
                      <a:pt x="3066" y="19278"/>
                      <a:pt x="3496" y="19389"/>
                    </a:cubicBezTo>
                    <a:cubicBezTo>
                      <a:pt x="3578" y="19503"/>
                      <a:pt x="3431" y="20005"/>
                      <a:pt x="3411" y="20118"/>
                    </a:cubicBezTo>
                    <a:cubicBezTo>
                      <a:pt x="3635" y="20121"/>
                      <a:pt x="3877" y="20136"/>
                      <a:pt x="4087" y="20055"/>
                    </a:cubicBezTo>
                    <a:cubicBezTo>
                      <a:pt x="4100" y="20019"/>
                      <a:pt x="4106" y="19981"/>
                      <a:pt x="4104" y="19942"/>
                    </a:cubicBezTo>
                    <a:cubicBezTo>
                      <a:pt x="4297" y="19997"/>
                      <a:pt x="4530" y="20799"/>
                      <a:pt x="4764" y="20513"/>
                    </a:cubicBezTo>
                    <a:cubicBezTo>
                      <a:pt x="4977" y="20254"/>
                      <a:pt x="5179" y="20132"/>
                      <a:pt x="5537" y="20162"/>
                    </a:cubicBezTo>
                    <a:cubicBezTo>
                      <a:pt x="5614" y="20159"/>
                      <a:pt x="5904" y="20198"/>
                      <a:pt x="5920" y="20206"/>
                    </a:cubicBezTo>
                    <a:cubicBezTo>
                      <a:pt x="6029" y="20263"/>
                      <a:pt x="6288" y="19747"/>
                      <a:pt x="6500" y="19720"/>
                    </a:cubicBezTo>
                    <a:cubicBezTo>
                      <a:pt x="6516" y="19542"/>
                      <a:pt x="6994" y="19064"/>
                      <a:pt x="6943" y="19014"/>
                    </a:cubicBezTo>
                    <a:cubicBezTo>
                      <a:pt x="6523" y="18603"/>
                      <a:pt x="7185" y="18457"/>
                      <a:pt x="7212" y="18069"/>
                    </a:cubicBezTo>
                    <a:cubicBezTo>
                      <a:pt x="7226" y="17872"/>
                      <a:pt x="8104" y="17676"/>
                      <a:pt x="8191" y="17252"/>
                    </a:cubicBezTo>
                    <a:cubicBezTo>
                      <a:pt x="7967" y="16762"/>
                      <a:pt x="8592" y="16828"/>
                      <a:pt x="8806" y="16828"/>
                    </a:cubicBezTo>
                    <a:cubicBezTo>
                      <a:pt x="9295" y="16828"/>
                      <a:pt x="9285" y="17028"/>
                      <a:pt x="9719" y="16681"/>
                    </a:cubicBezTo>
                    <a:cubicBezTo>
                      <a:pt x="10053" y="16798"/>
                      <a:pt x="10062" y="16395"/>
                      <a:pt x="10290" y="16395"/>
                    </a:cubicBezTo>
                    <a:cubicBezTo>
                      <a:pt x="10831" y="16420"/>
                      <a:pt x="10690" y="16988"/>
                      <a:pt x="11024" y="17234"/>
                    </a:cubicBezTo>
                    <a:cubicBezTo>
                      <a:pt x="11260" y="17408"/>
                      <a:pt x="11458" y="17785"/>
                      <a:pt x="11701" y="17900"/>
                    </a:cubicBezTo>
                    <a:cubicBezTo>
                      <a:pt x="11758" y="17927"/>
                      <a:pt x="12171" y="18115"/>
                      <a:pt x="12175" y="18125"/>
                    </a:cubicBezTo>
                    <a:cubicBezTo>
                      <a:pt x="12200" y="18189"/>
                      <a:pt x="12697" y="18605"/>
                      <a:pt x="12766" y="18619"/>
                    </a:cubicBezTo>
                    <a:cubicBezTo>
                      <a:pt x="12961" y="18658"/>
                      <a:pt x="13173" y="19418"/>
                      <a:pt x="12855" y="19436"/>
                    </a:cubicBezTo>
                    <a:cubicBezTo>
                      <a:pt x="12711" y="19427"/>
                      <a:pt x="12614" y="19631"/>
                      <a:pt x="12536" y="19631"/>
                    </a:cubicBezTo>
                    <a:cubicBezTo>
                      <a:pt x="12338" y="19631"/>
                      <a:pt x="11750" y="19355"/>
                      <a:pt x="11649" y="19598"/>
                    </a:cubicBezTo>
                    <a:cubicBezTo>
                      <a:pt x="11548" y="19838"/>
                      <a:pt x="12500" y="20365"/>
                      <a:pt x="12643" y="20365"/>
                    </a:cubicBezTo>
                    <a:cubicBezTo>
                      <a:pt x="12872" y="20365"/>
                      <a:pt x="12768" y="19773"/>
                      <a:pt x="12861" y="19652"/>
                    </a:cubicBezTo>
                    <a:cubicBezTo>
                      <a:pt x="12937" y="19784"/>
                      <a:pt x="13907" y="18987"/>
                      <a:pt x="13268" y="18723"/>
                    </a:cubicBezTo>
                    <a:cubicBezTo>
                      <a:pt x="13262" y="18582"/>
                      <a:pt x="13314" y="18477"/>
                      <a:pt x="13424" y="18409"/>
                    </a:cubicBezTo>
                    <a:cubicBezTo>
                      <a:pt x="13567" y="18409"/>
                      <a:pt x="13727" y="18623"/>
                      <a:pt x="13787" y="18743"/>
                    </a:cubicBezTo>
                    <a:cubicBezTo>
                      <a:pt x="14586" y="18482"/>
                      <a:pt x="13011" y="17868"/>
                      <a:pt x="13024" y="17811"/>
                    </a:cubicBezTo>
                    <a:cubicBezTo>
                      <a:pt x="13147" y="17540"/>
                      <a:pt x="12981" y="17586"/>
                      <a:pt x="12787" y="17586"/>
                    </a:cubicBezTo>
                    <a:cubicBezTo>
                      <a:pt x="12361" y="17586"/>
                      <a:pt x="12347" y="17113"/>
                      <a:pt x="12152" y="16852"/>
                    </a:cubicBezTo>
                    <a:cubicBezTo>
                      <a:pt x="11986" y="16631"/>
                      <a:pt x="11693" y="16567"/>
                      <a:pt x="11625" y="16266"/>
                    </a:cubicBezTo>
                    <a:cubicBezTo>
                      <a:pt x="11495" y="15947"/>
                      <a:pt x="11716" y="15939"/>
                      <a:pt x="11865" y="15798"/>
                    </a:cubicBezTo>
                    <a:cubicBezTo>
                      <a:pt x="11841" y="15934"/>
                      <a:pt x="11936" y="16125"/>
                      <a:pt x="12008" y="16225"/>
                    </a:cubicBezTo>
                    <a:cubicBezTo>
                      <a:pt x="12087" y="16161"/>
                      <a:pt x="12165" y="16158"/>
                      <a:pt x="12238" y="16230"/>
                    </a:cubicBezTo>
                    <a:cubicBezTo>
                      <a:pt x="12254" y="16203"/>
                      <a:pt x="12301" y="16084"/>
                      <a:pt x="12329" y="16084"/>
                    </a:cubicBezTo>
                    <a:cubicBezTo>
                      <a:pt x="12326" y="16084"/>
                      <a:pt x="12736" y="16816"/>
                      <a:pt x="12978" y="16874"/>
                    </a:cubicBezTo>
                    <a:cubicBezTo>
                      <a:pt x="13227" y="16935"/>
                      <a:pt x="13439" y="17177"/>
                      <a:pt x="13668" y="17310"/>
                    </a:cubicBezTo>
                    <a:lnTo>
                      <a:pt x="13669" y="17307"/>
                    </a:lnTo>
                    <a:cubicBezTo>
                      <a:pt x="13733" y="17355"/>
                      <a:pt x="13798" y="17401"/>
                      <a:pt x="13864" y="17445"/>
                    </a:cubicBezTo>
                    <a:cubicBezTo>
                      <a:pt x="13864" y="17445"/>
                      <a:pt x="13885" y="17398"/>
                      <a:pt x="13900" y="17364"/>
                    </a:cubicBezTo>
                    <a:cubicBezTo>
                      <a:pt x="13996" y="17452"/>
                      <a:pt x="14062" y="17548"/>
                      <a:pt x="14179" y="17579"/>
                    </a:cubicBezTo>
                    <a:cubicBezTo>
                      <a:pt x="14188" y="18042"/>
                      <a:pt x="14082" y="18142"/>
                      <a:pt x="14348" y="18508"/>
                    </a:cubicBezTo>
                    <a:cubicBezTo>
                      <a:pt x="14118" y="18572"/>
                      <a:pt x="14350" y="18860"/>
                      <a:pt x="14440" y="18766"/>
                    </a:cubicBezTo>
                    <a:cubicBezTo>
                      <a:pt x="14548" y="18913"/>
                      <a:pt x="14606" y="19070"/>
                      <a:pt x="14601" y="19267"/>
                    </a:cubicBezTo>
                    <a:cubicBezTo>
                      <a:pt x="14744" y="19281"/>
                      <a:pt x="14884" y="19339"/>
                      <a:pt x="15005" y="19427"/>
                    </a:cubicBezTo>
                    <a:cubicBezTo>
                      <a:pt x="14917" y="19488"/>
                      <a:pt x="14849" y="19566"/>
                      <a:pt x="14799" y="19661"/>
                    </a:cubicBezTo>
                    <a:cubicBezTo>
                      <a:pt x="15088" y="19884"/>
                      <a:pt x="14876" y="20093"/>
                      <a:pt x="15189" y="20301"/>
                    </a:cubicBezTo>
                    <a:cubicBezTo>
                      <a:pt x="15191" y="20250"/>
                      <a:pt x="15226" y="20114"/>
                      <a:pt x="15288" y="20127"/>
                    </a:cubicBezTo>
                    <a:cubicBezTo>
                      <a:pt x="15355" y="20187"/>
                      <a:pt x="15355" y="20379"/>
                      <a:pt x="15421" y="20470"/>
                    </a:cubicBezTo>
                    <a:cubicBezTo>
                      <a:pt x="15434" y="20425"/>
                      <a:pt x="15471" y="20268"/>
                      <a:pt x="15516" y="20268"/>
                    </a:cubicBezTo>
                    <a:cubicBezTo>
                      <a:pt x="15547" y="20268"/>
                      <a:pt x="15717" y="20454"/>
                      <a:pt x="15743" y="20497"/>
                    </a:cubicBezTo>
                    <a:cubicBezTo>
                      <a:pt x="15738" y="20305"/>
                      <a:pt x="15706" y="20091"/>
                      <a:pt x="15617" y="19924"/>
                    </a:cubicBezTo>
                    <a:cubicBezTo>
                      <a:pt x="15719" y="19942"/>
                      <a:pt x="15823" y="19903"/>
                      <a:pt x="15832" y="19775"/>
                    </a:cubicBezTo>
                    <a:cubicBezTo>
                      <a:pt x="15922" y="19798"/>
                      <a:pt x="16115" y="19795"/>
                      <a:pt x="16041" y="19632"/>
                    </a:cubicBezTo>
                    <a:cubicBezTo>
                      <a:pt x="16106" y="19623"/>
                      <a:pt x="16168" y="19588"/>
                      <a:pt x="16210" y="19533"/>
                    </a:cubicBezTo>
                    <a:cubicBezTo>
                      <a:pt x="16138" y="19390"/>
                      <a:pt x="15206" y="18490"/>
                      <a:pt x="15434" y="18346"/>
                    </a:cubicBezTo>
                    <a:cubicBezTo>
                      <a:pt x="15434" y="18538"/>
                      <a:pt x="16064" y="18478"/>
                      <a:pt x="15848" y="18241"/>
                    </a:cubicBezTo>
                    <a:cubicBezTo>
                      <a:pt x="16147" y="18267"/>
                      <a:pt x="16258" y="18137"/>
                      <a:pt x="16617" y="18242"/>
                    </a:cubicBezTo>
                    <a:cubicBezTo>
                      <a:pt x="16734" y="18192"/>
                      <a:pt x="16850" y="18068"/>
                      <a:pt x="16906" y="17901"/>
                    </a:cubicBezTo>
                    <a:cubicBezTo>
                      <a:pt x="16903" y="17828"/>
                      <a:pt x="16902" y="17625"/>
                      <a:pt x="16866" y="17758"/>
                    </a:cubicBezTo>
                    <a:cubicBezTo>
                      <a:pt x="16932" y="17767"/>
                      <a:pt x="16992" y="17749"/>
                      <a:pt x="17046" y="17705"/>
                    </a:cubicBezTo>
                    <a:lnTo>
                      <a:pt x="16983" y="17599"/>
                    </a:lnTo>
                    <a:cubicBezTo>
                      <a:pt x="17041" y="17536"/>
                      <a:pt x="17165" y="17507"/>
                      <a:pt x="17236" y="17493"/>
                    </a:cubicBezTo>
                    <a:cubicBezTo>
                      <a:pt x="17318" y="17587"/>
                      <a:pt x="17416" y="17601"/>
                      <a:pt x="17530" y="17550"/>
                    </a:cubicBezTo>
                    <a:cubicBezTo>
                      <a:pt x="17577" y="17423"/>
                      <a:pt x="17512" y="17280"/>
                      <a:pt x="17384" y="17221"/>
                    </a:cubicBezTo>
                    <a:cubicBezTo>
                      <a:pt x="17687" y="16967"/>
                      <a:pt x="17565" y="16430"/>
                      <a:pt x="17781" y="16125"/>
                    </a:cubicBezTo>
                    <a:cubicBezTo>
                      <a:pt x="17837" y="16046"/>
                      <a:pt x="18329" y="15957"/>
                      <a:pt x="17971" y="15701"/>
                    </a:cubicBezTo>
                    <a:cubicBezTo>
                      <a:pt x="18121" y="15585"/>
                      <a:pt x="18165" y="15400"/>
                      <a:pt x="18293" y="15287"/>
                    </a:cubicBezTo>
                    <a:cubicBezTo>
                      <a:pt x="18372" y="15279"/>
                      <a:pt x="18564" y="15290"/>
                      <a:pt x="18635" y="15243"/>
                    </a:cubicBezTo>
                    <a:cubicBezTo>
                      <a:pt x="18639" y="15249"/>
                      <a:pt x="18650" y="15264"/>
                      <a:pt x="18652" y="15266"/>
                    </a:cubicBezTo>
                    <a:cubicBezTo>
                      <a:pt x="18287" y="15517"/>
                      <a:pt x="19128" y="15507"/>
                      <a:pt x="19226" y="15549"/>
                    </a:cubicBezTo>
                    <a:cubicBezTo>
                      <a:pt x="19228" y="15542"/>
                      <a:pt x="18587" y="15928"/>
                      <a:pt x="18950" y="15928"/>
                    </a:cubicBezTo>
                    <a:cubicBezTo>
                      <a:pt x="19011" y="15928"/>
                      <a:pt x="19283" y="15953"/>
                      <a:pt x="19298" y="16033"/>
                    </a:cubicBezTo>
                    <a:cubicBezTo>
                      <a:pt x="19302" y="16103"/>
                      <a:pt x="19240" y="16207"/>
                      <a:pt x="19205" y="16258"/>
                    </a:cubicBezTo>
                    <a:cubicBezTo>
                      <a:pt x="19386" y="16473"/>
                      <a:pt x="20060" y="16208"/>
                      <a:pt x="20085" y="16168"/>
                    </a:cubicBezTo>
                    <a:cubicBezTo>
                      <a:pt x="20101" y="16142"/>
                      <a:pt x="20747" y="15587"/>
                      <a:pt x="20176" y="15813"/>
                    </a:cubicBezTo>
                    <a:cubicBezTo>
                      <a:pt x="19948" y="15902"/>
                      <a:pt x="19869" y="15644"/>
                      <a:pt x="19761" y="15477"/>
                    </a:cubicBezTo>
                    <a:cubicBezTo>
                      <a:pt x="19950" y="15446"/>
                      <a:pt x="20140" y="15270"/>
                      <a:pt x="20317" y="15219"/>
                    </a:cubicBezTo>
                    <a:cubicBezTo>
                      <a:pt x="20455" y="15239"/>
                      <a:pt x="21096" y="15033"/>
                      <a:pt x="20948" y="14830"/>
                    </a:cubicBezTo>
                    <a:cubicBezTo>
                      <a:pt x="21018" y="14787"/>
                      <a:pt x="21111" y="14689"/>
                      <a:pt x="21196" y="14689"/>
                    </a:cubicBezTo>
                    <a:cubicBezTo>
                      <a:pt x="21540" y="14453"/>
                      <a:pt x="21283" y="14523"/>
                      <a:pt x="21399" y="14198"/>
                    </a:cubicBezTo>
                    <a:cubicBezTo>
                      <a:pt x="21401" y="14194"/>
                      <a:pt x="21392" y="14218"/>
                      <a:pt x="21399" y="1419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Shape 25917"/>
              <p:cNvSpPr/>
              <p:nvPr/>
            </p:nvSpPr>
            <p:spPr>
              <a:xfrm>
                <a:off x="11255041" y="8196781"/>
                <a:ext cx="1768750" cy="1889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0" h="21301" extrusionOk="0">
                    <a:moveTo>
                      <a:pt x="19386" y="1922"/>
                    </a:moveTo>
                    <a:cubicBezTo>
                      <a:pt x="19814" y="2079"/>
                      <a:pt x="20906" y="1684"/>
                      <a:pt x="20889" y="1153"/>
                    </a:cubicBezTo>
                    <a:cubicBezTo>
                      <a:pt x="20881" y="1256"/>
                      <a:pt x="20912" y="1341"/>
                      <a:pt x="20981" y="1408"/>
                    </a:cubicBezTo>
                    <a:cubicBezTo>
                      <a:pt x="21526" y="952"/>
                      <a:pt x="20191" y="325"/>
                      <a:pt x="19879" y="191"/>
                    </a:cubicBezTo>
                    <a:cubicBezTo>
                      <a:pt x="20063" y="604"/>
                      <a:pt x="20673" y="601"/>
                      <a:pt x="20855" y="1057"/>
                    </a:cubicBezTo>
                    <a:cubicBezTo>
                      <a:pt x="20512" y="588"/>
                      <a:pt x="20469" y="1319"/>
                      <a:pt x="20375" y="1358"/>
                    </a:cubicBezTo>
                    <a:cubicBezTo>
                      <a:pt x="19827" y="1584"/>
                      <a:pt x="19497" y="1595"/>
                      <a:pt x="18866" y="1649"/>
                    </a:cubicBezTo>
                    <a:cubicBezTo>
                      <a:pt x="18833" y="1737"/>
                      <a:pt x="19305" y="1892"/>
                      <a:pt x="19386" y="1922"/>
                    </a:cubicBezTo>
                    <a:cubicBezTo>
                      <a:pt x="19639" y="2015"/>
                      <a:pt x="19305" y="1892"/>
                      <a:pt x="19386" y="1922"/>
                    </a:cubicBezTo>
                    <a:close/>
                    <a:moveTo>
                      <a:pt x="19103" y="11614"/>
                    </a:moveTo>
                    <a:cubicBezTo>
                      <a:pt x="18975" y="11369"/>
                      <a:pt x="18653" y="11271"/>
                      <a:pt x="18576" y="10982"/>
                    </a:cubicBezTo>
                    <a:cubicBezTo>
                      <a:pt x="18519" y="10767"/>
                      <a:pt x="18708" y="10228"/>
                      <a:pt x="18266" y="10244"/>
                    </a:cubicBezTo>
                    <a:cubicBezTo>
                      <a:pt x="18251" y="10303"/>
                      <a:pt x="18237" y="10362"/>
                      <a:pt x="18222" y="10421"/>
                    </a:cubicBezTo>
                    <a:cubicBezTo>
                      <a:pt x="18247" y="10396"/>
                      <a:pt x="17854" y="9575"/>
                      <a:pt x="17912" y="9416"/>
                    </a:cubicBezTo>
                    <a:cubicBezTo>
                      <a:pt x="18034" y="9074"/>
                      <a:pt x="17131" y="8901"/>
                      <a:pt x="16984" y="8720"/>
                    </a:cubicBezTo>
                    <a:cubicBezTo>
                      <a:pt x="16704" y="8377"/>
                      <a:pt x="17067" y="6218"/>
                      <a:pt x="16504" y="6177"/>
                    </a:cubicBezTo>
                    <a:cubicBezTo>
                      <a:pt x="16273" y="6159"/>
                      <a:pt x="16153" y="6484"/>
                      <a:pt x="16083" y="6080"/>
                    </a:cubicBezTo>
                    <a:cubicBezTo>
                      <a:pt x="16022" y="5728"/>
                      <a:pt x="15985" y="5371"/>
                      <a:pt x="15924" y="5018"/>
                    </a:cubicBezTo>
                    <a:cubicBezTo>
                      <a:pt x="15759" y="4079"/>
                      <a:pt x="15690" y="4529"/>
                      <a:pt x="15317" y="5042"/>
                    </a:cubicBezTo>
                    <a:cubicBezTo>
                      <a:pt x="15183" y="5227"/>
                      <a:pt x="15058" y="5775"/>
                      <a:pt x="15034" y="6013"/>
                    </a:cubicBezTo>
                    <a:cubicBezTo>
                      <a:pt x="14984" y="6502"/>
                      <a:pt x="14940" y="7628"/>
                      <a:pt x="14375" y="7886"/>
                    </a:cubicBezTo>
                    <a:cubicBezTo>
                      <a:pt x="13846" y="8128"/>
                      <a:pt x="13658" y="7617"/>
                      <a:pt x="13271" y="7435"/>
                    </a:cubicBezTo>
                    <a:cubicBezTo>
                      <a:pt x="13079" y="7345"/>
                      <a:pt x="12495" y="6993"/>
                      <a:pt x="12357" y="6844"/>
                    </a:cubicBezTo>
                    <a:cubicBezTo>
                      <a:pt x="11909" y="6361"/>
                      <a:pt x="12379" y="6386"/>
                      <a:pt x="12379" y="5897"/>
                    </a:cubicBezTo>
                    <a:cubicBezTo>
                      <a:pt x="12379" y="5657"/>
                      <a:pt x="13041" y="5327"/>
                      <a:pt x="12893" y="5142"/>
                    </a:cubicBezTo>
                    <a:cubicBezTo>
                      <a:pt x="12638" y="4826"/>
                      <a:pt x="12410" y="5104"/>
                      <a:pt x="12118" y="5167"/>
                    </a:cubicBezTo>
                    <a:cubicBezTo>
                      <a:pt x="12073" y="5176"/>
                      <a:pt x="11507" y="4979"/>
                      <a:pt x="11456" y="4956"/>
                    </a:cubicBezTo>
                    <a:cubicBezTo>
                      <a:pt x="11258" y="4883"/>
                      <a:pt x="11085" y="4777"/>
                      <a:pt x="10936" y="4638"/>
                    </a:cubicBezTo>
                    <a:cubicBezTo>
                      <a:pt x="10808" y="4516"/>
                      <a:pt x="10485" y="4622"/>
                      <a:pt x="10582" y="4696"/>
                    </a:cubicBezTo>
                    <a:cubicBezTo>
                      <a:pt x="11287" y="5235"/>
                      <a:pt x="10445" y="4961"/>
                      <a:pt x="10047" y="5209"/>
                    </a:cubicBezTo>
                    <a:cubicBezTo>
                      <a:pt x="9664" y="5449"/>
                      <a:pt x="9179" y="6015"/>
                      <a:pt x="9314" y="6398"/>
                    </a:cubicBezTo>
                    <a:cubicBezTo>
                      <a:pt x="9371" y="6558"/>
                      <a:pt x="8566" y="6395"/>
                      <a:pt x="8566" y="6529"/>
                    </a:cubicBezTo>
                    <a:cubicBezTo>
                      <a:pt x="8531" y="5234"/>
                      <a:pt x="7201" y="6528"/>
                      <a:pt x="6847" y="6707"/>
                    </a:cubicBezTo>
                    <a:cubicBezTo>
                      <a:pt x="6570" y="6847"/>
                      <a:pt x="6760" y="7297"/>
                      <a:pt x="6430" y="7209"/>
                    </a:cubicBezTo>
                    <a:cubicBezTo>
                      <a:pt x="5937" y="7077"/>
                      <a:pt x="6342" y="7794"/>
                      <a:pt x="6208" y="7535"/>
                    </a:cubicBezTo>
                    <a:cubicBezTo>
                      <a:pt x="6184" y="7632"/>
                      <a:pt x="6160" y="7729"/>
                      <a:pt x="6135" y="7825"/>
                    </a:cubicBezTo>
                    <a:cubicBezTo>
                      <a:pt x="6054" y="7657"/>
                      <a:pt x="5985" y="7487"/>
                      <a:pt x="5914" y="7315"/>
                    </a:cubicBezTo>
                    <a:cubicBezTo>
                      <a:pt x="5873" y="7238"/>
                      <a:pt x="5208" y="8371"/>
                      <a:pt x="5154" y="8419"/>
                    </a:cubicBezTo>
                    <a:cubicBezTo>
                      <a:pt x="4695" y="8824"/>
                      <a:pt x="4672" y="9190"/>
                      <a:pt x="3820" y="9133"/>
                    </a:cubicBezTo>
                    <a:cubicBezTo>
                      <a:pt x="3705" y="9125"/>
                      <a:pt x="3316" y="9336"/>
                      <a:pt x="3212" y="9384"/>
                    </a:cubicBezTo>
                    <a:cubicBezTo>
                      <a:pt x="2904" y="9527"/>
                      <a:pt x="2613" y="9385"/>
                      <a:pt x="2350" y="9563"/>
                    </a:cubicBezTo>
                    <a:cubicBezTo>
                      <a:pt x="2074" y="9751"/>
                      <a:pt x="1515" y="10312"/>
                      <a:pt x="1214" y="10384"/>
                    </a:cubicBezTo>
                    <a:cubicBezTo>
                      <a:pt x="1097" y="10411"/>
                      <a:pt x="1127" y="9952"/>
                      <a:pt x="1118" y="10178"/>
                    </a:cubicBezTo>
                    <a:lnTo>
                      <a:pt x="1118" y="10178"/>
                    </a:lnTo>
                    <a:lnTo>
                      <a:pt x="1194" y="10178"/>
                    </a:lnTo>
                    <a:cubicBezTo>
                      <a:pt x="883" y="10178"/>
                      <a:pt x="1016" y="10855"/>
                      <a:pt x="856" y="11012"/>
                    </a:cubicBezTo>
                    <a:cubicBezTo>
                      <a:pt x="361" y="11497"/>
                      <a:pt x="1155" y="12018"/>
                      <a:pt x="820" y="12399"/>
                    </a:cubicBezTo>
                    <a:cubicBezTo>
                      <a:pt x="699" y="12536"/>
                      <a:pt x="536" y="11960"/>
                      <a:pt x="513" y="12066"/>
                    </a:cubicBezTo>
                    <a:cubicBezTo>
                      <a:pt x="514" y="12062"/>
                      <a:pt x="549" y="12342"/>
                      <a:pt x="465" y="12293"/>
                    </a:cubicBezTo>
                    <a:cubicBezTo>
                      <a:pt x="405" y="12258"/>
                      <a:pt x="370" y="12039"/>
                      <a:pt x="334" y="12030"/>
                    </a:cubicBezTo>
                    <a:cubicBezTo>
                      <a:pt x="424" y="12052"/>
                      <a:pt x="564" y="13355"/>
                      <a:pt x="640" y="13566"/>
                    </a:cubicBezTo>
                    <a:cubicBezTo>
                      <a:pt x="776" y="13948"/>
                      <a:pt x="561" y="14270"/>
                      <a:pt x="640" y="14640"/>
                    </a:cubicBezTo>
                    <a:cubicBezTo>
                      <a:pt x="747" y="15148"/>
                      <a:pt x="722" y="15468"/>
                      <a:pt x="458" y="15951"/>
                    </a:cubicBezTo>
                    <a:cubicBezTo>
                      <a:pt x="334" y="16180"/>
                      <a:pt x="56" y="16125"/>
                      <a:pt x="7" y="16277"/>
                    </a:cubicBezTo>
                    <a:cubicBezTo>
                      <a:pt x="-74" y="16533"/>
                      <a:pt x="511" y="16975"/>
                      <a:pt x="767" y="16949"/>
                    </a:cubicBezTo>
                    <a:cubicBezTo>
                      <a:pt x="1436" y="16881"/>
                      <a:pt x="1955" y="16336"/>
                      <a:pt x="2582" y="16311"/>
                    </a:cubicBezTo>
                    <a:cubicBezTo>
                      <a:pt x="2970" y="16295"/>
                      <a:pt x="3361" y="16353"/>
                      <a:pt x="3748" y="16338"/>
                    </a:cubicBezTo>
                    <a:cubicBezTo>
                      <a:pt x="4202" y="16322"/>
                      <a:pt x="4244" y="15862"/>
                      <a:pt x="4658" y="15792"/>
                    </a:cubicBezTo>
                    <a:cubicBezTo>
                      <a:pt x="5484" y="15654"/>
                      <a:pt x="6330" y="15193"/>
                      <a:pt x="7174" y="15152"/>
                    </a:cubicBezTo>
                    <a:cubicBezTo>
                      <a:pt x="7842" y="15118"/>
                      <a:pt x="8423" y="15247"/>
                      <a:pt x="9041" y="15506"/>
                    </a:cubicBezTo>
                    <a:cubicBezTo>
                      <a:pt x="9151" y="15552"/>
                      <a:pt x="9103" y="15862"/>
                      <a:pt x="9215" y="15989"/>
                    </a:cubicBezTo>
                    <a:cubicBezTo>
                      <a:pt x="9373" y="16166"/>
                      <a:pt x="9280" y="16704"/>
                      <a:pt x="9294" y="16895"/>
                    </a:cubicBezTo>
                    <a:cubicBezTo>
                      <a:pt x="9744" y="16511"/>
                      <a:pt x="10481" y="16247"/>
                      <a:pt x="10791" y="15743"/>
                    </a:cubicBezTo>
                    <a:cubicBezTo>
                      <a:pt x="10672" y="15935"/>
                      <a:pt x="10609" y="16166"/>
                      <a:pt x="10450" y="16380"/>
                    </a:cubicBezTo>
                    <a:cubicBezTo>
                      <a:pt x="10245" y="16658"/>
                      <a:pt x="9969" y="16812"/>
                      <a:pt x="9793" y="17054"/>
                    </a:cubicBezTo>
                    <a:cubicBezTo>
                      <a:pt x="10023" y="17069"/>
                      <a:pt x="10650" y="16543"/>
                      <a:pt x="10604" y="16524"/>
                    </a:cubicBezTo>
                    <a:cubicBezTo>
                      <a:pt x="10935" y="16663"/>
                      <a:pt x="10343" y="17138"/>
                      <a:pt x="10355" y="17217"/>
                    </a:cubicBezTo>
                    <a:cubicBezTo>
                      <a:pt x="10364" y="17277"/>
                      <a:pt x="10778" y="17209"/>
                      <a:pt x="10835" y="17418"/>
                    </a:cubicBezTo>
                    <a:cubicBezTo>
                      <a:pt x="10924" y="17735"/>
                      <a:pt x="10430" y="18217"/>
                      <a:pt x="10794" y="18457"/>
                    </a:cubicBezTo>
                    <a:cubicBezTo>
                      <a:pt x="11038" y="18617"/>
                      <a:pt x="11598" y="18832"/>
                      <a:pt x="11883" y="18879"/>
                    </a:cubicBezTo>
                    <a:cubicBezTo>
                      <a:pt x="11993" y="18897"/>
                      <a:pt x="12786" y="18418"/>
                      <a:pt x="12805" y="18490"/>
                    </a:cubicBezTo>
                    <a:cubicBezTo>
                      <a:pt x="12831" y="18588"/>
                      <a:pt x="12780" y="19001"/>
                      <a:pt x="13060" y="19024"/>
                    </a:cubicBezTo>
                    <a:cubicBezTo>
                      <a:pt x="13190" y="19036"/>
                      <a:pt x="13814" y="18599"/>
                      <a:pt x="13974" y="18534"/>
                    </a:cubicBezTo>
                    <a:cubicBezTo>
                      <a:pt x="14404" y="18360"/>
                      <a:pt x="14907" y="18467"/>
                      <a:pt x="15218" y="18114"/>
                    </a:cubicBezTo>
                    <a:cubicBezTo>
                      <a:pt x="15902" y="17337"/>
                      <a:pt x="16505" y="16291"/>
                      <a:pt x="17441" y="15754"/>
                    </a:cubicBezTo>
                    <a:cubicBezTo>
                      <a:pt x="17751" y="15577"/>
                      <a:pt x="18253" y="15097"/>
                      <a:pt x="18307" y="14745"/>
                    </a:cubicBezTo>
                    <a:cubicBezTo>
                      <a:pt x="18377" y="14291"/>
                      <a:pt x="19033" y="14017"/>
                      <a:pt x="19084" y="13563"/>
                    </a:cubicBezTo>
                    <a:cubicBezTo>
                      <a:pt x="19101" y="13406"/>
                      <a:pt x="18979" y="12964"/>
                      <a:pt x="19065" y="12849"/>
                    </a:cubicBezTo>
                    <a:cubicBezTo>
                      <a:pt x="19320" y="12510"/>
                      <a:pt x="19290" y="11971"/>
                      <a:pt x="19103" y="11614"/>
                    </a:cubicBezTo>
                    <a:cubicBezTo>
                      <a:pt x="19044" y="11501"/>
                      <a:pt x="19150" y="11703"/>
                      <a:pt x="19103" y="11614"/>
                    </a:cubicBezTo>
                    <a:close/>
                    <a:moveTo>
                      <a:pt x="15800" y="4444"/>
                    </a:moveTo>
                    <a:cubicBezTo>
                      <a:pt x="15809" y="4453"/>
                      <a:pt x="15761" y="4402"/>
                      <a:pt x="15800" y="4444"/>
                    </a:cubicBezTo>
                    <a:cubicBezTo>
                      <a:pt x="15800" y="4444"/>
                      <a:pt x="15800" y="4444"/>
                      <a:pt x="15800" y="4444"/>
                    </a:cubicBezTo>
                    <a:close/>
                    <a:moveTo>
                      <a:pt x="12961" y="19986"/>
                    </a:moveTo>
                    <a:cubicBezTo>
                      <a:pt x="12502" y="20038"/>
                      <a:pt x="11814" y="19592"/>
                      <a:pt x="11697" y="20225"/>
                    </a:cubicBezTo>
                    <a:cubicBezTo>
                      <a:pt x="11654" y="20463"/>
                      <a:pt x="11399" y="21102"/>
                      <a:pt x="11737" y="21256"/>
                    </a:cubicBezTo>
                    <a:cubicBezTo>
                      <a:pt x="12489" y="21600"/>
                      <a:pt x="13163" y="19850"/>
                      <a:pt x="13376" y="19873"/>
                    </a:cubicBezTo>
                    <a:cubicBezTo>
                      <a:pt x="13233" y="19896"/>
                      <a:pt x="13095" y="19934"/>
                      <a:pt x="12961" y="19986"/>
                    </a:cubicBezTo>
                    <a:cubicBezTo>
                      <a:pt x="12832" y="20001"/>
                      <a:pt x="13107" y="19970"/>
                      <a:pt x="12961" y="19986"/>
                    </a:cubicBezTo>
                    <a:close/>
                    <a:moveTo>
                      <a:pt x="19596" y="4380"/>
                    </a:moveTo>
                    <a:cubicBezTo>
                      <a:pt x="19063" y="4380"/>
                      <a:pt x="18133" y="3946"/>
                      <a:pt x="17879" y="3572"/>
                    </a:cubicBezTo>
                    <a:cubicBezTo>
                      <a:pt x="17402" y="3008"/>
                      <a:pt x="17105" y="2596"/>
                      <a:pt x="16321" y="3113"/>
                    </a:cubicBezTo>
                    <a:cubicBezTo>
                      <a:pt x="16648" y="3732"/>
                      <a:pt x="15403" y="3702"/>
                      <a:pt x="15051" y="3495"/>
                    </a:cubicBezTo>
                    <a:cubicBezTo>
                      <a:pt x="15134" y="3171"/>
                      <a:pt x="15298" y="2458"/>
                      <a:pt x="15008" y="2222"/>
                    </a:cubicBezTo>
                    <a:cubicBezTo>
                      <a:pt x="15402" y="1681"/>
                      <a:pt x="15220" y="646"/>
                      <a:pt x="15263" y="0"/>
                    </a:cubicBezTo>
                    <a:cubicBezTo>
                      <a:pt x="15561" y="34"/>
                      <a:pt x="17124" y="514"/>
                      <a:pt x="17185" y="775"/>
                    </a:cubicBezTo>
                    <a:cubicBezTo>
                      <a:pt x="17438" y="709"/>
                      <a:pt x="17882" y="1262"/>
                      <a:pt x="17752" y="1481"/>
                    </a:cubicBezTo>
                    <a:cubicBezTo>
                      <a:pt x="18163" y="1442"/>
                      <a:pt x="18795" y="1893"/>
                      <a:pt x="18686" y="2306"/>
                    </a:cubicBezTo>
                    <a:cubicBezTo>
                      <a:pt x="18541" y="2326"/>
                      <a:pt x="18392" y="2303"/>
                      <a:pt x="18250" y="2326"/>
                    </a:cubicBezTo>
                    <a:cubicBezTo>
                      <a:pt x="18305" y="2472"/>
                      <a:pt x="18867" y="3294"/>
                      <a:pt x="18927" y="3308"/>
                    </a:cubicBezTo>
                    <a:cubicBezTo>
                      <a:pt x="19111" y="3288"/>
                      <a:pt x="19291" y="3374"/>
                      <a:pt x="19195" y="3589"/>
                    </a:cubicBezTo>
                    <a:cubicBezTo>
                      <a:pt x="19473" y="3593"/>
                      <a:pt x="20184" y="4380"/>
                      <a:pt x="19596" y="4380"/>
                    </a:cubicBezTo>
                    <a:cubicBezTo>
                      <a:pt x="19480" y="4380"/>
                      <a:pt x="19626" y="4380"/>
                      <a:pt x="19596" y="438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5" name="Shape 25918"/>
              <p:cNvSpPr/>
              <p:nvPr/>
            </p:nvSpPr>
            <p:spPr>
              <a:xfrm>
                <a:off x="1199130" y="4522421"/>
                <a:ext cx="5440951" cy="3235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6" h="21465" extrusionOk="0">
                    <a:moveTo>
                      <a:pt x="13469" y="3580"/>
                    </a:moveTo>
                    <a:cubicBezTo>
                      <a:pt x="13690" y="3383"/>
                      <a:pt x="13241" y="3198"/>
                      <a:pt x="13219" y="3654"/>
                    </a:cubicBezTo>
                    <a:cubicBezTo>
                      <a:pt x="13301" y="3647"/>
                      <a:pt x="13395" y="3646"/>
                      <a:pt x="13469" y="3580"/>
                    </a:cubicBezTo>
                    <a:cubicBezTo>
                      <a:pt x="13488" y="3563"/>
                      <a:pt x="13429" y="3616"/>
                      <a:pt x="13469" y="3580"/>
                    </a:cubicBezTo>
                    <a:close/>
                    <a:moveTo>
                      <a:pt x="11812" y="960"/>
                    </a:moveTo>
                    <a:cubicBezTo>
                      <a:pt x="11873" y="975"/>
                      <a:pt x="12398" y="1247"/>
                      <a:pt x="12369" y="928"/>
                    </a:cubicBezTo>
                    <a:cubicBezTo>
                      <a:pt x="12352" y="748"/>
                      <a:pt x="11916" y="805"/>
                      <a:pt x="11875" y="809"/>
                    </a:cubicBezTo>
                    <a:cubicBezTo>
                      <a:pt x="11884" y="836"/>
                      <a:pt x="11971" y="855"/>
                      <a:pt x="11950" y="900"/>
                    </a:cubicBezTo>
                    <a:cubicBezTo>
                      <a:pt x="11906" y="934"/>
                      <a:pt x="11860" y="954"/>
                      <a:pt x="11812" y="960"/>
                    </a:cubicBezTo>
                    <a:cubicBezTo>
                      <a:pt x="11855" y="970"/>
                      <a:pt x="11846" y="935"/>
                      <a:pt x="11812" y="960"/>
                    </a:cubicBezTo>
                    <a:close/>
                    <a:moveTo>
                      <a:pt x="11540" y="1517"/>
                    </a:moveTo>
                    <a:cubicBezTo>
                      <a:pt x="11523" y="1533"/>
                      <a:pt x="11515" y="1556"/>
                      <a:pt x="11513" y="1586"/>
                    </a:cubicBezTo>
                    <a:cubicBezTo>
                      <a:pt x="11538" y="1636"/>
                      <a:pt x="11761" y="1589"/>
                      <a:pt x="11799" y="1596"/>
                    </a:cubicBezTo>
                    <a:cubicBezTo>
                      <a:pt x="11765" y="1635"/>
                      <a:pt x="11679" y="1642"/>
                      <a:pt x="11690" y="1736"/>
                    </a:cubicBezTo>
                    <a:cubicBezTo>
                      <a:pt x="11831" y="1761"/>
                      <a:pt x="11923" y="1736"/>
                      <a:pt x="12042" y="1625"/>
                    </a:cubicBezTo>
                    <a:cubicBezTo>
                      <a:pt x="12061" y="1607"/>
                      <a:pt x="12223" y="1391"/>
                      <a:pt x="12222" y="1391"/>
                    </a:cubicBezTo>
                    <a:cubicBezTo>
                      <a:pt x="12126" y="1354"/>
                      <a:pt x="11952" y="1272"/>
                      <a:pt x="11858" y="1369"/>
                    </a:cubicBezTo>
                    <a:cubicBezTo>
                      <a:pt x="11884" y="1388"/>
                      <a:pt x="11887" y="1414"/>
                      <a:pt x="11867" y="1446"/>
                    </a:cubicBezTo>
                    <a:cubicBezTo>
                      <a:pt x="11799" y="1500"/>
                      <a:pt x="11752" y="1289"/>
                      <a:pt x="11704" y="1540"/>
                    </a:cubicBezTo>
                    <a:cubicBezTo>
                      <a:pt x="11678" y="1531"/>
                      <a:pt x="11511" y="1089"/>
                      <a:pt x="11476" y="1479"/>
                    </a:cubicBezTo>
                    <a:cubicBezTo>
                      <a:pt x="11501" y="1477"/>
                      <a:pt x="11546" y="1464"/>
                      <a:pt x="11540" y="1517"/>
                    </a:cubicBezTo>
                    <a:cubicBezTo>
                      <a:pt x="11536" y="1546"/>
                      <a:pt x="11546" y="1464"/>
                      <a:pt x="11540" y="1517"/>
                    </a:cubicBezTo>
                    <a:close/>
                    <a:moveTo>
                      <a:pt x="12343" y="1561"/>
                    </a:moveTo>
                    <a:cubicBezTo>
                      <a:pt x="12265" y="1570"/>
                      <a:pt x="12133" y="1594"/>
                      <a:pt x="12080" y="1710"/>
                    </a:cubicBezTo>
                    <a:cubicBezTo>
                      <a:pt x="12161" y="1774"/>
                      <a:pt x="12265" y="1833"/>
                      <a:pt x="12355" y="1780"/>
                    </a:cubicBezTo>
                    <a:cubicBezTo>
                      <a:pt x="12461" y="1718"/>
                      <a:pt x="12469" y="1547"/>
                      <a:pt x="12343" y="1561"/>
                    </a:cubicBezTo>
                    <a:cubicBezTo>
                      <a:pt x="12307" y="1565"/>
                      <a:pt x="12374" y="1558"/>
                      <a:pt x="12343" y="1561"/>
                    </a:cubicBezTo>
                    <a:close/>
                    <a:moveTo>
                      <a:pt x="12410" y="1343"/>
                    </a:moveTo>
                    <a:cubicBezTo>
                      <a:pt x="12467" y="1514"/>
                      <a:pt x="12652" y="1308"/>
                      <a:pt x="12689" y="1408"/>
                    </a:cubicBezTo>
                    <a:cubicBezTo>
                      <a:pt x="12756" y="1588"/>
                      <a:pt x="12564" y="1588"/>
                      <a:pt x="12560" y="1740"/>
                    </a:cubicBezTo>
                    <a:cubicBezTo>
                      <a:pt x="12559" y="1806"/>
                      <a:pt x="12970" y="1815"/>
                      <a:pt x="12882" y="1823"/>
                    </a:cubicBezTo>
                    <a:cubicBezTo>
                      <a:pt x="13030" y="1809"/>
                      <a:pt x="13368" y="1722"/>
                      <a:pt x="13506" y="1791"/>
                    </a:cubicBezTo>
                    <a:cubicBezTo>
                      <a:pt x="13589" y="1831"/>
                      <a:pt x="13984" y="1801"/>
                      <a:pt x="13919" y="1685"/>
                    </a:cubicBezTo>
                    <a:cubicBezTo>
                      <a:pt x="13920" y="1684"/>
                      <a:pt x="14003" y="1641"/>
                      <a:pt x="13980" y="1596"/>
                    </a:cubicBezTo>
                    <a:cubicBezTo>
                      <a:pt x="13771" y="1178"/>
                      <a:pt x="13157" y="1950"/>
                      <a:pt x="12958" y="1442"/>
                    </a:cubicBezTo>
                    <a:cubicBezTo>
                      <a:pt x="12992" y="1431"/>
                      <a:pt x="13058" y="1449"/>
                      <a:pt x="13081" y="1404"/>
                    </a:cubicBezTo>
                    <a:cubicBezTo>
                      <a:pt x="12885" y="1396"/>
                      <a:pt x="12527" y="1042"/>
                      <a:pt x="12348" y="1306"/>
                    </a:cubicBezTo>
                    <a:cubicBezTo>
                      <a:pt x="12378" y="1305"/>
                      <a:pt x="12395" y="1296"/>
                      <a:pt x="12410" y="1343"/>
                    </a:cubicBezTo>
                    <a:cubicBezTo>
                      <a:pt x="12442" y="1437"/>
                      <a:pt x="12395" y="1296"/>
                      <a:pt x="12410" y="1343"/>
                    </a:cubicBezTo>
                    <a:close/>
                    <a:moveTo>
                      <a:pt x="12979" y="817"/>
                    </a:moveTo>
                    <a:cubicBezTo>
                      <a:pt x="13039" y="880"/>
                      <a:pt x="13140" y="853"/>
                      <a:pt x="13207" y="852"/>
                    </a:cubicBezTo>
                    <a:cubicBezTo>
                      <a:pt x="13084" y="883"/>
                      <a:pt x="12938" y="1062"/>
                      <a:pt x="13163" y="1076"/>
                    </a:cubicBezTo>
                    <a:cubicBezTo>
                      <a:pt x="13377" y="1089"/>
                      <a:pt x="13572" y="1002"/>
                      <a:pt x="13782" y="958"/>
                    </a:cubicBezTo>
                    <a:cubicBezTo>
                      <a:pt x="13737" y="967"/>
                      <a:pt x="13584" y="986"/>
                      <a:pt x="13559" y="1099"/>
                    </a:cubicBezTo>
                    <a:cubicBezTo>
                      <a:pt x="13580" y="1003"/>
                      <a:pt x="13857" y="1306"/>
                      <a:pt x="13649" y="1256"/>
                    </a:cubicBezTo>
                    <a:cubicBezTo>
                      <a:pt x="13603" y="1244"/>
                      <a:pt x="13628" y="1137"/>
                      <a:pt x="13533" y="1140"/>
                    </a:cubicBezTo>
                    <a:cubicBezTo>
                      <a:pt x="13468" y="1141"/>
                      <a:pt x="13398" y="1300"/>
                      <a:pt x="13427" y="1300"/>
                    </a:cubicBezTo>
                    <a:cubicBezTo>
                      <a:pt x="13372" y="1300"/>
                      <a:pt x="13151" y="1319"/>
                      <a:pt x="13130" y="1438"/>
                    </a:cubicBezTo>
                    <a:cubicBezTo>
                      <a:pt x="13122" y="1478"/>
                      <a:pt x="13969" y="1488"/>
                      <a:pt x="13968" y="1499"/>
                    </a:cubicBezTo>
                    <a:cubicBezTo>
                      <a:pt x="13938" y="1648"/>
                      <a:pt x="14311" y="1463"/>
                      <a:pt x="14398" y="1368"/>
                    </a:cubicBezTo>
                    <a:cubicBezTo>
                      <a:pt x="14357" y="1353"/>
                      <a:pt x="14292" y="1384"/>
                      <a:pt x="14260" y="1341"/>
                    </a:cubicBezTo>
                    <a:cubicBezTo>
                      <a:pt x="14328" y="1202"/>
                      <a:pt x="14429" y="1318"/>
                      <a:pt x="14487" y="1150"/>
                    </a:cubicBezTo>
                    <a:cubicBezTo>
                      <a:pt x="14506" y="1095"/>
                      <a:pt x="14889" y="1042"/>
                      <a:pt x="14959" y="976"/>
                    </a:cubicBezTo>
                    <a:cubicBezTo>
                      <a:pt x="14946" y="967"/>
                      <a:pt x="14932" y="942"/>
                      <a:pt x="14913" y="938"/>
                    </a:cubicBezTo>
                    <a:cubicBezTo>
                      <a:pt x="15062" y="776"/>
                      <a:pt x="15306" y="784"/>
                      <a:pt x="15473" y="712"/>
                    </a:cubicBezTo>
                    <a:cubicBezTo>
                      <a:pt x="15689" y="619"/>
                      <a:pt x="15909" y="518"/>
                      <a:pt x="16130" y="463"/>
                    </a:cubicBezTo>
                    <a:cubicBezTo>
                      <a:pt x="16193" y="447"/>
                      <a:pt x="16764" y="265"/>
                      <a:pt x="16765" y="236"/>
                    </a:cubicBezTo>
                    <a:cubicBezTo>
                      <a:pt x="16780" y="-66"/>
                      <a:pt x="13963" y="274"/>
                      <a:pt x="13714" y="383"/>
                    </a:cubicBezTo>
                    <a:cubicBezTo>
                      <a:pt x="13768" y="359"/>
                      <a:pt x="13968" y="567"/>
                      <a:pt x="14046" y="575"/>
                    </a:cubicBezTo>
                    <a:cubicBezTo>
                      <a:pt x="14043" y="577"/>
                      <a:pt x="14036" y="582"/>
                      <a:pt x="14032" y="585"/>
                    </a:cubicBezTo>
                    <a:cubicBezTo>
                      <a:pt x="14084" y="583"/>
                      <a:pt x="14144" y="588"/>
                      <a:pt x="14191" y="615"/>
                    </a:cubicBezTo>
                    <a:cubicBezTo>
                      <a:pt x="14055" y="618"/>
                      <a:pt x="13967" y="761"/>
                      <a:pt x="13851" y="771"/>
                    </a:cubicBezTo>
                    <a:cubicBezTo>
                      <a:pt x="13991" y="759"/>
                      <a:pt x="13756" y="604"/>
                      <a:pt x="13742" y="599"/>
                    </a:cubicBezTo>
                    <a:cubicBezTo>
                      <a:pt x="13560" y="535"/>
                      <a:pt x="13514" y="377"/>
                      <a:pt x="13306" y="485"/>
                    </a:cubicBezTo>
                    <a:cubicBezTo>
                      <a:pt x="13258" y="510"/>
                      <a:pt x="12851" y="682"/>
                      <a:pt x="12979" y="817"/>
                    </a:cubicBezTo>
                    <a:cubicBezTo>
                      <a:pt x="13039" y="880"/>
                      <a:pt x="12960" y="797"/>
                      <a:pt x="12979" y="817"/>
                    </a:cubicBezTo>
                    <a:close/>
                    <a:moveTo>
                      <a:pt x="9956" y="1618"/>
                    </a:moveTo>
                    <a:cubicBezTo>
                      <a:pt x="9927" y="1633"/>
                      <a:pt x="9879" y="1633"/>
                      <a:pt x="9868" y="1692"/>
                    </a:cubicBezTo>
                    <a:cubicBezTo>
                      <a:pt x="10060" y="1776"/>
                      <a:pt x="10254" y="1701"/>
                      <a:pt x="10449" y="1719"/>
                    </a:cubicBezTo>
                    <a:cubicBezTo>
                      <a:pt x="10414" y="1846"/>
                      <a:pt x="10163" y="1702"/>
                      <a:pt x="10102" y="1839"/>
                    </a:cubicBezTo>
                    <a:cubicBezTo>
                      <a:pt x="10212" y="2004"/>
                      <a:pt x="11297" y="1629"/>
                      <a:pt x="11264" y="1523"/>
                    </a:cubicBezTo>
                    <a:cubicBezTo>
                      <a:pt x="11241" y="1448"/>
                      <a:pt x="11154" y="1519"/>
                      <a:pt x="11121" y="1520"/>
                    </a:cubicBezTo>
                    <a:cubicBezTo>
                      <a:pt x="11011" y="1524"/>
                      <a:pt x="11109" y="1406"/>
                      <a:pt x="11112" y="1336"/>
                    </a:cubicBezTo>
                    <a:cubicBezTo>
                      <a:pt x="11026" y="1349"/>
                      <a:pt x="10944" y="1421"/>
                      <a:pt x="10859" y="1426"/>
                    </a:cubicBezTo>
                    <a:cubicBezTo>
                      <a:pt x="10881" y="1445"/>
                      <a:pt x="10896" y="1473"/>
                      <a:pt x="10905" y="1509"/>
                    </a:cubicBezTo>
                    <a:cubicBezTo>
                      <a:pt x="10875" y="1530"/>
                      <a:pt x="10842" y="1541"/>
                      <a:pt x="10809" y="1541"/>
                    </a:cubicBezTo>
                    <a:cubicBezTo>
                      <a:pt x="10841" y="1552"/>
                      <a:pt x="10868" y="1578"/>
                      <a:pt x="10889" y="1621"/>
                    </a:cubicBezTo>
                    <a:cubicBezTo>
                      <a:pt x="10849" y="1635"/>
                      <a:pt x="10644" y="1653"/>
                      <a:pt x="10590" y="1617"/>
                    </a:cubicBezTo>
                    <a:cubicBezTo>
                      <a:pt x="10607" y="1602"/>
                      <a:pt x="10622" y="1580"/>
                      <a:pt x="10634" y="1552"/>
                    </a:cubicBezTo>
                    <a:cubicBezTo>
                      <a:pt x="10580" y="1475"/>
                      <a:pt x="10519" y="1438"/>
                      <a:pt x="10450" y="1441"/>
                    </a:cubicBezTo>
                    <a:cubicBezTo>
                      <a:pt x="10531" y="1424"/>
                      <a:pt x="10345" y="1416"/>
                      <a:pt x="10317" y="1424"/>
                    </a:cubicBezTo>
                    <a:cubicBezTo>
                      <a:pt x="10190" y="1463"/>
                      <a:pt x="10078" y="1555"/>
                      <a:pt x="9956" y="1618"/>
                    </a:cubicBezTo>
                    <a:cubicBezTo>
                      <a:pt x="9927" y="1633"/>
                      <a:pt x="9966" y="1613"/>
                      <a:pt x="9956" y="1618"/>
                    </a:cubicBezTo>
                    <a:close/>
                    <a:moveTo>
                      <a:pt x="9929" y="1543"/>
                    </a:moveTo>
                    <a:cubicBezTo>
                      <a:pt x="9974" y="1525"/>
                      <a:pt x="10014" y="1494"/>
                      <a:pt x="10050" y="1451"/>
                    </a:cubicBezTo>
                    <a:cubicBezTo>
                      <a:pt x="10045" y="1424"/>
                      <a:pt x="9794" y="1559"/>
                      <a:pt x="9801" y="1595"/>
                    </a:cubicBezTo>
                    <a:cubicBezTo>
                      <a:pt x="9845" y="1591"/>
                      <a:pt x="9888" y="1574"/>
                      <a:pt x="9929" y="1543"/>
                    </a:cubicBezTo>
                    <a:cubicBezTo>
                      <a:pt x="9998" y="1504"/>
                      <a:pt x="9860" y="1583"/>
                      <a:pt x="9929" y="1543"/>
                    </a:cubicBezTo>
                    <a:close/>
                    <a:moveTo>
                      <a:pt x="8458" y="2722"/>
                    </a:moveTo>
                    <a:cubicBezTo>
                      <a:pt x="8713" y="2649"/>
                      <a:pt x="8960" y="2539"/>
                      <a:pt x="9190" y="2343"/>
                    </a:cubicBezTo>
                    <a:cubicBezTo>
                      <a:pt x="9189" y="2344"/>
                      <a:pt x="9188" y="2345"/>
                      <a:pt x="9187" y="2346"/>
                    </a:cubicBezTo>
                    <a:cubicBezTo>
                      <a:pt x="9193" y="2361"/>
                      <a:pt x="9203" y="2377"/>
                      <a:pt x="9208" y="2394"/>
                    </a:cubicBezTo>
                    <a:cubicBezTo>
                      <a:pt x="9114" y="2398"/>
                      <a:pt x="9036" y="2443"/>
                      <a:pt x="8963" y="2542"/>
                    </a:cubicBezTo>
                    <a:cubicBezTo>
                      <a:pt x="9074" y="2554"/>
                      <a:pt x="9184" y="2585"/>
                      <a:pt x="9297" y="2599"/>
                    </a:cubicBezTo>
                    <a:cubicBezTo>
                      <a:pt x="9255" y="2594"/>
                      <a:pt x="8938" y="2715"/>
                      <a:pt x="8936" y="2706"/>
                    </a:cubicBezTo>
                    <a:cubicBezTo>
                      <a:pt x="8936" y="2741"/>
                      <a:pt x="8942" y="2774"/>
                      <a:pt x="8956" y="2805"/>
                    </a:cubicBezTo>
                    <a:cubicBezTo>
                      <a:pt x="9103" y="2745"/>
                      <a:pt x="9448" y="2691"/>
                      <a:pt x="9582" y="2849"/>
                    </a:cubicBezTo>
                    <a:cubicBezTo>
                      <a:pt x="9551" y="2913"/>
                      <a:pt x="8856" y="2882"/>
                      <a:pt x="8862" y="2949"/>
                    </a:cubicBezTo>
                    <a:cubicBezTo>
                      <a:pt x="8874" y="3176"/>
                      <a:pt x="9180" y="3102"/>
                      <a:pt x="9149" y="3199"/>
                    </a:cubicBezTo>
                    <a:cubicBezTo>
                      <a:pt x="9065" y="3472"/>
                      <a:pt x="9738" y="3231"/>
                      <a:pt x="9834" y="3203"/>
                    </a:cubicBezTo>
                    <a:cubicBezTo>
                      <a:pt x="9865" y="3194"/>
                      <a:pt x="10026" y="3043"/>
                      <a:pt x="10058" y="3095"/>
                    </a:cubicBezTo>
                    <a:cubicBezTo>
                      <a:pt x="10131" y="3210"/>
                      <a:pt x="10234" y="3208"/>
                      <a:pt x="10328" y="3224"/>
                    </a:cubicBezTo>
                    <a:cubicBezTo>
                      <a:pt x="10400" y="3254"/>
                      <a:pt x="10469" y="3241"/>
                      <a:pt x="10535" y="3183"/>
                    </a:cubicBezTo>
                    <a:cubicBezTo>
                      <a:pt x="10533" y="3091"/>
                      <a:pt x="10553" y="3026"/>
                      <a:pt x="10596" y="2990"/>
                    </a:cubicBezTo>
                    <a:cubicBezTo>
                      <a:pt x="10666" y="2990"/>
                      <a:pt x="10750" y="3100"/>
                      <a:pt x="10786" y="2926"/>
                    </a:cubicBezTo>
                    <a:cubicBezTo>
                      <a:pt x="10764" y="2916"/>
                      <a:pt x="10516" y="2683"/>
                      <a:pt x="10523" y="2679"/>
                    </a:cubicBezTo>
                    <a:cubicBezTo>
                      <a:pt x="10641" y="2630"/>
                      <a:pt x="10784" y="2190"/>
                      <a:pt x="10609" y="2151"/>
                    </a:cubicBezTo>
                    <a:cubicBezTo>
                      <a:pt x="10498" y="2126"/>
                      <a:pt x="10454" y="2148"/>
                      <a:pt x="10396" y="2332"/>
                    </a:cubicBezTo>
                    <a:cubicBezTo>
                      <a:pt x="10338" y="2519"/>
                      <a:pt x="10278" y="2435"/>
                      <a:pt x="10222" y="2522"/>
                    </a:cubicBezTo>
                    <a:cubicBezTo>
                      <a:pt x="10476" y="2095"/>
                      <a:pt x="10069" y="2345"/>
                      <a:pt x="10009" y="2333"/>
                    </a:cubicBezTo>
                    <a:cubicBezTo>
                      <a:pt x="10021" y="2307"/>
                      <a:pt x="10032" y="2281"/>
                      <a:pt x="10044" y="2255"/>
                    </a:cubicBezTo>
                    <a:cubicBezTo>
                      <a:pt x="10057" y="2163"/>
                      <a:pt x="9691" y="2285"/>
                      <a:pt x="9691" y="2285"/>
                    </a:cubicBezTo>
                    <a:cubicBezTo>
                      <a:pt x="9712" y="2219"/>
                      <a:pt x="9831" y="2217"/>
                      <a:pt x="9823" y="2128"/>
                    </a:cubicBezTo>
                    <a:cubicBezTo>
                      <a:pt x="9715" y="2115"/>
                      <a:pt x="9720" y="1894"/>
                      <a:pt x="9581" y="1939"/>
                    </a:cubicBezTo>
                    <a:cubicBezTo>
                      <a:pt x="9442" y="1983"/>
                      <a:pt x="9346" y="1886"/>
                      <a:pt x="9211" y="1897"/>
                    </a:cubicBezTo>
                    <a:cubicBezTo>
                      <a:pt x="9072" y="1909"/>
                      <a:pt x="8936" y="1863"/>
                      <a:pt x="8874" y="2049"/>
                    </a:cubicBezTo>
                    <a:cubicBezTo>
                      <a:pt x="8829" y="2186"/>
                      <a:pt x="8709" y="2205"/>
                      <a:pt x="8630" y="2247"/>
                    </a:cubicBezTo>
                    <a:cubicBezTo>
                      <a:pt x="8639" y="2268"/>
                      <a:pt x="8634" y="2283"/>
                      <a:pt x="8637" y="2305"/>
                    </a:cubicBezTo>
                    <a:cubicBezTo>
                      <a:pt x="8541" y="2315"/>
                      <a:pt x="8399" y="2404"/>
                      <a:pt x="8326" y="2501"/>
                    </a:cubicBezTo>
                    <a:cubicBezTo>
                      <a:pt x="8414" y="2519"/>
                      <a:pt x="8476" y="2553"/>
                      <a:pt x="8458" y="2722"/>
                    </a:cubicBezTo>
                    <a:cubicBezTo>
                      <a:pt x="8561" y="2693"/>
                      <a:pt x="8476" y="2553"/>
                      <a:pt x="8458" y="2722"/>
                    </a:cubicBezTo>
                    <a:close/>
                    <a:moveTo>
                      <a:pt x="10788" y="2920"/>
                    </a:moveTo>
                    <a:cubicBezTo>
                      <a:pt x="10788" y="2922"/>
                      <a:pt x="10787" y="2924"/>
                      <a:pt x="10786" y="2926"/>
                    </a:cubicBezTo>
                    <a:cubicBezTo>
                      <a:pt x="10787" y="2926"/>
                      <a:pt x="10788" y="2927"/>
                      <a:pt x="10788" y="2927"/>
                    </a:cubicBezTo>
                    <a:lnTo>
                      <a:pt x="10788" y="2920"/>
                    </a:lnTo>
                    <a:cubicBezTo>
                      <a:pt x="10788" y="2922"/>
                      <a:pt x="10788" y="2920"/>
                      <a:pt x="10788" y="2920"/>
                    </a:cubicBezTo>
                    <a:close/>
                    <a:moveTo>
                      <a:pt x="14845" y="3703"/>
                    </a:moveTo>
                    <a:cubicBezTo>
                      <a:pt x="14830" y="3644"/>
                      <a:pt x="14818" y="3583"/>
                      <a:pt x="14809" y="3521"/>
                    </a:cubicBezTo>
                    <a:cubicBezTo>
                      <a:pt x="14759" y="3396"/>
                      <a:pt x="14636" y="3491"/>
                      <a:pt x="14569" y="3423"/>
                    </a:cubicBezTo>
                    <a:cubicBezTo>
                      <a:pt x="14417" y="3268"/>
                      <a:pt x="14634" y="3177"/>
                      <a:pt x="14687" y="3172"/>
                    </a:cubicBezTo>
                    <a:cubicBezTo>
                      <a:pt x="14685" y="3065"/>
                      <a:pt x="14562" y="3082"/>
                      <a:pt x="14562" y="3077"/>
                    </a:cubicBezTo>
                    <a:cubicBezTo>
                      <a:pt x="14566" y="2987"/>
                      <a:pt x="14661" y="3020"/>
                      <a:pt x="14691" y="3017"/>
                    </a:cubicBezTo>
                    <a:cubicBezTo>
                      <a:pt x="14715" y="2752"/>
                      <a:pt x="14458" y="2797"/>
                      <a:pt x="14398" y="2674"/>
                    </a:cubicBezTo>
                    <a:cubicBezTo>
                      <a:pt x="14297" y="2466"/>
                      <a:pt x="14274" y="2638"/>
                      <a:pt x="14138" y="2603"/>
                    </a:cubicBezTo>
                    <a:cubicBezTo>
                      <a:pt x="14105" y="2594"/>
                      <a:pt x="14091" y="2278"/>
                      <a:pt x="13930" y="2278"/>
                    </a:cubicBezTo>
                    <a:cubicBezTo>
                      <a:pt x="14160" y="2286"/>
                      <a:pt x="13539" y="1693"/>
                      <a:pt x="13605" y="2213"/>
                    </a:cubicBezTo>
                    <a:cubicBezTo>
                      <a:pt x="13613" y="2280"/>
                      <a:pt x="13730" y="2294"/>
                      <a:pt x="13757" y="2284"/>
                    </a:cubicBezTo>
                    <a:cubicBezTo>
                      <a:pt x="13706" y="2303"/>
                      <a:pt x="13443" y="2317"/>
                      <a:pt x="13420" y="2417"/>
                    </a:cubicBezTo>
                    <a:cubicBezTo>
                      <a:pt x="13454" y="2272"/>
                      <a:pt x="13709" y="1960"/>
                      <a:pt x="13401" y="2025"/>
                    </a:cubicBezTo>
                    <a:cubicBezTo>
                      <a:pt x="13347" y="2036"/>
                      <a:pt x="12807" y="2150"/>
                      <a:pt x="12973" y="2372"/>
                    </a:cubicBezTo>
                    <a:cubicBezTo>
                      <a:pt x="12938" y="2360"/>
                      <a:pt x="12807" y="2406"/>
                      <a:pt x="12832" y="2524"/>
                    </a:cubicBezTo>
                    <a:cubicBezTo>
                      <a:pt x="12710" y="2551"/>
                      <a:pt x="12996" y="2011"/>
                      <a:pt x="13152" y="2009"/>
                    </a:cubicBezTo>
                    <a:cubicBezTo>
                      <a:pt x="12916" y="2012"/>
                      <a:pt x="12718" y="2051"/>
                      <a:pt x="12507" y="2247"/>
                    </a:cubicBezTo>
                    <a:cubicBezTo>
                      <a:pt x="12356" y="2388"/>
                      <a:pt x="12233" y="2628"/>
                      <a:pt x="12496" y="2640"/>
                    </a:cubicBezTo>
                    <a:cubicBezTo>
                      <a:pt x="12501" y="2651"/>
                      <a:pt x="12507" y="2672"/>
                      <a:pt x="12508" y="2684"/>
                    </a:cubicBezTo>
                    <a:cubicBezTo>
                      <a:pt x="12039" y="2720"/>
                      <a:pt x="12531" y="2917"/>
                      <a:pt x="12735" y="2949"/>
                    </a:cubicBezTo>
                    <a:cubicBezTo>
                      <a:pt x="12874" y="2971"/>
                      <a:pt x="13393" y="3167"/>
                      <a:pt x="13399" y="2806"/>
                    </a:cubicBezTo>
                    <a:cubicBezTo>
                      <a:pt x="13466" y="2814"/>
                      <a:pt x="13468" y="2945"/>
                      <a:pt x="13483" y="3002"/>
                    </a:cubicBezTo>
                    <a:cubicBezTo>
                      <a:pt x="13510" y="2983"/>
                      <a:pt x="13523" y="2978"/>
                      <a:pt x="13552" y="3004"/>
                    </a:cubicBezTo>
                    <a:cubicBezTo>
                      <a:pt x="13544" y="3015"/>
                      <a:pt x="13540" y="3024"/>
                      <a:pt x="13526" y="3022"/>
                    </a:cubicBezTo>
                    <a:cubicBezTo>
                      <a:pt x="13583" y="3103"/>
                      <a:pt x="13975" y="3558"/>
                      <a:pt x="13787" y="3676"/>
                    </a:cubicBezTo>
                    <a:cubicBezTo>
                      <a:pt x="13689" y="3737"/>
                      <a:pt x="13620" y="3857"/>
                      <a:pt x="13513" y="3899"/>
                    </a:cubicBezTo>
                    <a:cubicBezTo>
                      <a:pt x="13386" y="3949"/>
                      <a:pt x="13559" y="4129"/>
                      <a:pt x="13451" y="4130"/>
                    </a:cubicBezTo>
                    <a:cubicBezTo>
                      <a:pt x="13251" y="4132"/>
                      <a:pt x="13070" y="4129"/>
                      <a:pt x="12906" y="4244"/>
                    </a:cubicBezTo>
                    <a:cubicBezTo>
                      <a:pt x="12617" y="4449"/>
                      <a:pt x="13323" y="4431"/>
                      <a:pt x="13292" y="4325"/>
                    </a:cubicBezTo>
                    <a:cubicBezTo>
                      <a:pt x="13296" y="4354"/>
                      <a:pt x="13301" y="4384"/>
                      <a:pt x="13305" y="4414"/>
                    </a:cubicBezTo>
                    <a:cubicBezTo>
                      <a:pt x="13334" y="4386"/>
                      <a:pt x="13513" y="4535"/>
                      <a:pt x="13543" y="4612"/>
                    </a:cubicBezTo>
                    <a:cubicBezTo>
                      <a:pt x="13561" y="4658"/>
                      <a:pt x="13446" y="4615"/>
                      <a:pt x="13484" y="4762"/>
                    </a:cubicBezTo>
                    <a:cubicBezTo>
                      <a:pt x="13504" y="4844"/>
                      <a:pt x="13682" y="4932"/>
                      <a:pt x="13705" y="4822"/>
                    </a:cubicBezTo>
                    <a:cubicBezTo>
                      <a:pt x="13671" y="4983"/>
                      <a:pt x="13904" y="5050"/>
                      <a:pt x="13968" y="5073"/>
                    </a:cubicBezTo>
                    <a:cubicBezTo>
                      <a:pt x="14189" y="5151"/>
                      <a:pt x="13892" y="4680"/>
                      <a:pt x="13879" y="4622"/>
                    </a:cubicBezTo>
                    <a:cubicBezTo>
                      <a:pt x="14050" y="4744"/>
                      <a:pt x="14339" y="5017"/>
                      <a:pt x="14391" y="4535"/>
                    </a:cubicBezTo>
                    <a:cubicBezTo>
                      <a:pt x="14398" y="4469"/>
                      <a:pt x="14359" y="4290"/>
                      <a:pt x="14325" y="4275"/>
                    </a:cubicBezTo>
                    <a:cubicBezTo>
                      <a:pt x="14117" y="4185"/>
                      <a:pt x="14320" y="4031"/>
                      <a:pt x="14265" y="3892"/>
                    </a:cubicBezTo>
                    <a:cubicBezTo>
                      <a:pt x="14331" y="3906"/>
                      <a:pt x="14429" y="3807"/>
                      <a:pt x="14451" y="3995"/>
                    </a:cubicBezTo>
                    <a:cubicBezTo>
                      <a:pt x="14473" y="3993"/>
                      <a:pt x="14497" y="3999"/>
                      <a:pt x="14519" y="4006"/>
                    </a:cubicBezTo>
                    <a:cubicBezTo>
                      <a:pt x="14394" y="4217"/>
                      <a:pt x="14802" y="4398"/>
                      <a:pt x="14726" y="4048"/>
                    </a:cubicBezTo>
                    <a:cubicBezTo>
                      <a:pt x="14755" y="4180"/>
                      <a:pt x="14950" y="3962"/>
                      <a:pt x="14989" y="3922"/>
                    </a:cubicBezTo>
                    <a:cubicBezTo>
                      <a:pt x="15173" y="3728"/>
                      <a:pt x="14884" y="3767"/>
                      <a:pt x="14845" y="3703"/>
                    </a:cubicBezTo>
                    <a:cubicBezTo>
                      <a:pt x="14822" y="3666"/>
                      <a:pt x="14895" y="3785"/>
                      <a:pt x="14845" y="3703"/>
                    </a:cubicBezTo>
                    <a:close/>
                    <a:moveTo>
                      <a:pt x="14709" y="9160"/>
                    </a:moveTo>
                    <a:cubicBezTo>
                      <a:pt x="14617" y="9033"/>
                      <a:pt x="14757" y="8993"/>
                      <a:pt x="14735" y="8951"/>
                    </a:cubicBezTo>
                    <a:cubicBezTo>
                      <a:pt x="14705" y="8936"/>
                      <a:pt x="14678" y="8912"/>
                      <a:pt x="14654" y="8877"/>
                    </a:cubicBezTo>
                    <a:cubicBezTo>
                      <a:pt x="14645" y="8834"/>
                      <a:pt x="14712" y="8712"/>
                      <a:pt x="14720" y="8737"/>
                    </a:cubicBezTo>
                    <a:cubicBezTo>
                      <a:pt x="14673" y="8602"/>
                      <a:pt x="14427" y="8759"/>
                      <a:pt x="14423" y="8631"/>
                    </a:cubicBezTo>
                    <a:cubicBezTo>
                      <a:pt x="14420" y="8551"/>
                      <a:pt x="14494" y="8592"/>
                      <a:pt x="14491" y="8520"/>
                    </a:cubicBezTo>
                    <a:cubicBezTo>
                      <a:pt x="14489" y="8427"/>
                      <a:pt x="14265" y="8564"/>
                      <a:pt x="14263" y="8596"/>
                    </a:cubicBezTo>
                    <a:cubicBezTo>
                      <a:pt x="14276" y="8366"/>
                      <a:pt x="14607" y="8284"/>
                      <a:pt x="14588" y="8067"/>
                    </a:cubicBezTo>
                    <a:cubicBezTo>
                      <a:pt x="14565" y="8063"/>
                      <a:pt x="14543" y="8064"/>
                      <a:pt x="14521" y="8070"/>
                    </a:cubicBezTo>
                    <a:cubicBezTo>
                      <a:pt x="14776" y="7847"/>
                      <a:pt x="14659" y="7551"/>
                      <a:pt x="14538" y="7316"/>
                    </a:cubicBezTo>
                    <a:cubicBezTo>
                      <a:pt x="14743" y="7252"/>
                      <a:pt x="14251" y="6972"/>
                      <a:pt x="14256" y="6975"/>
                    </a:cubicBezTo>
                    <a:cubicBezTo>
                      <a:pt x="14276" y="6839"/>
                      <a:pt x="14185" y="6792"/>
                      <a:pt x="14146" y="6708"/>
                    </a:cubicBezTo>
                    <a:cubicBezTo>
                      <a:pt x="14293" y="6548"/>
                      <a:pt x="14221" y="6508"/>
                      <a:pt x="14189" y="6241"/>
                    </a:cubicBezTo>
                    <a:cubicBezTo>
                      <a:pt x="14155" y="6035"/>
                      <a:pt x="14161" y="5747"/>
                      <a:pt x="14078" y="5572"/>
                    </a:cubicBezTo>
                    <a:cubicBezTo>
                      <a:pt x="14009" y="5430"/>
                      <a:pt x="13720" y="5958"/>
                      <a:pt x="13655" y="6014"/>
                    </a:cubicBezTo>
                    <a:cubicBezTo>
                      <a:pt x="13467" y="6177"/>
                      <a:pt x="13538" y="5901"/>
                      <a:pt x="13365" y="5914"/>
                    </a:cubicBezTo>
                    <a:cubicBezTo>
                      <a:pt x="13393" y="5777"/>
                      <a:pt x="13582" y="5311"/>
                      <a:pt x="13382" y="5311"/>
                    </a:cubicBezTo>
                    <a:cubicBezTo>
                      <a:pt x="13337" y="5205"/>
                      <a:pt x="13181" y="4950"/>
                      <a:pt x="13074" y="4950"/>
                    </a:cubicBezTo>
                    <a:cubicBezTo>
                      <a:pt x="12932" y="4950"/>
                      <a:pt x="12559" y="4824"/>
                      <a:pt x="12498" y="5066"/>
                    </a:cubicBezTo>
                    <a:cubicBezTo>
                      <a:pt x="12436" y="5312"/>
                      <a:pt x="12366" y="5348"/>
                      <a:pt x="12232" y="5505"/>
                    </a:cubicBezTo>
                    <a:cubicBezTo>
                      <a:pt x="12278" y="5508"/>
                      <a:pt x="12342" y="5589"/>
                      <a:pt x="12376" y="5589"/>
                    </a:cubicBezTo>
                    <a:cubicBezTo>
                      <a:pt x="12386" y="5589"/>
                      <a:pt x="12082" y="5973"/>
                      <a:pt x="12079" y="5992"/>
                    </a:cubicBezTo>
                    <a:cubicBezTo>
                      <a:pt x="12065" y="6088"/>
                      <a:pt x="12148" y="6179"/>
                      <a:pt x="12170" y="6244"/>
                    </a:cubicBezTo>
                    <a:cubicBezTo>
                      <a:pt x="12230" y="6420"/>
                      <a:pt x="12126" y="6638"/>
                      <a:pt x="12052" y="6744"/>
                    </a:cubicBezTo>
                    <a:cubicBezTo>
                      <a:pt x="11913" y="6941"/>
                      <a:pt x="11636" y="6905"/>
                      <a:pt x="11529" y="7118"/>
                    </a:cubicBezTo>
                    <a:cubicBezTo>
                      <a:pt x="11488" y="7201"/>
                      <a:pt x="11474" y="7527"/>
                      <a:pt x="11462" y="7635"/>
                    </a:cubicBezTo>
                    <a:cubicBezTo>
                      <a:pt x="11441" y="7818"/>
                      <a:pt x="11395" y="7837"/>
                      <a:pt x="11343" y="7990"/>
                    </a:cubicBezTo>
                    <a:cubicBezTo>
                      <a:pt x="11289" y="7895"/>
                      <a:pt x="11238" y="8061"/>
                      <a:pt x="11184" y="8067"/>
                    </a:cubicBezTo>
                    <a:cubicBezTo>
                      <a:pt x="11057" y="8067"/>
                      <a:pt x="11066" y="7164"/>
                      <a:pt x="11251" y="7164"/>
                    </a:cubicBezTo>
                    <a:lnTo>
                      <a:pt x="11266" y="7164"/>
                    </a:lnTo>
                    <a:lnTo>
                      <a:pt x="11283" y="7016"/>
                    </a:lnTo>
                    <a:cubicBezTo>
                      <a:pt x="11094" y="6863"/>
                      <a:pt x="10853" y="6979"/>
                      <a:pt x="10681" y="6719"/>
                    </a:cubicBezTo>
                    <a:cubicBezTo>
                      <a:pt x="10511" y="6465"/>
                      <a:pt x="10435" y="6343"/>
                      <a:pt x="10189" y="6421"/>
                    </a:cubicBezTo>
                    <a:lnTo>
                      <a:pt x="10260" y="5959"/>
                    </a:lnTo>
                    <a:lnTo>
                      <a:pt x="10095" y="5959"/>
                    </a:lnTo>
                    <a:cubicBezTo>
                      <a:pt x="10151" y="5660"/>
                      <a:pt x="10333" y="5500"/>
                      <a:pt x="10477" y="5337"/>
                    </a:cubicBezTo>
                    <a:cubicBezTo>
                      <a:pt x="10523" y="5292"/>
                      <a:pt x="10894" y="4998"/>
                      <a:pt x="10896" y="4941"/>
                    </a:cubicBezTo>
                    <a:cubicBezTo>
                      <a:pt x="10959" y="4928"/>
                      <a:pt x="11163" y="4901"/>
                      <a:pt x="11122" y="4713"/>
                    </a:cubicBezTo>
                    <a:cubicBezTo>
                      <a:pt x="11227" y="4726"/>
                      <a:pt x="11873" y="4466"/>
                      <a:pt x="11831" y="4221"/>
                    </a:cubicBezTo>
                    <a:cubicBezTo>
                      <a:pt x="11864" y="4202"/>
                      <a:pt x="11899" y="4192"/>
                      <a:pt x="11931" y="4166"/>
                    </a:cubicBezTo>
                    <a:cubicBezTo>
                      <a:pt x="11885" y="4242"/>
                      <a:pt x="11632" y="4531"/>
                      <a:pt x="11610" y="4604"/>
                    </a:cubicBezTo>
                    <a:cubicBezTo>
                      <a:pt x="11666" y="4619"/>
                      <a:pt x="11731" y="4582"/>
                      <a:pt x="11790" y="4586"/>
                    </a:cubicBezTo>
                    <a:cubicBezTo>
                      <a:pt x="11799" y="4643"/>
                      <a:pt x="11765" y="4669"/>
                      <a:pt x="11764" y="4719"/>
                    </a:cubicBezTo>
                    <a:cubicBezTo>
                      <a:pt x="11882" y="4755"/>
                      <a:pt x="12100" y="4427"/>
                      <a:pt x="12194" y="4524"/>
                    </a:cubicBezTo>
                    <a:cubicBezTo>
                      <a:pt x="12189" y="4519"/>
                      <a:pt x="12517" y="4797"/>
                      <a:pt x="12468" y="4545"/>
                    </a:cubicBezTo>
                    <a:cubicBezTo>
                      <a:pt x="12458" y="4494"/>
                      <a:pt x="12362" y="4471"/>
                      <a:pt x="12346" y="4511"/>
                    </a:cubicBezTo>
                    <a:cubicBezTo>
                      <a:pt x="12443" y="4268"/>
                      <a:pt x="12176" y="4299"/>
                      <a:pt x="12160" y="4129"/>
                    </a:cubicBezTo>
                    <a:cubicBezTo>
                      <a:pt x="12135" y="4142"/>
                      <a:pt x="12110" y="4155"/>
                      <a:pt x="12086" y="4168"/>
                    </a:cubicBezTo>
                    <a:cubicBezTo>
                      <a:pt x="12088" y="4121"/>
                      <a:pt x="12095" y="4077"/>
                      <a:pt x="12108" y="4035"/>
                    </a:cubicBezTo>
                    <a:cubicBezTo>
                      <a:pt x="12091" y="4025"/>
                      <a:pt x="12073" y="4026"/>
                      <a:pt x="12055" y="4033"/>
                    </a:cubicBezTo>
                    <a:cubicBezTo>
                      <a:pt x="12064" y="4008"/>
                      <a:pt x="12065" y="3982"/>
                      <a:pt x="12058" y="3954"/>
                    </a:cubicBezTo>
                    <a:cubicBezTo>
                      <a:pt x="12123" y="3937"/>
                      <a:pt x="12112" y="4012"/>
                      <a:pt x="12172" y="4034"/>
                    </a:cubicBezTo>
                    <a:cubicBezTo>
                      <a:pt x="12209" y="4153"/>
                      <a:pt x="12359" y="4254"/>
                      <a:pt x="12315" y="4049"/>
                    </a:cubicBezTo>
                    <a:cubicBezTo>
                      <a:pt x="12331" y="4043"/>
                      <a:pt x="12343" y="4028"/>
                      <a:pt x="12350" y="4004"/>
                    </a:cubicBezTo>
                    <a:cubicBezTo>
                      <a:pt x="12448" y="4054"/>
                      <a:pt x="12868" y="3767"/>
                      <a:pt x="12772" y="3542"/>
                    </a:cubicBezTo>
                    <a:lnTo>
                      <a:pt x="12798" y="3528"/>
                    </a:lnTo>
                    <a:cubicBezTo>
                      <a:pt x="12795" y="3501"/>
                      <a:pt x="12790" y="3469"/>
                      <a:pt x="12782" y="3445"/>
                    </a:cubicBezTo>
                    <a:cubicBezTo>
                      <a:pt x="12837" y="3455"/>
                      <a:pt x="12967" y="3438"/>
                      <a:pt x="12958" y="3307"/>
                    </a:cubicBezTo>
                    <a:cubicBezTo>
                      <a:pt x="12957" y="3286"/>
                      <a:pt x="12912" y="3085"/>
                      <a:pt x="12912" y="3127"/>
                    </a:cubicBezTo>
                    <a:cubicBezTo>
                      <a:pt x="12847" y="2986"/>
                      <a:pt x="12622" y="2945"/>
                      <a:pt x="12525" y="3031"/>
                    </a:cubicBezTo>
                    <a:cubicBezTo>
                      <a:pt x="12489" y="3062"/>
                      <a:pt x="12429" y="3255"/>
                      <a:pt x="12447" y="3255"/>
                    </a:cubicBezTo>
                    <a:cubicBezTo>
                      <a:pt x="12403" y="3310"/>
                      <a:pt x="12326" y="3392"/>
                      <a:pt x="12276" y="3456"/>
                    </a:cubicBezTo>
                    <a:cubicBezTo>
                      <a:pt x="12218" y="3448"/>
                      <a:pt x="12089" y="3491"/>
                      <a:pt x="12104" y="3620"/>
                    </a:cubicBezTo>
                    <a:cubicBezTo>
                      <a:pt x="11972" y="3754"/>
                      <a:pt x="12055" y="3511"/>
                      <a:pt x="12053" y="3550"/>
                    </a:cubicBezTo>
                    <a:cubicBezTo>
                      <a:pt x="12194" y="3550"/>
                      <a:pt x="12175" y="2901"/>
                      <a:pt x="11880" y="3290"/>
                    </a:cubicBezTo>
                    <a:cubicBezTo>
                      <a:pt x="11885" y="3266"/>
                      <a:pt x="11886" y="3242"/>
                      <a:pt x="11883" y="3218"/>
                    </a:cubicBezTo>
                    <a:cubicBezTo>
                      <a:pt x="11937" y="3192"/>
                      <a:pt x="11962" y="3160"/>
                      <a:pt x="11962" y="3116"/>
                    </a:cubicBezTo>
                    <a:cubicBezTo>
                      <a:pt x="11960" y="3072"/>
                      <a:pt x="11940" y="3025"/>
                      <a:pt x="11890" y="3023"/>
                    </a:cubicBezTo>
                    <a:cubicBezTo>
                      <a:pt x="11973" y="2946"/>
                      <a:pt x="11928" y="2887"/>
                      <a:pt x="11897" y="2792"/>
                    </a:cubicBezTo>
                    <a:cubicBezTo>
                      <a:pt x="11923" y="2686"/>
                      <a:pt x="11966" y="2648"/>
                      <a:pt x="11896" y="2538"/>
                    </a:cubicBezTo>
                    <a:cubicBezTo>
                      <a:pt x="12155" y="2423"/>
                      <a:pt x="12414" y="2194"/>
                      <a:pt x="12683" y="2064"/>
                    </a:cubicBezTo>
                    <a:cubicBezTo>
                      <a:pt x="12497" y="1923"/>
                      <a:pt x="12275" y="1832"/>
                      <a:pt x="12074" y="1942"/>
                    </a:cubicBezTo>
                    <a:cubicBezTo>
                      <a:pt x="11870" y="2053"/>
                      <a:pt x="11809" y="2410"/>
                      <a:pt x="11617" y="2516"/>
                    </a:cubicBezTo>
                    <a:cubicBezTo>
                      <a:pt x="11637" y="2485"/>
                      <a:pt x="11711" y="2388"/>
                      <a:pt x="11713" y="2336"/>
                    </a:cubicBezTo>
                    <a:cubicBezTo>
                      <a:pt x="11702" y="2340"/>
                      <a:pt x="11686" y="2329"/>
                      <a:pt x="11677" y="2329"/>
                    </a:cubicBezTo>
                    <a:cubicBezTo>
                      <a:pt x="11686" y="2307"/>
                      <a:pt x="11682" y="2293"/>
                      <a:pt x="11685" y="2269"/>
                    </a:cubicBezTo>
                    <a:cubicBezTo>
                      <a:pt x="11662" y="2273"/>
                      <a:pt x="11644" y="2265"/>
                      <a:pt x="11630" y="2243"/>
                    </a:cubicBezTo>
                    <a:cubicBezTo>
                      <a:pt x="11658" y="2212"/>
                      <a:pt x="11851" y="2141"/>
                      <a:pt x="11835" y="2053"/>
                    </a:cubicBezTo>
                    <a:cubicBezTo>
                      <a:pt x="11814" y="1936"/>
                      <a:pt x="11510" y="2066"/>
                      <a:pt x="11468" y="2073"/>
                    </a:cubicBezTo>
                    <a:cubicBezTo>
                      <a:pt x="11212" y="2115"/>
                      <a:pt x="11441" y="2211"/>
                      <a:pt x="11298" y="2321"/>
                    </a:cubicBezTo>
                    <a:cubicBezTo>
                      <a:pt x="11252" y="2357"/>
                      <a:pt x="11067" y="2097"/>
                      <a:pt x="11074" y="2352"/>
                    </a:cubicBezTo>
                    <a:cubicBezTo>
                      <a:pt x="11077" y="2447"/>
                      <a:pt x="11215" y="2513"/>
                      <a:pt x="11244" y="2664"/>
                    </a:cubicBezTo>
                    <a:cubicBezTo>
                      <a:pt x="11346" y="2689"/>
                      <a:pt x="11433" y="2586"/>
                      <a:pt x="11533" y="2565"/>
                    </a:cubicBezTo>
                    <a:cubicBezTo>
                      <a:pt x="11355" y="2678"/>
                      <a:pt x="11253" y="2955"/>
                      <a:pt x="11404" y="3165"/>
                    </a:cubicBezTo>
                    <a:cubicBezTo>
                      <a:pt x="11351" y="3210"/>
                      <a:pt x="11314" y="3245"/>
                      <a:pt x="11310" y="3351"/>
                    </a:cubicBezTo>
                    <a:lnTo>
                      <a:pt x="11336" y="3364"/>
                    </a:lnTo>
                    <a:cubicBezTo>
                      <a:pt x="11179" y="3430"/>
                      <a:pt x="11147" y="3493"/>
                      <a:pt x="11033" y="3630"/>
                    </a:cubicBezTo>
                    <a:cubicBezTo>
                      <a:pt x="11033" y="3630"/>
                      <a:pt x="11033" y="3630"/>
                      <a:pt x="11033" y="3630"/>
                    </a:cubicBezTo>
                    <a:cubicBezTo>
                      <a:pt x="11061" y="3545"/>
                      <a:pt x="11117" y="3452"/>
                      <a:pt x="11050" y="3363"/>
                    </a:cubicBezTo>
                    <a:cubicBezTo>
                      <a:pt x="11125" y="3368"/>
                      <a:pt x="11195" y="3337"/>
                      <a:pt x="11259" y="3272"/>
                    </a:cubicBezTo>
                    <a:cubicBezTo>
                      <a:pt x="11272" y="3258"/>
                      <a:pt x="11117" y="3018"/>
                      <a:pt x="11091" y="3018"/>
                    </a:cubicBezTo>
                    <a:cubicBezTo>
                      <a:pt x="11053" y="3018"/>
                      <a:pt x="10830" y="3190"/>
                      <a:pt x="10806" y="3256"/>
                    </a:cubicBezTo>
                    <a:cubicBezTo>
                      <a:pt x="10845" y="3272"/>
                      <a:pt x="10884" y="3290"/>
                      <a:pt x="10923" y="3309"/>
                    </a:cubicBezTo>
                    <a:cubicBezTo>
                      <a:pt x="10787" y="3310"/>
                      <a:pt x="10724" y="3477"/>
                      <a:pt x="10581" y="3471"/>
                    </a:cubicBezTo>
                    <a:cubicBezTo>
                      <a:pt x="10453" y="3498"/>
                      <a:pt x="10173" y="3554"/>
                      <a:pt x="10078" y="3374"/>
                    </a:cubicBezTo>
                    <a:cubicBezTo>
                      <a:pt x="10185" y="3130"/>
                      <a:pt x="9473" y="3169"/>
                      <a:pt x="9617" y="3516"/>
                    </a:cubicBezTo>
                    <a:cubicBezTo>
                      <a:pt x="9529" y="3631"/>
                      <a:pt x="9460" y="3480"/>
                      <a:pt x="9368" y="3462"/>
                    </a:cubicBezTo>
                    <a:cubicBezTo>
                      <a:pt x="9213" y="3481"/>
                      <a:pt x="9060" y="3554"/>
                      <a:pt x="8904" y="3532"/>
                    </a:cubicBezTo>
                    <a:cubicBezTo>
                      <a:pt x="9137" y="3401"/>
                      <a:pt x="9054" y="3181"/>
                      <a:pt x="8833" y="3214"/>
                    </a:cubicBezTo>
                    <a:cubicBezTo>
                      <a:pt x="8716" y="3230"/>
                      <a:pt x="8605" y="3153"/>
                      <a:pt x="8498" y="3083"/>
                    </a:cubicBezTo>
                    <a:cubicBezTo>
                      <a:pt x="8301" y="2955"/>
                      <a:pt x="8276" y="3049"/>
                      <a:pt x="8098" y="3063"/>
                    </a:cubicBezTo>
                    <a:cubicBezTo>
                      <a:pt x="8243" y="2744"/>
                      <a:pt x="7844" y="3070"/>
                      <a:pt x="7824" y="3072"/>
                    </a:cubicBezTo>
                    <a:cubicBezTo>
                      <a:pt x="7802" y="3026"/>
                      <a:pt x="7857" y="2925"/>
                      <a:pt x="7822" y="2862"/>
                    </a:cubicBezTo>
                    <a:cubicBezTo>
                      <a:pt x="7765" y="2758"/>
                      <a:pt x="7615" y="2889"/>
                      <a:pt x="7553" y="2920"/>
                    </a:cubicBezTo>
                    <a:cubicBezTo>
                      <a:pt x="7482" y="2703"/>
                      <a:pt x="7200" y="3025"/>
                      <a:pt x="7120" y="3025"/>
                    </a:cubicBezTo>
                    <a:cubicBezTo>
                      <a:pt x="7038" y="3025"/>
                      <a:pt x="6962" y="3004"/>
                      <a:pt x="6879" y="3011"/>
                    </a:cubicBezTo>
                    <a:cubicBezTo>
                      <a:pt x="6761" y="3020"/>
                      <a:pt x="6643" y="3147"/>
                      <a:pt x="6540" y="3158"/>
                    </a:cubicBezTo>
                    <a:cubicBezTo>
                      <a:pt x="6435" y="3288"/>
                      <a:pt x="6241" y="2969"/>
                      <a:pt x="6102" y="3002"/>
                    </a:cubicBezTo>
                    <a:cubicBezTo>
                      <a:pt x="5987" y="2699"/>
                      <a:pt x="5301" y="2658"/>
                      <a:pt x="5108" y="2660"/>
                    </a:cubicBezTo>
                    <a:lnTo>
                      <a:pt x="5166" y="2595"/>
                    </a:lnTo>
                    <a:cubicBezTo>
                      <a:pt x="4385" y="2334"/>
                      <a:pt x="3526" y="2801"/>
                      <a:pt x="2781" y="3187"/>
                    </a:cubicBezTo>
                    <a:cubicBezTo>
                      <a:pt x="2790" y="3245"/>
                      <a:pt x="2794" y="3305"/>
                      <a:pt x="2794" y="3364"/>
                    </a:cubicBezTo>
                    <a:cubicBezTo>
                      <a:pt x="2821" y="3360"/>
                      <a:pt x="2846" y="3381"/>
                      <a:pt x="2861" y="3411"/>
                    </a:cubicBezTo>
                    <a:cubicBezTo>
                      <a:pt x="2895" y="3481"/>
                      <a:pt x="2847" y="3560"/>
                      <a:pt x="2808" y="3586"/>
                    </a:cubicBezTo>
                    <a:cubicBezTo>
                      <a:pt x="2807" y="3616"/>
                      <a:pt x="2818" y="3636"/>
                      <a:pt x="2843" y="3646"/>
                    </a:cubicBezTo>
                    <a:cubicBezTo>
                      <a:pt x="2669" y="3610"/>
                      <a:pt x="2511" y="3697"/>
                      <a:pt x="2346" y="3775"/>
                    </a:cubicBezTo>
                    <a:cubicBezTo>
                      <a:pt x="2313" y="3790"/>
                      <a:pt x="1788" y="3962"/>
                      <a:pt x="2020" y="4078"/>
                    </a:cubicBezTo>
                    <a:cubicBezTo>
                      <a:pt x="1791" y="4457"/>
                      <a:pt x="2405" y="4349"/>
                      <a:pt x="2510" y="4285"/>
                    </a:cubicBezTo>
                    <a:cubicBezTo>
                      <a:pt x="2433" y="4611"/>
                      <a:pt x="1900" y="4586"/>
                      <a:pt x="1737" y="4688"/>
                    </a:cubicBezTo>
                    <a:cubicBezTo>
                      <a:pt x="1610" y="4807"/>
                      <a:pt x="1325" y="4847"/>
                      <a:pt x="1294" y="5135"/>
                    </a:cubicBezTo>
                    <a:cubicBezTo>
                      <a:pt x="1271" y="5347"/>
                      <a:pt x="1078" y="5786"/>
                      <a:pt x="1423" y="5569"/>
                    </a:cubicBezTo>
                    <a:cubicBezTo>
                      <a:pt x="1382" y="5665"/>
                      <a:pt x="1288" y="5766"/>
                      <a:pt x="1232" y="5830"/>
                    </a:cubicBezTo>
                    <a:lnTo>
                      <a:pt x="1247" y="5941"/>
                    </a:lnTo>
                    <a:cubicBezTo>
                      <a:pt x="1305" y="5949"/>
                      <a:pt x="1373" y="5942"/>
                      <a:pt x="1427" y="5909"/>
                    </a:cubicBezTo>
                    <a:cubicBezTo>
                      <a:pt x="1582" y="5813"/>
                      <a:pt x="1505" y="5986"/>
                      <a:pt x="1616" y="6015"/>
                    </a:cubicBezTo>
                    <a:cubicBezTo>
                      <a:pt x="1625" y="6015"/>
                      <a:pt x="1632" y="6012"/>
                      <a:pt x="1639" y="6008"/>
                    </a:cubicBezTo>
                    <a:cubicBezTo>
                      <a:pt x="1268" y="6350"/>
                      <a:pt x="877" y="6521"/>
                      <a:pt x="478" y="6743"/>
                    </a:cubicBezTo>
                    <a:cubicBezTo>
                      <a:pt x="343" y="6818"/>
                      <a:pt x="175" y="6809"/>
                      <a:pt x="54" y="6949"/>
                    </a:cubicBezTo>
                    <a:cubicBezTo>
                      <a:pt x="-154" y="7190"/>
                      <a:pt x="297" y="7025"/>
                      <a:pt x="344" y="7001"/>
                    </a:cubicBezTo>
                    <a:cubicBezTo>
                      <a:pt x="703" y="6820"/>
                      <a:pt x="1068" y="6689"/>
                      <a:pt x="1424" y="6508"/>
                    </a:cubicBezTo>
                    <a:cubicBezTo>
                      <a:pt x="1621" y="6408"/>
                      <a:pt x="2420" y="6068"/>
                      <a:pt x="2420" y="5738"/>
                    </a:cubicBezTo>
                    <a:cubicBezTo>
                      <a:pt x="2564" y="5669"/>
                      <a:pt x="2545" y="5757"/>
                      <a:pt x="2664" y="5770"/>
                    </a:cubicBezTo>
                    <a:cubicBezTo>
                      <a:pt x="2775" y="5884"/>
                      <a:pt x="2982" y="5669"/>
                      <a:pt x="3099" y="5636"/>
                    </a:cubicBezTo>
                    <a:cubicBezTo>
                      <a:pt x="3270" y="5586"/>
                      <a:pt x="3354" y="5471"/>
                      <a:pt x="3497" y="5332"/>
                    </a:cubicBezTo>
                    <a:cubicBezTo>
                      <a:pt x="3592" y="5239"/>
                      <a:pt x="3675" y="5420"/>
                      <a:pt x="3762" y="5453"/>
                    </a:cubicBezTo>
                    <a:cubicBezTo>
                      <a:pt x="3787" y="5623"/>
                      <a:pt x="4109" y="5610"/>
                      <a:pt x="4206" y="5651"/>
                    </a:cubicBezTo>
                    <a:cubicBezTo>
                      <a:pt x="4425" y="5745"/>
                      <a:pt x="4511" y="6181"/>
                      <a:pt x="4283" y="6388"/>
                    </a:cubicBezTo>
                    <a:cubicBezTo>
                      <a:pt x="4312" y="6399"/>
                      <a:pt x="4341" y="6409"/>
                      <a:pt x="4370" y="6418"/>
                    </a:cubicBezTo>
                    <a:cubicBezTo>
                      <a:pt x="4406" y="6521"/>
                      <a:pt x="4318" y="6634"/>
                      <a:pt x="4422" y="6661"/>
                    </a:cubicBezTo>
                    <a:cubicBezTo>
                      <a:pt x="4430" y="6629"/>
                      <a:pt x="4441" y="6599"/>
                      <a:pt x="4455" y="6573"/>
                    </a:cubicBezTo>
                    <a:cubicBezTo>
                      <a:pt x="4440" y="6630"/>
                      <a:pt x="4444" y="6678"/>
                      <a:pt x="4466" y="6718"/>
                    </a:cubicBezTo>
                    <a:cubicBezTo>
                      <a:pt x="4402" y="6900"/>
                      <a:pt x="4481" y="7268"/>
                      <a:pt x="4600" y="6983"/>
                    </a:cubicBezTo>
                    <a:cubicBezTo>
                      <a:pt x="4616" y="7025"/>
                      <a:pt x="4647" y="7029"/>
                      <a:pt x="4668" y="7000"/>
                    </a:cubicBezTo>
                    <a:cubicBezTo>
                      <a:pt x="4695" y="7165"/>
                      <a:pt x="4383" y="7512"/>
                      <a:pt x="4572" y="7612"/>
                    </a:cubicBezTo>
                    <a:cubicBezTo>
                      <a:pt x="4561" y="7639"/>
                      <a:pt x="4537" y="8189"/>
                      <a:pt x="4549" y="8218"/>
                    </a:cubicBezTo>
                    <a:cubicBezTo>
                      <a:pt x="4218" y="8052"/>
                      <a:pt x="4499" y="8766"/>
                      <a:pt x="4612" y="8908"/>
                    </a:cubicBezTo>
                    <a:cubicBezTo>
                      <a:pt x="4469" y="9248"/>
                      <a:pt x="4405" y="9703"/>
                      <a:pt x="4249" y="10060"/>
                    </a:cubicBezTo>
                    <a:cubicBezTo>
                      <a:pt x="4231" y="10103"/>
                      <a:pt x="3863" y="10724"/>
                      <a:pt x="3931" y="10838"/>
                    </a:cubicBezTo>
                    <a:cubicBezTo>
                      <a:pt x="3904" y="10875"/>
                      <a:pt x="3884" y="11006"/>
                      <a:pt x="3866" y="11057"/>
                    </a:cubicBezTo>
                    <a:lnTo>
                      <a:pt x="3907" y="11057"/>
                    </a:lnTo>
                    <a:cubicBezTo>
                      <a:pt x="3683" y="11057"/>
                      <a:pt x="3673" y="12226"/>
                      <a:pt x="3784" y="12411"/>
                    </a:cubicBezTo>
                    <a:cubicBezTo>
                      <a:pt x="3713" y="12506"/>
                      <a:pt x="3776" y="12866"/>
                      <a:pt x="3821" y="12952"/>
                    </a:cubicBezTo>
                    <a:cubicBezTo>
                      <a:pt x="3779" y="13102"/>
                      <a:pt x="3952" y="13349"/>
                      <a:pt x="4063" y="13322"/>
                    </a:cubicBezTo>
                    <a:cubicBezTo>
                      <a:pt x="4060" y="13338"/>
                      <a:pt x="4058" y="13354"/>
                      <a:pt x="4057" y="13370"/>
                    </a:cubicBezTo>
                    <a:lnTo>
                      <a:pt x="4087" y="13380"/>
                    </a:lnTo>
                    <a:lnTo>
                      <a:pt x="4093" y="13414"/>
                    </a:lnTo>
                    <a:cubicBezTo>
                      <a:pt x="4290" y="13490"/>
                      <a:pt x="4102" y="14174"/>
                      <a:pt x="4227" y="14378"/>
                    </a:cubicBezTo>
                    <a:cubicBezTo>
                      <a:pt x="4190" y="14488"/>
                      <a:pt x="4544" y="15231"/>
                      <a:pt x="4228" y="15052"/>
                    </a:cubicBezTo>
                    <a:cubicBezTo>
                      <a:pt x="4228" y="15090"/>
                      <a:pt x="4220" y="15124"/>
                      <a:pt x="4204" y="15151"/>
                    </a:cubicBezTo>
                    <a:cubicBezTo>
                      <a:pt x="4266" y="15264"/>
                      <a:pt x="4305" y="15363"/>
                      <a:pt x="4335" y="15505"/>
                    </a:cubicBezTo>
                    <a:lnTo>
                      <a:pt x="4346" y="15505"/>
                    </a:lnTo>
                    <a:cubicBezTo>
                      <a:pt x="4387" y="15457"/>
                      <a:pt x="4394" y="15543"/>
                      <a:pt x="4468" y="15503"/>
                    </a:cubicBezTo>
                    <a:cubicBezTo>
                      <a:pt x="4571" y="15800"/>
                      <a:pt x="4536" y="15834"/>
                      <a:pt x="4468" y="16154"/>
                    </a:cubicBezTo>
                    <a:cubicBezTo>
                      <a:pt x="4643" y="16085"/>
                      <a:pt x="4765" y="16495"/>
                      <a:pt x="4806" y="16709"/>
                    </a:cubicBezTo>
                    <a:cubicBezTo>
                      <a:pt x="5029" y="16623"/>
                      <a:pt x="4935" y="16305"/>
                      <a:pt x="4856" y="16081"/>
                    </a:cubicBezTo>
                    <a:lnTo>
                      <a:pt x="4819" y="16090"/>
                    </a:lnTo>
                    <a:cubicBezTo>
                      <a:pt x="4853" y="16027"/>
                      <a:pt x="4845" y="15950"/>
                      <a:pt x="4813" y="15895"/>
                    </a:cubicBezTo>
                    <a:lnTo>
                      <a:pt x="4799" y="15901"/>
                    </a:lnTo>
                    <a:cubicBezTo>
                      <a:pt x="4773" y="15687"/>
                      <a:pt x="4711" y="15463"/>
                      <a:pt x="4695" y="15267"/>
                    </a:cubicBezTo>
                    <a:cubicBezTo>
                      <a:pt x="4682" y="15104"/>
                      <a:pt x="4607" y="15059"/>
                      <a:pt x="4654" y="14857"/>
                    </a:cubicBezTo>
                    <a:cubicBezTo>
                      <a:pt x="4643" y="14858"/>
                      <a:pt x="4632" y="14860"/>
                      <a:pt x="4621" y="14862"/>
                    </a:cubicBezTo>
                    <a:cubicBezTo>
                      <a:pt x="4621" y="14691"/>
                      <a:pt x="4335" y="14165"/>
                      <a:pt x="4542" y="14004"/>
                    </a:cubicBezTo>
                    <a:cubicBezTo>
                      <a:pt x="4568" y="14048"/>
                      <a:pt x="4597" y="14053"/>
                      <a:pt x="4633" y="14051"/>
                    </a:cubicBezTo>
                    <a:cubicBezTo>
                      <a:pt x="4649" y="14091"/>
                      <a:pt x="4668" y="14112"/>
                      <a:pt x="4694" y="14132"/>
                    </a:cubicBezTo>
                    <a:cubicBezTo>
                      <a:pt x="4606" y="14386"/>
                      <a:pt x="4732" y="15046"/>
                      <a:pt x="4888" y="15146"/>
                    </a:cubicBezTo>
                    <a:cubicBezTo>
                      <a:pt x="4868" y="15243"/>
                      <a:pt x="4898" y="15358"/>
                      <a:pt x="4958" y="15388"/>
                    </a:cubicBezTo>
                    <a:cubicBezTo>
                      <a:pt x="4954" y="15472"/>
                      <a:pt x="4978" y="15520"/>
                      <a:pt x="5030" y="15518"/>
                    </a:cubicBezTo>
                    <a:cubicBezTo>
                      <a:pt x="5042" y="15595"/>
                      <a:pt x="4993" y="15742"/>
                      <a:pt x="4986" y="15835"/>
                    </a:cubicBezTo>
                    <a:cubicBezTo>
                      <a:pt x="5221" y="15896"/>
                      <a:pt x="5644" y="17047"/>
                      <a:pt x="5374" y="17327"/>
                    </a:cubicBezTo>
                    <a:lnTo>
                      <a:pt x="5386" y="17327"/>
                    </a:lnTo>
                    <a:cubicBezTo>
                      <a:pt x="5363" y="17683"/>
                      <a:pt x="5700" y="18230"/>
                      <a:pt x="5921" y="18189"/>
                    </a:cubicBezTo>
                    <a:cubicBezTo>
                      <a:pt x="6093" y="18316"/>
                      <a:pt x="6360" y="18812"/>
                      <a:pt x="6568" y="18812"/>
                    </a:cubicBezTo>
                    <a:cubicBezTo>
                      <a:pt x="6707" y="18812"/>
                      <a:pt x="6794" y="18936"/>
                      <a:pt x="6933" y="18803"/>
                    </a:cubicBezTo>
                    <a:cubicBezTo>
                      <a:pt x="7112" y="18634"/>
                      <a:pt x="7225" y="18901"/>
                      <a:pt x="7338" y="19138"/>
                    </a:cubicBezTo>
                    <a:lnTo>
                      <a:pt x="7320" y="19233"/>
                    </a:lnTo>
                    <a:cubicBezTo>
                      <a:pt x="7452" y="19457"/>
                      <a:pt x="7609" y="19414"/>
                      <a:pt x="7752" y="19578"/>
                    </a:cubicBezTo>
                    <a:lnTo>
                      <a:pt x="7747" y="19554"/>
                    </a:lnTo>
                    <a:cubicBezTo>
                      <a:pt x="7831" y="19616"/>
                      <a:pt x="7966" y="19734"/>
                      <a:pt x="8058" y="19655"/>
                    </a:cubicBezTo>
                    <a:cubicBezTo>
                      <a:pt x="8068" y="19696"/>
                      <a:pt x="8082" y="19732"/>
                      <a:pt x="8102" y="19765"/>
                    </a:cubicBezTo>
                    <a:cubicBezTo>
                      <a:pt x="8201" y="19848"/>
                      <a:pt x="8249" y="20070"/>
                      <a:pt x="8332" y="20197"/>
                    </a:cubicBezTo>
                    <a:cubicBezTo>
                      <a:pt x="8328" y="20204"/>
                      <a:pt x="8318" y="20232"/>
                      <a:pt x="8307" y="20232"/>
                    </a:cubicBezTo>
                    <a:cubicBezTo>
                      <a:pt x="8248" y="20232"/>
                      <a:pt x="8242" y="20374"/>
                      <a:pt x="8290" y="20404"/>
                    </a:cubicBezTo>
                    <a:cubicBezTo>
                      <a:pt x="8224" y="20558"/>
                      <a:pt x="8335" y="20723"/>
                      <a:pt x="8404" y="20797"/>
                    </a:cubicBezTo>
                    <a:lnTo>
                      <a:pt x="8421" y="20768"/>
                    </a:lnTo>
                    <a:lnTo>
                      <a:pt x="8440" y="20786"/>
                    </a:lnTo>
                    <a:cubicBezTo>
                      <a:pt x="8440" y="20786"/>
                      <a:pt x="8460" y="20734"/>
                      <a:pt x="8463" y="20726"/>
                    </a:cubicBezTo>
                    <a:cubicBezTo>
                      <a:pt x="8481" y="20791"/>
                      <a:pt x="8506" y="20812"/>
                      <a:pt x="8544" y="20833"/>
                    </a:cubicBezTo>
                    <a:cubicBezTo>
                      <a:pt x="8631" y="20882"/>
                      <a:pt x="8572" y="21016"/>
                      <a:pt x="8625" y="21113"/>
                    </a:cubicBezTo>
                    <a:cubicBezTo>
                      <a:pt x="8670" y="21195"/>
                      <a:pt x="8728" y="21169"/>
                      <a:pt x="8774" y="21125"/>
                    </a:cubicBezTo>
                    <a:cubicBezTo>
                      <a:pt x="8819" y="21180"/>
                      <a:pt x="8955" y="21104"/>
                      <a:pt x="8977" y="21190"/>
                    </a:cubicBezTo>
                    <a:cubicBezTo>
                      <a:pt x="8994" y="21268"/>
                      <a:pt x="9007" y="21360"/>
                      <a:pt x="9074" y="21327"/>
                    </a:cubicBezTo>
                    <a:cubicBezTo>
                      <a:pt x="9087" y="21499"/>
                      <a:pt x="9387" y="21534"/>
                      <a:pt x="9242" y="21147"/>
                    </a:cubicBezTo>
                    <a:cubicBezTo>
                      <a:pt x="9322" y="21112"/>
                      <a:pt x="9334" y="20930"/>
                      <a:pt x="9399" y="20930"/>
                    </a:cubicBezTo>
                    <a:cubicBezTo>
                      <a:pt x="9476" y="20930"/>
                      <a:pt x="9464" y="21056"/>
                      <a:pt x="9512" y="21099"/>
                    </a:cubicBezTo>
                    <a:cubicBezTo>
                      <a:pt x="9489" y="21140"/>
                      <a:pt x="9481" y="21184"/>
                      <a:pt x="9489" y="21232"/>
                    </a:cubicBezTo>
                    <a:cubicBezTo>
                      <a:pt x="9530" y="21294"/>
                      <a:pt x="9567" y="21378"/>
                      <a:pt x="9594" y="21465"/>
                    </a:cubicBezTo>
                    <a:cubicBezTo>
                      <a:pt x="9613" y="21444"/>
                      <a:pt x="9635" y="21429"/>
                      <a:pt x="9658" y="21420"/>
                    </a:cubicBezTo>
                    <a:cubicBezTo>
                      <a:pt x="9651" y="21406"/>
                      <a:pt x="9651" y="21393"/>
                      <a:pt x="9656" y="21381"/>
                    </a:cubicBezTo>
                    <a:lnTo>
                      <a:pt x="9663" y="21393"/>
                    </a:lnTo>
                    <a:cubicBezTo>
                      <a:pt x="9703" y="21371"/>
                      <a:pt x="9728" y="21327"/>
                      <a:pt x="9733" y="21262"/>
                    </a:cubicBezTo>
                    <a:lnTo>
                      <a:pt x="9788" y="21239"/>
                    </a:lnTo>
                    <a:lnTo>
                      <a:pt x="9727" y="21036"/>
                    </a:lnTo>
                    <a:lnTo>
                      <a:pt x="9751" y="20983"/>
                    </a:lnTo>
                    <a:cubicBezTo>
                      <a:pt x="9690" y="20841"/>
                      <a:pt x="9591" y="20668"/>
                      <a:pt x="9478" y="20685"/>
                    </a:cubicBezTo>
                    <a:cubicBezTo>
                      <a:pt x="9386" y="20387"/>
                      <a:pt x="9023" y="21216"/>
                      <a:pt x="8905" y="20641"/>
                    </a:cubicBezTo>
                    <a:lnTo>
                      <a:pt x="8820" y="20643"/>
                    </a:lnTo>
                    <a:cubicBezTo>
                      <a:pt x="8820" y="20643"/>
                      <a:pt x="8682" y="20417"/>
                      <a:pt x="8717" y="20417"/>
                    </a:cubicBezTo>
                    <a:cubicBezTo>
                      <a:pt x="8717" y="20417"/>
                      <a:pt x="8717" y="20417"/>
                      <a:pt x="8717" y="20417"/>
                    </a:cubicBezTo>
                    <a:cubicBezTo>
                      <a:pt x="8719" y="20417"/>
                      <a:pt x="8885" y="19093"/>
                      <a:pt x="8901" y="18934"/>
                    </a:cubicBezTo>
                    <a:cubicBezTo>
                      <a:pt x="8865" y="18931"/>
                      <a:pt x="8824" y="18936"/>
                      <a:pt x="8790" y="18958"/>
                    </a:cubicBezTo>
                    <a:cubicBezTo>
                      <a:pt x="8665" y="18803"/>
                      <a:pt x="8556" y="18836"/>
                      <a:pt x="8451" y="18742"/>
                    </a:cubicBezTo>
                    <a:cubicBezTo>
                      <a:pt x="8417" y="18712"/>
                      <a:pt x="8071" y="18740"/>
                      <a:pt x="8035" y="18773"/>
                    </a:cubicBezTo>
                    <a:cubicBezTo>
                      <a:pt x="8032" y="18768"/>
                      <a:pt x="8029" y="18763"/>
                      <a:pt x="8025" y="18757"/>
                    </a:cubicBezTo>
                    <a:cubicBezTo>
                      <a:pt x="8109" y="18574"/>
                      <a:pt x="8142" y="18312"/>
                      <a:pt x="8200" y="18110"/>
                    </a:cubicBezTo>
                    <a:cubicBezTo>
                      <a:pt x="8274" y="17968"/>
                      <a:pt x="8508" y="16969"/>
                      <a:pt x="8384" y="16969"/>
                    </a:cubicBezTo>
                    <a:cubicBezTo>
                      <a:pt x="8284" y="16969"/>
                      <a:pt x="8160" y="16997"/>
                      <a:pt x="8055" y="17030"/>
                    </a:cubicBezTo>
                    <a:cubicBezTo>
                      <a:pt x="7708" y="17115"/>
                      <a:pt x="7858" y="17667"/>
                      <a:pt x="7599" y="17812"/>
                    </a:cubicBezTo>
                    <a:cubicBezTo>
                      <a:pt x="7601" y="17840"/>
                      <a:pt x="7595" y="17864"/>
                      <a:pt x="7583" y="17884"/>
                    </a:cubicBezTo>
                    <a:lnTo>
                      <a:pt x="7589" y="17850"/>
                    </a:lnTo>
                    <a:cubicBezTo>
                      <a:pt x="7313" y="17803"/>
                      <a:pt x="7206" y="18092"/>
                      <a:pt x="6955" y="17842"/>
                    </a:cubicBezTo>
                    <a:cubicBezTo>
                      <a:pt x="6928" y="17797"/>
                      <a:pt x="6940" y="17716"/>
                      <a:pt x="6902" y="17678"/>
                    </a:cubicBezTo>
                    <a:cubicBezTo>
                      <a:pt x="6909" y="17285"/>
                      <a:pt x="6745" y="17009"/>
                      <a:pt x="6787" y="16567"/>
                    </a:cubicBezTo>
                    <a:cubicBezTo>
                      <a:pt x="6799" y="16444"/>
                      <a:pt x="6795" y="15988"/>
                      <a:pt x="6892" y="15936"/>
                    </a:cubicBezTo>
                    <a:cubicBezTo>
                      <a:pt x="6964" y="15896"/>
                      <a:pt x="6970" y="15802"/>
                      <a:pt x="6989" y="15695"/>
                    </a:cubicBezTo>
                    <a:cubicBezTo>
                      <a:pt x="6960" y="15291"/>
                      <a:pt x="7099" y="15132"/>
                      <a:pt x="7297" y="14954"/>
                    </a:cubicBezTo>
                    <a:cubicBezTo>
                      <a:pt x="7407" y="14847"/>
                      <a:pt x="7530" y="14681"/>
                      <a:pt x="7658" y="14647"/>
                    </a:cubicBezTo>
                    <a:cubicBezTo>
                      <a:pt x="7726" y="14629"/>
                      <a:pt x="7890" y="14823"/>
                      <a:pt x="7918" y="14651"/>
                    </a:cubicBezTo>
                    <a:cubicBezTo>
                      <a:pt x="7929" y="14662"/>
                      <a:pt x="7940" y="14672"/>
                      <a:pt x="7951" y="14683"/>
                    </a:cubicBezTo>
                    <a:cubicBezTo>
                      <a:pt x="7964" y="14784"/>
                      <a:pt x="8062" y="14913"/>
                      <a:pt x="8119" y="14804"/>
                    </a:cubicBezTo>
                    <a:cubicBezTo>
                      <a:pt x="8158" y="14847"/>
                      <a:pt x="8205" y="14840"/>
                      <a:pt x="8218" y="14755"/>
                    </a:cubicBezTo>
                    <a:cubicBezTo>
                      <a:pt x="8226" y="14760"/>
                      <a:pt x="8233" y="14769"/>
                      <a:pt x="8237" y="14776"/>
                    </a:cubicBezTo>
                    <a:cubicBezTo>
                      <a:pt x="8243" y="14815"/>
                      <a:pt x="8236" y="14869"/>
                      <a:pt x="8238" y="14910"/>
                    </a:cubicBezTo>
                    <a:cubicBezTo>
                      <a:pt x="8321" y="14897"/>
                      <a:pt x="8431" y="14728"/>
                      <a:pt x="8309" y="14652"/>
                    </a:cubicBezTo>
                    <a:cubicBezTo>
                      <a:pt x="8336" y="14621"/>
                      <a:pt x="8354" y="14568"/>
                      <a:pt x="8341" y="14512"/>
                    </a:cubicBezTo>
                    <a:cubicBezTo>
                      <a:pt x="8478" y="14435"/>
                      <a:pt x="8881" y="14341"/>
                      <a:pt x="8891" y="14660"/>
                    </a:cubicBezTo>
                    <a:cubicBezTo>
                      <a:pt x="8953" y="14668"/>
                      <a:pt x="9017" y="14668"/>
                      <a:pt x="9071" y="14607"/>
                    </a:cubicBezTo>
                    <a:cubicBezTo>
                      <a:pt x="9213" y="14442"/>
                      <a:pt x="9157" y="14782"/>
                      <a:pt x="9269" y="14825"/>
                    </a:cubicBezTo>
                    <a:cubicBezTo>
                      <a:pt x="9274" y="14919"/>
                      <a:pt x="9158" y="15202"/>
                      <a:pt x="9231" y="15255"/>
                    </a:cubicBezTo>
                    <a:cubicBezTo>
                      <a:pt x="9194" y="15363"/>
                      <a:pt x="9245" y="15521"/>
                      <a:pt x="9291" y="15598"/>
                    </a:cubicBezTo>
                    <a:cubicBezTo>
                      <a:pt x="9303" y="15683"/>
                      <a:pt x="9312" y="15745"/>
                      <a:pt x="9294" y="15822"/>
                    </a:cubicBezTo>
                    <a:cubicBezTo>
                      <a:pt x="9320" y="15840"/>
                      <a:pt x="9347" y="15858"/>
                      <a:pt x="9373" y="15876"/>
                    </a:cubicBezTo>
                    <a:cubicBezTo>
                      <a:pt x="9376" y="15876"/>
                      <a:pt x="9389" y="16042"/>
                      <a:pt x="9392" y="16062"/>
                    </a:cubicBezTo>
                    <a:cubicBezTo>
                      <a:pt x="9891" y="16160"/>
                      <a:pt x="9504" y="14453"/>
                      <a:pt x="9669" y="14135"/>
                    </a:cubicBezTo>
                    <a:cubicBezTo>
                      <a:pt x="9801" y="13882"/>
                      <a:pt x="9965" y="13656"/>
                      <a:pt x="10125" y="13464"/>
                    </a:cubicBezTo>
                    <a:cubicBezTo>
                      <a:pt x="10212" y="13386"/>
                      <a:pt x="10656" y="13027"/>
                      <a:pt x="10592" y="12952"/>
                    </a:cubicBezTo>
                    <a:cubicBezTo>
                      <a:pt x="10811" y="12978"/>
                      <a:pt x="10712" y="12540"/>
                      <a:pt x="10767" y="12391"/>
                    </a:cubicBezTo>
                    <a:cubicBezTo>
                      <a:pt x="10824" y="12240"/>
                      <a:pt x="11053" y="12010"/>
                      <a:pt x="10986" y="11786"/>
                    </a:cubicBezTo>
                    <a:cubicBezTo>
                      <a:pt x="11080" y="11837"/>
                      <a:pt x="11274" y="11508"/>
                      <a:pt x="11267" y="11344"/>
                    </a:cubicBezTo>
                    <a:cubicBezTo>
                      <a:pt x="11357" y="11366"/>
                      <a:pt x="11513" y="11281"/>
                      <a:pt x="11556" y="11158"/>
                    </a:cubicBezTo>
                    <a:lnTo>
                      <a:pt x="11547" y="11137"/>
                    </a:lnTo>
                    <a:cubicBezTo>
                      <a:pt x="11604" y="11130"/>
                      <a:pt x="11673" y="11149"/>
                      <a:pt x="11708" y="11051"/>
                    </a:cubicBezTo>
                    <a:cubicBezTo>
                      <a:pt x="11862" y="11256"/>
                      <a:pt x="12051" y="10796"/>
                      <a:pt x="11864" y="10786"/>
                    </a:cubicBezTo>
                    <a:cubicBezTo>
                      <a:pt x="11862" y="10777"/>
                      <a:pt x="11858" y="10768"/>
                      <a:pt x="11853" y="10760"/>
                    </a:cubicBezTo>
                    <a:cubicBezTo>
                      <a:pt x="11890" y="10730"/>
                      <a:pt x="11924" y="10692"/>
                      <a:pt x="11955" y="10645"/>
                    </a:cubicBezTo>
                    <a:lnTo>
                      <a:pt x="11897" y="10613"/>
                    </a:lnTo>
                    <a:cubicBezTo>
                      <a:pt x="11984" y="10395"/>
                      <a:pt x="12164" y="10420"/>
                      <a:pt x="12245" y="10219"/>
                    </a:cubicBezTo>
                    <a:cubicBezTo>
                      <a:pt x="12330" y="10329"/>
                      <a:pt x="12661" y="10004"/>
                      <a:pt x="12737" y="9969"/>
                    </a:cubicBezTo>
                    <a:cubicBezTo>
                      <a:pt x="12664" y="10028"/>
                      <a:pt x="12408" y="10465"/>
                      <a:pt x="12631" y="10503"/>
                    </a:cubicBezTo>
                    <a:cubicBezTo>
                      <a:pt x="12789" y="10529"/>
                      <a:pt x="13042" y="10150"/>
                      <a:pt x="13212" y="10091"/>
                    </a:cubicBezTo>
                    <a:cubicBezTo>
                      <a:pt x="13387" y="9998"/>
                      <a:pt x="13656" y="9885"/>
                      <a:pt x="13625" y="9596"/>
                    </a:cubicBezTo>
                    <a:cubicBezTo>
                      <a:pt x="13619" y="9547"/>
                      <a:pt x="13631" y="9416"/>
                      <a:pt x="13642" y="9372"/>
                    </a:cubicBezTo>
                    <a:cubicBezTo>
                      <a:pt x="13542" y="9340"/>
                      <a:pt x="13492" y="9469"/>
                      <a:pt x="13428" y="9577"/>
                    </a:cubicBezTo>
                    <a:cubicBezTo>
                      <a:pt x="13210" y="9948"/>
                      <a:pt x="13126" y="9598"/>
                      <a:pt x="13005" y="9382"/>
                    </a:cubicBezTo>
                    <a:cubicBezTo>
                      <a:pt x="13043" y="9332"/>
                      <a:pt x="13094" y="9211"/>
                      <a:pt x="13035" y="9143"/>
                    </a:cubicBezTo>
                    <a:cubicBezTo>
                      <a:pt x="13114" y="9113"/>
                      <a:pt x="13246" y="8984"/>
                      <a:pt x="13198" y="8817"/>
                    </a:cubicBezTo>
                    <a:cubicBezTo>
                      <a:pt x="13133" y="8591"/>
                      <a:pt x="12921" y="8699"/>
                      <a:pt x="12820" y="8748"/>
                    </a:cubicBezTo>
                    <a:cubicBezTo>
                      <a:pt x="13042" y="8483"/>
                      <a:pt x="13227" y="8473"/>
                      <a:pt x="13514" y="8498"/>
                    </a:cubicBezTo>
                    <a:cubicBezTo>
                      <a:pt x="13879" y="8530"/>
                      <a:pt x="14067" y="8267"/>
                      <a:pt x="14414" y="8134"/>
                    </a:cubicBezTo>
                    <a:cubicBezTo>
                      <a:pt x="14179" y="8347"/>
                      <a:pt x="14080" y="8871"/>
                      <a:pt x="13864" y="9071"/>
                    </a:cubicBezTo>
                    <a:cubicBezTo>
                      <a:pt x="13717" y="9206"/>
                      <a:pt x="14405" y="9317"/>
                      <a:pt x="14423" y="9210"/>
                    </a:cubicBezTo>
                    <a:cubicBezTo>
                      <a:pt x="14405" y="9314"/>
                      <a:pt x="14297" y="9379"/>
                      <a:pt x="14243" y="9402"/>
                    </a:cubicBezTo>
                    <a:cubicBezTo>
                      <a:pt x="14313" y="9418"/>
                      <a:pt x="14553" y="9162"/>
                      <a:pt x="14568" y="9200"/>
                    </a:cubicBezTo>
                    <a:cubicBezTo>
                      <a:pt x="14597" y="9273"/>
                      <a:pt x="14503" y="9384"/>
                      <a:pt x="14488" y="9436"/>
                    </a:cubicBezTo>
                    <a:cubicBezTo>
                      <a:pt x="14575" y="9436"/>
                      <a:pt x="14865" y="9376"/>
                      <a:pt x="14709" y="9160"/>
                    </a:cubicBezTo>
                    <a:cubicBezTo>
                      <a:pt x="14686" y="9129"/>
                      <a:pt x="14726" y="9185"/>
                      <a:pt x="14709" y="9160"/>
                    </a:cubicBezTo>
                    <a:close/>
                    <a:moveTo>
                      <a:pt x="9292" y="15807"/>
                    </a:moveTo>
                    <a:cubicBezTo>
                      <a:pt x="9294" y="15804"/>
                      <a:pt x="9294" y="15801"/>
                      <a:pt x="9294" y="15797"/>
                    </a:cubicBezTo>
                    <a:lnTo>
                      <a:pt x="9292" y="15807"/>
                    </a:lnTo>
                    <a:cubicBezTo>
                      <a:pt x="9292" y="15807"/>
                      <a:pt x="9292" y="15807"/>
                      <a:pt x="9292" y="15807"/>
                    </a:cubicBezTo>
                    <a:close/>
                    <a:moveTo>
                      <a:pt x="10369" y="17468"/>
                    </a:moveTo>
                    <a:cubicBezTo>
                      <a:pt x="10335" y="17379"/>
                      <a:pt x="10167" y="17362"/>
                      <a:pt x="10156" y="17309"/>
                    </a:cubicBezTo>
                    <a:cubicBezTo>
                      <a:pt x="10131" y="17189"/>
                      <a:pt x="9829" y="16896"/>
                      <a:pt x="9715" y="16827"/>
                    </a:cubicBezTo>
                    <a:cubicBezTo>
                      <a:pt x="9533" y="16717"/>
                      <a:pt x="9375" y="16548"/>
                      <a:pt x="9156" y="16596"/>
                    </a:cubicBezTo>
                    <a:cubicBezTo>
                      <a:pt x="9072" y="16614"/>
                      <a:pt x="8717" y="16808"/>
                      <a:pt x="8728" y="16994"/>
                    </a:cubicBezTo>
                    <a:cubicBezTo>
                      <a:pt x="8730" y="17027"/>
                      <a:pt x="9190" y="16568"/>
                      <a:pt x="9247" y="16760"/>
                    </a:cubicBezTo>
                    <a:cubicBezTo>
                      <a:pt x="9236" y="16814"/>
                      <a:pt x="9210" y="16831"/>
                      <a:pt x="9167" y="16810"/>
                    </a:cubicBezTo>
                    <a:cubicBezTo>
                      <a:pt x="9239" y="16755"/>
                      <a:pt x="9536" y="17035"/>
                      <a:pt x="9629" y="17047"/>
                    </a:cubicBezTo>
                    <a:cubicBezTo>
                      <a:pt x="9753" y="17062"/>
                      <a:pt x="9684" y="17348"/>
                      <a:pt x="9814" y="17335"/>
                    </a:cubicBezTo>
                    <a:cubicBezTo>
                      <a:pt x="9981" y="17317"/>
                      <a:pt x="9882" y="17476"/>
                      <a:pt x="9811" y="17585"/>
                    </a:cubicBezTo>
                    <a:cubicBezTo>
                      <a:pt x="9811" y="17585"/>
                      <a:pt x="9811" y="17585"/>
                      <a:pt x="9811" y="17585"/>
                    </a:cubicBezTo>
                    <a:cubicBezTo>
                      <a:pt x="9811" y="17585"/>
                      <a:pt x="9811" y="17585"/>
                      <a:pt x="9811" y="17586"/>
                    </a:cubicBezTo>
                    <a:cubicBezTo>
                      <a:pt x="9831" y="17583"/>
                      <a:pt x="10404" y="17558"/>
                      <a:pt x="10369" y="17468"/>
                    </a:cubicBezTo>
                    <a:cubicBezTo>
                      <a:pt x="10361" y="17446"/>
                      <a:pt x="10394" y="17532"/>
                      <a:pt x="10369" y="17468"/>
                    </a:cubicBezTo>
                    <a:close/>
                    <a:moveTo>
                      <a:pt x="20788" y="376"/>
                    </a:moveTo>
                    <a:cubicBezTo>
                      <a:pt x="20661" y="393"/>
                      <a:pt x="20521" y="488"/>
                      <a:pt x="20397" y="482"/>
                    </a:cubicBezTo>
                    <a:cubicBezTo>
                      <a:pt x="20438" y="401"/>
                      <a:pt x="20552" y="165"/>
                      <a:pt x="20633" y="174"/>
                    </a:cubicBezTo>
                    <a:cubicBezTo>
                      <a:pt x="20175" y="121"/>
                      <a:pt x="19751" y="-20"/>
                      <a:pt x="19284" y="2"/>
                    </a:cubicBezTo>
                    <a:cubicBezTo>
                      <a:pt x="19105" y="10"/>
                      <a:pt x="18902" y="130"/>
                      <a:pt x="18728" y="59"/>
                    </a:cubicBezTo>
                    <a:cubicBezTo>
                      <a:pt x="18578" y="-2"/>
                      <a:pt x="18252" y="-5"/>
                      <a:pt x="18116" y="136"/>
                    </a:cubicBezTo>
                    <a:cubicBezTo>
                      <a:pt x="18175" y="75"/>
                      <a:pt x="18298" y="279"/>
                      <a:pt x="18361" y="285"/>
                    </a:cubicBezTo>
                    <a:cubicBezTo>
                      <a:pt x="18166" y="285"/>
                      <a:pt x="17974" y="110"/>
                      <a:pt x="17776" y="149"/>
                    </a:cubicBezTo>
                    <a:cubicBezTo>
                      <a:pt x="17789" y="245"/>
                      <a:pt x="17791" y="210"/>
                      <a:pt x="17833" y="259"/>
                    </a:cubicBezTo>
                    <a:cubicBezTo>
                      <a:pt x="17695" y="308"/>
                      <a:pt x="17442" y="191"/>
                      <a:pt x="17296" y="183"/>
                    </a:cubicBezTo>
                    <a:cubicBezTo>
                      <a:pt x="17097" y="171"/>
                      <a:pt x="16902" y="273"/>
                      <a:pt x="16703" y="270"/>
                    </a:cubicBezTo>
                    <a:cubicBezTo>
                      <a:pt x="16707" y="477"/>
                      <a:pt x="16045" y="464"/>
                      <a:pt x="15922" y="611"/>
                    </a:cubicBezTo>
                    <a:cubicBezTo>
                      <a:pt x="15984" y="642"/>
                      <a:pt x="16050" y="632"/>
                      <a:pt x="16114" y="633"/>
                    </a:cubicBezTo>
                    <a:cubicBezTo>
                      <a:pt x="16093" y="927"/>
                      <a:pt x="15244" y="969"/>
                      <a:pt x="15099" y="1007"/>
                    </a:cubicBezTo>
                    <a:cubicBezTo>
                      <a:pt x="15125" y="1148"/>
                      <a:pt x="15349" y="1197"/>
                      <a:pt x="15414" y="1212"/>
                    </a:cubicBezTo>
                    <a:cubicBezTo>
                      <a:pt x="15335" y="1285"/>
                      <a:pt x="15187" y="1268"/>
                      <a:pt x="15096" y="1309"/>
                    </a:cubicBezTo>
                    <a:cubicBezTo>
                      <a:pt x="15139" y="1389"/>
                      <a:pt x="15278" y="1390"/>
                      <a:pt x="15337" y="1395"/>
                    </a:cubicBezTo>
                    <a:cubicBezTo>
                      <a:pt x="15292" y="1423"/>
                      <a:pt x="15237" y="1423"/>
                      <a:pt x="15198" y="1474"/>
                    </a:cubicBezTo>
                    <a:cubicBezTo>
                      <a:pt x="15433" y="1544"/>
                      <a:pt x="15645" y="1461"/>
                      <a:pt x="15880" y="1474"/>
                    </a:cubicBezTo>
                    <a:cubicBezTo>
                      <a:pt x="15992" y="1480"/>
                      <a:pt x="16131" y="1500"/>
                      <a:pt x="16237" y="1562"/>
                    </a:cubicBezTo>
                    <a:cubicBezTo>
                      <a:pt x="16344" y="1623"/>
                      <a:pt x="16226" y="1664"/>
                      <a:pt x="16247" y="1717"/>
                    </a:cubicBezTo>
                    <a:cubicBezTo>
                      <a:pt x="16266" y="1765"/>
                      <a:pt x="16487" y="1880"/>
                      <a:pt x="16313" y="1959"/>
                    </a:cubicBezTo>
                    <a:cubicBezTo>
                      <a:pt x="16559" y="1847"/>
                      <a:pt x="16204" y="2758"/>
                      <a:pt x="16179" y="2583"/>
                    </a:cubicBezTo>
                    <a:cubicBezTo>
                      <a:pt x="16203" y="2748"/>
                      <a:pt x="16427" y="2568"/>
                      <a:pt x="16494" y="2630"/>
                    </a:cubicBezTo>
                    <a:cubicBezTo>
                      <a:pt x="16482" y="2669"/>
                      <a:pt x="16425" y="2638"/>
                      <a:pt x="16428" y="2695"/>
                    </a:cubicBezTo>
                    <a:cubicBezTo>
                      <a:pt x="16522" y="2661"/>
                      <a:pt x="16598" y="2870"/>
                      <a:pt x="16593" y="2871"/>
                    </a:cubicBezTo>
                    <a:cubicBezTo>
                      <a:pt x="16581" y="2874"/>
                      <a:pt x="16213" y="2799"/>
                      <a:pt x="16214" y="2802"/>
                    </a:cubicBezTo>
                    <a:cubicBezTo>
                      <a:pt x="16229" y="2835"/>
                      <a:pt x="16243" y="2868"/>
                      <a:pt x="16257" y="2900"/>
                    </a:cubicBezTo>
                    <a:cubicBezTo>
                      <a:pt x="16172" y="2904"/>
                      <a:pt x="16137" y="2977"/>
                      <a:pt x="16095" y="3092"/>
                    </a:cubicBezTo>
                    <a:cubicBezTo>
                      <a:pt x="16186" y="3140"/>
                      <a:pt x="16346" y="3277"/>
                      <a:pt x="16419" y="3092"/>
                    </a:cubicBezTo>
                    <a:cubicBezTo>
                      <a:pt x="16494" y="2902"/>
                      <a:pt x="16546" y="3028"/>
                      <a:pt x="16502" y="3209"/>
                    </a:cubicBezTo>
                    <a:cubicBezTo>
                      <a:pt x="16498" y="3224"/>
                      <a:pt x="15861" y="3720"/>
                      <a:pt x="16084" y="3791"/>
                    </a:cubicBezTo>
                    <a:cubicBezTo>
                      <a:pt x="16081" y="3912"/>
                      <a:pt x="15909" y="3871"/>
                      <a:pt x="15990" y="4074"/>
                    </a:cubicBezTo>
                    <a:cubicBezTo>
                      <a:pt x="16072" y="4282"/>
                      <a:pt x="15977" y="4328"/>
                      <a:pt x="16012" y="4522"/>
                    </a:cubicBezTo>
                    <a:cubicBezTo>
                      <a:pt x="16059" y="4791"/>
                      <a:pt x="16218" y="5190"/>
                      <a:pt x="16217" y="5459"/>
                    </a:cubicBezTo>
                    <a:cubicBezTo>
                      <a:pt x="16477" y="5346"/>
                      <a:pt x="16693" y="5934"/>
                      <a:pt x="16874" y="5492"/>
                    </a:cubicBezTo>
                    <a:cubicBezTo>
                      <a:pt x="16944" y="5323"/>
                      <a:pt x="17078" y="4978"/>
                      <a:pt x="17178" y="4863"/>
                    </a:cubicBezTo>
                    <a:cubicBezTo>
                      <a:pt x="17207" y="4830"/>
                      <a:pt x="17468" y="4537"/>
                      <a:pt x="17336" y="4506"/>
                    </a:cubicBezTo>
                    <a:cubicBezTo>
                      <a:pt x="17352" y="4429"/>
                      <a:pt x="17466" y="4461"/>
                      <a:pt x="17462" y="4414"/>
                    </a:cubicBezTo>
                    <a:cubicBezTo>
                      <a:pt x="17446" y="4185"/>
                      <a:pt x="17478" y="4318"/>
                      <a:pt x="17603" y="4179"/>
                    </a:cubicBezTo>
                    <a:cubicBezTo>
                      <a:pt x="17832" y="3924"/>
                      <a:pt x="18176" y="4100"/>
                      <a:pt x="18404" y="3748"/>
                    </a:cubicBezTo>
                    <a:cubicBezTo>
                      <a:pt x="18623" y="3408"/>
                      <a:pt x="18719" y="3579"/>
                      <a:pt x="18976" y="3474"/>
                    </a:cubicBezTo>
                    <a:cubicBezTo>
                      <a:pt x="19132" y="3410"/>
                      <a:pt x="19315" y="3416"/>
                      <a:pt x="19459" y="3294"/>
                    </a:cubicBezTo>
                    <a:cubicBezTo>
                      <a:pt x="19583" y="3189"/>
                      <a:pt x="19779" y="3004"/>
                      <a:pt x="19921" y="2998"/>
                    </a:cubicBezTo>
                    <a:cubicBezTo>
                      <a:pt x="19863" y="3000"/>
                      <a:pt x="19502" y="2839"/>
                      <a:pt x="19465" y="2948"/>
                    </a:cubicBezTo>
                    <a:cubicBezTo>
                      <a:pt x="19535" y="2744"/>
                      <a:pt x="19616" y="2666"/>
                      <a:pt x="19736" y="2808"/>
                    </a:cubicBezTo>
                    <a:cubicBezTo>
                      <a:pt x="19799" y="2882"/>
                      <a:pt x="20006" y="3044"/>
                      <a:pt x="20008" y="2762"/>
                    </a:cubicBezTo>
                    <a:cubicBezTo>
                      <a:pt x="20009" y="2563"/>
                      <a:pt x="19750" y="2306"/>
                      <a:pt x="19652" y="2240"/>
                    </a:cubicBezTo>
                    <a:cubicBezTo>
                      <a:pt x="19743" y="2177"/>
                      <a:pt x="20272" y="2315"/>
                      <a:pt x="20290" y="2066"/>
                    </a:cubicBezTo>
                    <a:cubicBezTo>
                      <a:pt x="20246" y="2069"/>
                      <a:pt x="20204" y="2042"/>
                      <a:pt x="20162" y="2024"/>
                    </a:cubicBezTo>
                    <a:cubicBezTo>
                      <a:pt x="20196" y="2013"/>
                      <a:pt x="20461" y="2053"/>
                      <a:pt x="20445" y="1920"/>
                    </a:cubicBezTo>
                    <a:cubicBezTo>
                      <a:pt x="20434" y="1826"/>
                      <a:pt x="20316" y="1823"/>
                      <a:pt x="20426" y="1726"/>
                    </a:cubicBezTo>
                    <a:cubicBezTo>
                      <a:pt x="20595" y="1578"/>
                      <a:pt x="20285" y="1472"/>
                      <a:pt x="20249" y="1409"/>
                    </a:cubicBezTo>
                    <a:cubicBezTo>
                      <a:pt x="20284" y="1409"/>
                      <a:pt x="20770" y="1373"/>
                      <a:pt x="20655" y="1204"/>
                    </a:cubicBezTo>
                    <a:cubicBezTo>
                      <a:pt x="20592" y="1111"/>
                      <a:pt x="20396" y="1087"/>
                      <a:pt x="20327" y="1171"/>
                    </a:cubicBezTo>
                    <a:cubicBezTo>
                      <a:pt x="20607" y="695"/>
                      <a:pt x="21060" y="526"/>
                      <a:pt x="21446" y="368"/>
                    </a:cubicBezTo>
                    <a:cubicBezTo>
                      <a:pt x="21259" y="170"/>
                      <a:pt x="20985" y="351"/>
                      <a:pt x="20788" y="376"/>
                    </a:cubicBezTo>
                    <a:cubicBezTo>
                      <a:pt x="20727" y="384"/>
                      <a:pt x="20985" y="351"/>
                      <a:pt x="20788" y="376"/>
                    </a:cubicBezTo>
                    <a:close/>
                    <a:moveTo>
                      <a:pt x="11250" y="17854"/>
                    </a:moveTo>
                    <a:cubicBezTo>
                      <a:pt x="11353" y="18121"/>
                      <a:pt x="10932" y="18149"/>
                      <a:pt x="10851" y="18066"/>
                    </a:cubicBezTo>
                    <a:cubicBezTo>
                      <a:pt x="10834" y="18070"/>
                      <a:pt x="10772" y="18267"/>
                      <a:pt x="10762" y="18295"/>
                    </a:cubicBezTo>
                    <a:lnTo>
                      <a:pt x="10744" y="18285"/>
                    </a:lnTo>
                    <a:lnTo>
                      <a:pt x="10730" y="18323"/>
                    </a:lnTo>
                    <a:cubicBezTo>
                      <a:pt x="10688" y="18281"/>
                      <a:pt x="10661" y="18211"/>
                      <a:pt x="10659" y="18127"/>
                    </a:cubicBezTo>
                    <a:cubicBezTo>
                      <a:pt x="10636" y="18121"/>
                      <a:pt x="10482" y="18109"/>
                      <a:pt x="10449" y="18132"/>
                    </a:cubicBezTo>
                    <a:cubicBezTo>
                      <a:pt x="10400" y="18160"/>
                      <a:pt x="10250" y="18170"/>
                      <a:pt x="10272" y="17972"/>
                    </a:cubicBezTo>
                    <a:cubicBezTo>
                      <a:pt x="10299" y="17723"/>
                      <a:pt x="10501" y="18031"/>
                      <a:pt x="10576" y="17927"/>
                    </a:cubicBezTo>
                    <a:cubicBezTo>
                      <a:pt x="10576" y="17927"/>
                      <a:pt x="10576" y="17927"/>
                      <a:pt x="10576" y="17927"/>
                    </a:cubicBezTo>
                    <a:cubicBezTo>
                      <a:pt x="10555" y="17927"/>
                      <a:pt x="10562" y="17743"/>
                      <a:pt x="10562" y="17738"/>
                    </a:cubicBezTo>
                    <a:lnTo>
                      <a:pt x="10412" y="17627"/>
                    </a:lnTo>
                    <a:cubicBezTo>
                      <a:pt x="10499" y="17485"/>
                      <a:pt x="10669" y="17484"/>
                      <a:pt x="10776" y="17484"/>
                    </a:cubicBezTo>
                    <a:cubicBezTo>
                      <a:pt x="10837" y="17484"/>
                      <a:pt x="10950" y="17493"/>
                      <a:pt x="11001" y="17546"/>
                    </a:cubicBezTo>
                    <a:cubicBezTo>
                      <a:pt x="11036" y="17584"/>
                      <a:pt x="11222" y="17784"/>
                      <a:pt x="11250" y="17854"/>
                    </a:cubicBezTo>
                    <a:cubicBezTo>
                      <a:pt x="11273" y="17915"/>
                      <a:pt x="11228" y="17798"/>
                      <a:pt x="11250" y="1785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6" name="Shape 25919"/>
              <p:cNvSpPr/>
              <p:nvPr/>
            </p:nvSpPr>
            <p:spPr>
              <a:xfrm>
                <a:off x="3477534" y="7512204"/>
                <a:ext cx="1914606" cy="311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6" h="21346" extrusionOk="0">
                    <a:moveTo>
                      <a:pt x="14907" y="13611"/>
                    </a:moveTo>
                    <a:cubicBezTo>
                      <a:pt x="14908" y="13576"/>
                      <a:pt x="14915" y="13542"/>
                      <a:pt x="14927" y="13508"/>
                    </a:cubicBezTo>
                    <a:cubicBezTo>
                      <a:pt x="14945" y="13527"/>
                      <a:pt x="14935" y="13561"/>
                      <a:pt x="14907" y="13611"/>
                    </a:cubicBezTo>
                    <a:cubicBezTo>
                      <a:pt x="14911" y="13596"/>
                      <a:pt x="14935" y="13561"/>
                      <a:pt x="14907" y="13611"/>
                    </a:cubicBezTo>
                    <a:close/>
                    <a:moveTo>
                      <a:pt x="13846" y="3906"/>
                    </a:moveTo>
                    <a:cubicBezTo>
                      <a:pt x="13745" y="4068"/>
                      <a:pt x="13727" y="4129"/>
                      <a:pt x="13495" y="4231"/>
                    </a:cubicBezTo>
                    <a:cubicBezTo>
                      <a:pt x="13568" y="4090"/>
                      <a:pt x="13714" y="3995"/>
                      <a:pt x="13864" y="3877"/>
                    </a:cubicBezTo>
                    <a:lnTo>
                      <a:pt x="13846" y="3906"/>
                    </a:lnTo>
                    <a:cubicBezTo>
                      <a:pt x="13827" y="3937"/>
                      <a:pt x="13846" y="3906"/>
                      <a:pt x="13846" y="3906"/>
                    </a:cubicBezTo>
                    <a:close/>
                    <a:moveTo>
                      <a:pt x="12475" y="14778"/>
                    </a:moveTo>
                    <a:cubicBezTo>
                      <a:pt x="12516" y="14778"/>
                      <a:pt x="12564" y="14776"/>
                      <a:pt x="12595" y="14795"/>
                    </a:cubicBezTo>
                    <a:cubicBezTo>
                      <a:pt x="12555" y="14785"/>
                      <a:pt x="12514" y="14778"/>
                      <a:pt x="12475" y="14778"/>
                    </a:cubicBezTo>
                    <a:cubicBezTo>
                      <a:pt x="12476" y="14778"/>
                      <a:pt x="12514" y="14778"/>
                      <a:pt x="12475" y="14778"/>
                    </a:cubicBezTo>
                    <a:close/>
                    <a:moveTo>
                      <a:pt x="7113" y="17141"/>
                    </a:moveTo>
                    <a:cubicBezTo>
                      <a:pt x="7109" y="17139"/>
                      <a:pt x="7101" y="17127"/>
                      <a:pt x="7096" y="17118"/>
                    </a:cubicBezTo>
                    <a:cubicBezTo>
                      <a:pt x="7113" y="17112"/>
                      <a:pt x="7129" y="17104"/>
                      <a:pt x="7143" y="17096"/>
                    </a:cubicBezTo>
                    <a:cubicBezTo>
                      <a:pt x="7135" y="17114"/>
                      <a:pt x="7137" y="17132"/>
                      <a:pt x="7149" y="17150"/>
                    </a:cubicBezTo>
                    <a:lnTo>
                      <a:pt x="7113" y="17141"/>
                    </a:lnTo>
                    <a:cubicBezTo>
                      <a:pt x="7109" y="17139"/>
                      <a:pt x="7113" y="17141"/>
                      <a:pt x="7113" y="17141"/>
                    </a:cubicBezTo>
                    <a:close/>
                    <a:moveTo>
                      <a:pt x="4271" y="153"/>
                    </a:moveTo>
                    <a:cubicBezTo>
                      <a:pt x="4271" y="153"/>
                      <a:pt x="4274" y="153"/>
                      <a:pt x="4271" y="153"/>
                    </a:cubicBezTo>
                    <a:cubicBezTo>
                      <a:pt x="4271" y="153"/>
                      <a:pt x="4271" y="153"/>
                      <a:pt x="4271" y="153"/>
                    </a:cubicBezTo>
                    <a:close/>
                    <a:moveTo>
                      <a:pt x="21083" y="5876"/>
                    </a:moveTo>
                    <a:cubicBezTo>
                      <a:pt x="20878" y="5351"/>
                      <a:pt x="20177" y="5444"/>
                      <a:pt x="19555" y="5083"/>
                    </a:cubicBezTo>
                    <a:cubicBezTo>
                      <a:pt x="19066" y="4799"/>
                      <a:pt x="18685" y="4740"/>
                      <a:pt x="18023" y="4717"/>
                    </a:cubicBezTo>
                    <a:cubicBezTo>
                      <a:pt x="17537" y="4700"/>
                      <a:pt x="17283" y="4482"/>
                      <a:pt x="16812" y="4685"/>
                    </a:cubicBezTo>
                    <a:cubicBezTo>
                      <a:pt x="16950" y="4215"/>
                      <a:pt x="15462" y="3995"/>
                      <a:pt x="14945" y="4103"/>
                    </a:cubicBezTo>
                    <a:cubicBezTo>
                      <a:pt x="14955" y="4083"/>
                      <a:pt x="15053" y="3900"/>
                      <a:pt x="15053" y="3900"/>
                    </a:cubicBezTo>
                    <a:cubicBezTo>
                      <a:pt x="14663" y="3887"/>
                      <a:pt x="14273" y="3873"/>
                      <a:pt x="13883" y="3862"/>
                    </a:cubicBezTo>
                    <a:cubicBezTo>
                      <a:pt x="14117" y="3655"/>
                      <a:pt x="14501" y="3533"/>
                      <a:pt x="14274" y="3246"/>
                    </a:cubicBezTo>
                    <a:cubicBezTo>
                      <a:pt x="13791" y="3298"/>
                      <a:pt x="13738" y="2329"/>
                      <a:pt x="13421" y="2513"/>
                    </a:cubicBezTo>
                    <a:cubicBezTo>
                      <a:pt x="13222" y="2341"/>
                      <a:pt x="12877" y="2206"/>
                      <a:pt x="12575" y="2135"/>
                    </a:cubicBezTo>
                    <a:cubicBezTo>
                      <a:pt x="12586" y="2119"/>
                      <a:pt x="12595" y="2102"/>
                      <a:pt x="12600" y="2085"/>
                    </a:cubicBezTo>
                    <a:cubicBezTo>
                      <a:pt x="12472" y="2018"/>
                      <a:pt x="11718" y="1855"/>
                      <a:pt x="11552" y="2009"/>
                    </a:cubicBezTo>
                    <a:cubicBezTo>
                      <a:pt x="11407" y="1950"/>
                      <a:pt x="11152" y="1951"/>
                      <a:pt x="10982" y="1957"/>
                    </a:cubicBezTo>
                    <a:lnTo>
                      <a:pt x="10971" y="1915"/>
                    </a:lnTo>
                    <a:lnTo>
                      <a:pt x="10942" y="1935"/>
                    </a:lnTo>
                    <a:cubicBezTo>
                      <a:pt x="10847" y="1887"/>
                      <a:pt x="10590" y="1730"/>
                      <a:pt x="10461" y="1730"/>
                    </a:cubicBezTo>
                    <a:cubicBezTo>
                      <a:pt x="10603" y="1730"/>
                      <a:pt x="10202" y="1408"/>
                      <a:pt x="10132" y="1370"/>
                    </a:cubicBezTo>
                    <a:cubicBezTo>
                      <a:pt x="10175" y="1376"/>
                      <a:pt x="10205" y="1380"/>
                      <a:pt x="10205" y="1380"/>
                    </a:cubicBezTo>
                    <a:cubicBezTo>
                      <a:pt x="9946" y="1224"/>
                      <a:pt x="9692" y="1045"/>
                      <a:pt x="9292" y="1115"/>
                    </a:cubicBezTo>
                    <a:cubicBezTo>
                      <a:pt x="9308" y="1100"/>
                      <a:pt x="9312" y="1069"/>
                      <a:pt x="9318" y="1047"/>
                    </a:cubicBezTo>
                    <a:cubicBezTo>
                      <a:pt x="9756" y="901"/>
                      <a:pt x="8958" y="655"/>
                      <a:pt x="8719" y="691"/>
                    </a:cubicBezTo>
                    <a:cubicBezTo>
                      <a:pt x="8697" y="649"/>
                      <a:pt x="8672" y="637"/>
                      <a:pt x="8622" y="605"/>
                    </a:cubicBezTo>
                    <a:cubicBezTo>
                      <a:pt x="8595" y="615"/>
                      <a:pt x="8857" y="603"/>
                      <a:pt x="8946" y="583"/>
                    </a:cubicBezTo>
                    <a:lnTo>
                      <a:pt x="8946" y="424"/>
                    </a:lnTo>
                    <a:cubicBezTo>
                      <a:pt x="8584" y="419"/>
                      <a:pt x="8041" y="370"/>
                      <a:pt x="7753" y="527"/>
                    </a:cubicBezTo>
                    <a:cubicBezTo>
                      <a:pt x="7325" y="761"/>
                      <a:pt x="7238" y="462"/>
                      <a:pt x="6865" y="462"/>
                    </a:cubicBezTo>
                    <a:cubicBezTo>
                      <a:pt x="6651" y="462"/>
                      <a:pt x="6162" y="582"/>
                      <a:pt x="6100" y="423"/>
                    </a:cubicBezTo>
                    <a:cubicBezTo>
                      <a:pt x="6035" y="257"/>
                      <a:pt x="5794" y="173"/>
                      <a:pt x="5530" y="201"/>
                    </a:cubicBezTo>
                    <a:cubicBezTo>
                      <a:pt x="5798" y="201"/>
                      <a:pt x="4516" y="-254"/>
                      <a:pt x="5126" y="246"/>
                    </a:cubicBezTo>
                    <a:cubicBezTo>
                      <a:pt x="4964" y="310"/>
                      <a:pt x="4729" y="281"/>
                      <a:pt x="4573" y="365"/>
                    </a:cubicBezTo>
                    <a:cubicBezTo>
                      <a:pt x="4569" y="357"/>
                      <a:pt x="4565" y="351"/>
                      <a:pt x="4561" y="344"/>
                    </a:cubicBezTo>
                    <a:cubicBezTo>
                      <a:pt x="4686" y="310"/>
                      <a:pt x="4802" y="265"/>
                      <a:pt x="4906" y="212"/>
                    </a:cubicBezTo>
                    <a:cubicBezTo>
                      <a:pt x="4915" y="-229"/>
                      <a:pt x="4397" y="153"/>
                      <a:pt x="4270" y="153"/>
                    </a:cubicBezTo>
                    <a:cubicBezTo>
                      <a:pt x="4167" y="164"/>
                      <a:pt x="3359" y="353"/>
                      <a:pt x="3319" y="417"/>
                    </a:cubicBezTo>
                    <a:lnTo>
                      <a:pt x="3145" y="383"/>
                    </a:lnTo>
                    <a:cubicBezTo>
                      <a:pt x="2836" y="502"/>
                      <a:pt x="2710" y="657"/>
                      <a:pt x="2597" y="861"/>
                    </a:cubicBezTo>
                    <a:lnTo>
                      <a:pt x="2632" y="881"/>
                    </a:lnTo>
                    <a:lnTo>
                      <a:pt x="2609" y="891"/>
                    </a:lnTo>
                    <a:cubicBezTo>
                      <a:pt x="2609" y="891"/>
                      <a:pt x="2630" y="919"/>
                      <a:pt x="2631" y="920"/>
                    </a:cubicBezTo>
                    <a:cubicBezTo>
                      <a:pt x="2441" y="925"/>
                      <a:pt x="2439" y="994"/>
                      <a:pt x="2367" y="1082"/>
                    </a:cubicBezTo>
                    <a:cubicBezTo>
                      <a:pt x="2327" y="1132"/>
                      <a:pt x="2134" y="1188"/>
                      <a:pt x="2046" y="1216"/>
                    </a:cubicBezTo>
                    <a:cubicBezTo>
                      <a:pt x="2006" y="1191"/>
                      <a:pt x="1971" y="1160"/>
                      <a:pt x="1938" y="1132"/>
                    </a:cubicBezTo>
                    <a:lnTo>
                      <a:pt x="1757" y="1278"/>
                    </a:lnTo>
                    <a:lnTo>
                      <a:pt x="1868" y="1415"/>
                    </a:lnTo>
                    <a:lnTo>
                      <a:pt x="1840" y="1419"/>
                    </a:lnTo>
                    <a:lnTo>
                      <a:pt x="1824" y="1473"/>
                    </a:lnTo>
                    <a:lnTo>
                      <a:pt x="1805" y="1460"/>
                    </a:lnTo>
                    <a:cubicBezTo>
                      <a:pt x="1758" y="1481"/>
                      <a:pt x="1709" y="1500"/>
                      <a:pt x="1658" y="1517"/>
                    </a:cubicBezTo>
                    <a:cubicBezTo>
                      <a:pt x="1549" y="1674"/>
                      <a:pt x="1707" y="1979"/>
                      <a:pt x="1798" y="2121"/>
                    </a:cubicBezTo>
                    <a:lnTo>
                      <a:pt x="1623" y="2198"/>
                    </a:lnTo>
                    <a:cubicBezTo>
                      <a:pt x="1623" y="2198"/>
                      <a:pt x="1757" y="2274"/>
                      <a:pt x="1768" y="2279"/>
                    </a:cubicBezTo>
                    <a:cubicBezTo>
                      <a:pt x="1773" y="2424"/>
                      <a:pt x="1650" y="2661"/>
                      <a:pt x="1803" y="2773"/>
                    </a:cubicBezTo>
                    <a:cubicBezTo>
                      <a:pt x="1723" y="2851"/>
                      <a:pt x="1540" y="2983"/>
                      <a:pt x="1532" y="3078"/>
                    </a:cubicBezTo>
                    <a:cubicBezTo>
                      <a:pt x="1139" y="3076"/>
                      <a:pt x="1182" y="3360"/>
                      <a:pt x="947" y="3451"/>
                    </a:cubicBezTo>
                    <a:cubicBezTo>
                      <a:pt x="945" y="3436"/>
                      <a:pt x="951" y="3434"/>
                      <a:pt x="966" y="3447"/>
                    </a:cubicBezTo>
                    <a:cubicBezTo>
                      <a:pt x="608" y="3513"/>
                      <a:pt x="413" y="3554"/>
                      <a:pt x="434" y="3830"/>
                    </a:cubicBezTo>
                    <a:cubicBezTo>
                      <a:pt x="410" y="3843"/>
                      <a:pt x="192" y="4024"/>
                      <a:pt x="245" y="4024"/>
                    </a:cubicBezTo>
                    <a:lnTo>
                      <a:pt x="236" y="4024"/>
                    </a:lnTo>
                    <a:cubicBezTo>
                      <a:pt x="54" y="4141"/>
                      <a:pt x="48" y="4311"/>
                      <a:pt x="120" y="4482"/>
                    </a:cubicBezTo>
                    <a:cubicBezTo>
                      <a:pt x="-250" y="4580"/>
                      <a:pt x="355" y="4716"/>
                      <a:pt x="355" y="4730"/>
                    </a:cubicBezTo>
                    <a:cubicBezTo>
                      <a:pt x="361" y="4790"/>
                      <a:pt x="347" y="4826"/>
                      <a:pt x="446" y="4867"/>
                    </a:cubicBezTo>
                    <a:cubicBezTo>
                      <a:pt x="418" y="4880"/>
                      <a:pt x="385" y="4889"/>
                      <a:pt x="354" y="4898"/>
                    </a:cubicBezTo>
                    <a:lnTo>
                      <a:pt x="401" y="5044"/>
                    </a:lnTo>
                    <a:cubicBezTo>
                      <a:pt x="360" y="5065"/>
                      <a:pt x="295" y="5073"/>
                      <a:pt x="243" y="5074"/>
                    </a:cubicBezTo>
                    <a:cubicBezTo>
                      <a:pt x="-96" y="5327"/>
                      <a:pt x="100" y="5478"/>
                      <a:pt x="253" y="5724"/>
                    </a:cubicBezTo>
                    <a:cubicBezTo>
                      <a:pt x="-131" y="5758"/>
                      <a:pt x="906" y="6336"/>
                      <a:pt x="977" y="6405"/>
                    </a:cubicBezTo>
                    <a:cubicBezTo>
                      <a:pt x="1473" y="6884"/>
                      <a:pt x="1943" y="7410"/>
                      <a:pt x="2366" y="7917"/>
                    </a:cubicBezTo>
                    <a:cubicBezTo>
                      <a:pt x="2792" y="8429"/>
                      <a:pt x="2834" y="8747"/>
                      <a:pt x="3754" y="9047"/>
                    </a:cubicBezTo>
                    <a:cubicBezTo>
                      <a:pt x="4138" y="9172"/>
                      <a:pt x="4518" y="9326"/>
                      <a:pt x="4908" y="9441"/>
                    </a:cubicBezTo>
                    <a:cubicBezTo>
                      <a:pt x="5168" y="9517"/>
                      <a:pt x="5201" y="9759"/>
                      <a:pt x="5520" y="9800"/>
                    </a:cubicBezTo>
                    <a:cubicBezTo>
                      <a:pt x="5673" y="10251"/>
                      <a:pt x="5783" y="10655"/>
                      <a:pt x="5791" y="11117"/>
                    </a:cubicBezTo>
                    <a:cubicBezTo>
                      <a:pt x="5711" y="11122"/>
                      <a:pt x="5913" y="12338"/>
                      <a:pt x="5907" y="12464"/>
                    </a:cubicBezTo>
                    <a:cubicBezTo>
                      <a:pt x="5882" y="13059"/>
                      <a:pt x="5883" y="13548"/>
                      <a:pt x="6193" y="14121"/>
                    </a:cubicBezTo>
                    <a:lnTo>
                      <a:pt x="6225" y="14132"/>
                    </a:lnTo>
                    <a:cubicBezTo>
                      <a:pt x="6430" y="14543"/>
                      <a:pt x="6291" y="15161"/>
                      <a:pt x="6165" y="15567"/>
                    </a:cubicBezTo>
                    <a:lnTo>
                      <a:pt x="5959" y="15469"/>
                    </a:lnTo>
                    <a:cubicBezTo>
                      <a:pt x="6052" y="15704"/>
                      <a:pt x="6153" y="16040"/>
                      <a:pt x="6421" y="16224"/>
                    </a:cubicBezTo>
                    <a:cubicBezTo>
                      <a:pt x="6507" y="16420"/>
                      <a:pt x="6366" y="16837"/>
                      <a:pt x="6657" y="17019"/>
                    </a:cubicBezTo>
                    <a:lnTo>
                      <a:pt x="6608" y="17029"/>
                    </a:lnTo>
                    <a:cubicBezTo>
                      <a:pt x="6637" y="17135"/>
                      <a:pt x="6673" y="17242"/>
                      <a:pt x="6698" y="17348"/>
                    </a:cubicBezTo>
                    <a:cubicBezTo>
                      <a:pt x="6724" y="17460"/>
                      <a:pt x="6961" y="17753"/>
                      <a:pt x="7204" y="17552"/>
                    </a:cubicBezTo>
                    <a:cubicBezTo>
                      <a:pt x="7368" y="17415"/>
                      <a:pt x="7130" y="17379"/>
                      <a:pt x="7104" y="17271"/>
                    </a:cubicBezTo>
                    <a:cubicBezTo>
                      <a:pt x="7153" y="17247"/>
                      <a:pt x="7205" y="17224"/>
                      <a:pt x="7258" y="17204"/>
                    </a:cubicBezTo>
                    <a:cubicBezTo>
                      <a:pt x="7266" y="17207"/>
                      <a:pt x="7274" y="17209"/>
                      <a:pt x="7283" y="17212"/>
                    </a:cubicBezTo>
                    <a:cubicBezTo>
                      <a:pt x="7428" y="17330"/>
                      <a:pt x="7359" y="17669"/>
                      <a:pt x="7457" y="17825"/>
                    </a:cubicBezTo>
                    <a:cubicBezTo>
                      <a:pt x="7064" y="17733"/>
                      <a:pt x="6781" y="17992"/>
                      <a:pt x="7244" y="18037"/>
                    </a:cubicBezTo>
                    <a:cubicBezTo>
                      <a:pt x="7249" y="18089"/>
                      <a:pt x="7372" y="18164"/>
                      <a:pt x="7414" y="18219"/>
                    </a:cubicBezTo>
                    <a:cubicBezTo>
                      <a:pt x="7100" y="18171"/>
                      <a:pt x="6990" y="18391"/>
                      <a:pt x="6948" y="18541"/>
                    </a:cubicBezTo>
                    <a:cubicBezTo>
                      <a:pt x="6858" y="18867"/>
                      <a:pt x="7590" y="18545"/>
                      <a:pt x="7695" y="18694"/>
                    </a:cubicBezTo>
                    <a:cubicBezTo>
                      <a:pt x="7722" y="18862"/>
                      <a:pt x="7638" y="18904"/>
                      <a:pt x="7476" y="18960"/>
                    </a:cubicBezTo>
                    <a:cubicBezTo>
                      <a:pt x="7193" y="19058"/>
                      <a:pt x="7547" y="19380"/>
                      <a:pt x="7676" y="19483"/>
                    </a:cubicBezTo>
                    <a:cubicBezTo>
                      <a:pt x="7806" y="19585"/>
                      <a:pt x="8719" y="19925"/>
                      <a:pt x="8709" y="20034"/>
                    </a:cubicBezTo>
                    <a:cubicBezTo>
                      <a:pt x="8675" y="20055"/>
                      <a:pt x="8539" y="20057"/>
                      <a:pt x="8495" y="20060"/>
                    </a:cubicBezTo>
                    <a:cubicBezTo>
                      <a:pt x="8668" y="20215"/>
                      <a:pt x="8970" y="20245"/>
                      <a:pt x="9155" y="20402"/>
                    </a:cubicBezTo>
                    <a:cubicBezTo>
                      <a:pt x="9472" y="20673"/>
                      <a:pt x="9686" y="20866"/>
                      <a:pt x="10256" y="20922"/>
                    </a:cubicBezTo>
                    <a:cubicBezTo>
                      <a:pt x="10224" y="21093"/>
                      <a:pt x="10989" y="21099"/>
                      <a:pt x="11173" y="21106"/>
                    </a:cubicBezTo>
                    <a:cubicBezTo>
                      <a:pt x="11320" y="21272"/>
                      <a:pt x="11860" y="21266"/>
                      <a:pt x="12121" y="21346"/>
                    </a:cubicBezTo>
                    <a:cubicBezTo>
                      <a:pt x="12171" y="21325"/>
                      <a:pt x="12226" y="21311"/>
                      <a:pt x="12286" y="21303"/>
                    </a:cubicBezTo>
                    <a:cubicBezTo>
                      <a:pt x="12279" y="21275"/>
                      <a:pt x="12265" y="21249"/>
                      <a:pt x="12243" y="21224"/>
                    </a:cubicBezTo>
                    <a:cubicBezTo>
                      <a:pt x="12367" y="21226"/>
                      <a:pt x="12609" y="21245"/>
                      <a:pt x="12688" y="21175"/>
                    </a:cubicBezTo>
                    <a:cubicBezTo>
                      <a:pt x="13408" y="21075"/>
                      <a:pt x="12856" y="20944"/>
                      <a:pt x="12432" y="20879"/>
                    </a:cubicBezTo>
                    <a:cubicBezTo>
                      <a:pt x="12038" y="20820"/>
                      <a:pt x="11669" y="20556"/>
                      <a:pt x="11367" y="20396"/>
                    </a:cubicBezTo>
                    <a:lnTo>
                      <a:pt x="11371" y="20394"/>
                    </a:lnTo>
                    <a:cubicBezTo>
                      <a:pt x="11287" y="20307"/>
                      <a:pt x="11160" y="20275"/>
                      <a:pt x="11013" y="20336"/>
                    </a:cubicBezTo>
                    <a:cubicBezTo>
                      <a:pt x="10986" y="20329"/>
                      <a:pt x="10938" y="20310"/>
                      <a:pt x="10929" y="20303"/>
                    </a:cubicBezTo>
                    <a:cubicBezTo>
                      <a:pt x="10926" y="20288"/>
                      <a:pt x="10923" y="20273"/>
                      <a:pt x="10922" y="20258"/>
                    </a:cubicBezTo>
                    <a:lnTo>
                      <a:pt x="11154" y="20296"/>
                    </a:lnTo>
                    <a:lnTo>
                      <a:pt x="11240" y="20191"/>
                    </a:lnTo>
                    <a:cubicBezTo>
                      <a:pt x="10960" y="20056"/>
                      <a:pt x="10729" y="19885"/>
                      <a:pt x="10600" y="19679"/>
                    </a:cubicBezTo>
                    <a:cubicBezTo>
                      <a:pt x="11043" y="19491"/>
                      <a:pt x="10850" y="19267"/>
                      <a:pt x="11190" y="19008"/>
                    </a:cubicBezTo>
                    <a:cubicBezTo>
                      <a:pt x="11610" y="18689"/>
                      <a:pt x="10881" y="18589"/>
                      <a:pt x="10564" y="18488"/>
                    </a:cubicBezTo>
                    <a:cubicBezTo>
                      <a:pt x="9933" y="18287"/>
                      <a:pt x="10482" y="18110"/>
                      <a:pt x="10762" y="17956"/>
                    </a:cubicBezTo>
                    <a:cubicBezTo>
                      <a:pt x="11082" y="17780"/>
                      <a:pt x="10532" y="17572"/>
                      <a:pt x="10925" y="17461"/>
                    </a:cubicBezTo>
                    <a:cubicBezTo>
                      <a:pt x="11053" y="17363"/>
                      <a:pt x="11542" y="17241"/>
                      <a:pt x="11132" y="17081"/>
                    </a:cubicBezTo>
                    <a:cubicBezTo>
                      <a:pt x="10719" y="16920"/>
                      <a:pt x="10542" y="17195"/>
                      <a:pt x="10370" y="16756"/>
                    </a:cubicBezTo>
                    <a:cubicBezTo>
                      <a:pt x="10280" y="16736"/>
                      <a:pt x="10698" y="16839"/>
                      <a:pt x="10701" y="16840"/>
                    </a:cubicBezTo>
                    <a:cubicBezTo>
                      <a:pt x="10852" y="16881"/>
                      <a:pt x="11044" y="16917"/>
                      <a:pt x="11208" y="16879"/>
                    </a:cubicBezTo>
                    <a:cubicBezTo>
                      <a:pt x="11677" y="16774"/>
                      <a:pt x="11296" y="16620"/>
                      <a:pt x="11327" y="16476"/>
                    </a:cubicBezTo>
                    <a:lnTo>
                      <a:pt x="11391" y="16465"/>
                    </a:lnTo>
                    <a:cubicBezTo>
                      <a:pt x="11399" y="16341"/>
                      <a:pt x="11312" y="16265"/>
                      <a:pt x="11208" y="16169"/>
                    </a:cubicBezTo>
                    <a:cubicBezTo>
                      <a:pt x="11664" y="16259"/>
                      <a:pt x="12455" y="16159"/>
                      <a:pt x="12835" y="15994"/>
                    </a:cubicBezTo>
                    <a:cubicBezTo>
                      <a:pt x="13028" y="15910"/>
                      <a:pt x="13154" y="15698"/>
                      <a:pt x="13228" y="15565"/>
                    </a:cubicBezTo>
                    <a:cubicBezTo>
                      <a:pt x="13402" y="15253"/>
                      <a:pt x="12911" y="15333"/>
                      <a:pt x="12834" y="15144"/>
                    </a:cubicBezTo>
                    <a:cubicBezTo>
                      <a:pt x="12802" y="15022"/>
                      <a:pt x="12963" y="14987"/>
                      <a:pt x="12778" y="14873"/>
                    </a:cubicBezTo>
                    <a:cubicBezTo>
                      <a:pt x="13254" y="14989"/>
                      <a:pt x="14069" y="14954"/>
                      <a:pt x="14075" y="14543"/>
                    </a:cubicBezTo>
                    <a:cubicBezTo>
                      <a:pt x="14715" y="14565"/>
                      <a:pt x="14622" y="13934"/>
                      <a:pt x="14861" y="13689"/>
                    </a:cubicBezTo>
                    <a:cubicBezTo>
                      <a:pt x="14826" y="13753"/>
                      <a:pt x="14779" y="13815"/>
                      <a:pt x="14699" y="13862"/>
                    </a:cubicBezTo>
                    <a:lnTo>
                      <a:pt x="14810" y="13932"/>
                    </a:lnTo>
                    <a:lnTo>
                      <a:pt x="14823" y="13925"/>
                    </a:lnTo>
                    <a:lnTo>
                      <a:pt x="14866" y="13945"/>
                    </a:lnTo>
                    <a:cubicBezTo>
                      <a:pt x="15391" y="13663"/>
                      <a:pt x="15253" y="13268"/>
                      <a:pt x="15713" y="12979"/>
                    </a:cubicBezTo>
                    <a:cubicBezTo>
                      <a:pt x="16218" y="12660"/>
                      <a:pt x="15525" y="12151"/>
                      <a:pt x="15954" y="11777"/>
                    </a:cubicBezTo>
                    <a:cubicBezTo>
                      <a:pt x="16313" y="11463"/>
                      <a:pt x="17360" y="11121"/>
                      <a:pt x="17972" y="11165"/>
                    </a:cubicBezTo>
                    <a:cubicBezTo>
                      <a:pt x="18474" y="11201"/>
                      <a:pt x="18489" y="10927"/>
                      <a:pt x="18940" y="10851"/>
                    </a:cubicBezTo>
                    <a:cubicBezTo>
                      <a:pt x="18679" y="10613"/>
                      <a:pt x="19041" y="10505"/>
                      <a:pt x="19136" y="10300"/>
                    </a:cubicBezTo>
                    <a:cubicBezTo>
                      <a:pt x="19263" y="10026"/>
                      <a:pt x="19440" y="9737"/>
                      <a:pt x="19532" y="9473"/>
                    </a:cubicBezTo>
                    <a:cubicBezTo>
                      <a:pt x="19677" y="9053"/>
                      <a:pt x="19187" y="8394"/>
                      <a:pt x="19505" y="8013"/>
                    </a:cubicBezTo>
                    <a:cubicBezTo>
                      <a:pt x="20005" y="8053"/>
                      <a:pt x="20030" y="7526"/>
                      <a:pt x="20245" y="7340"/>
                    </a:cubicBezTo>
                    <a:cubicBezTo>
                      <a:pt x="20849" y="6817"/>
                      <a:pt x="21350" y="6573"/>
                      <a:pt x="21083" y="5876"/>
                    </a:cubicBezTo>
                    <a:cubicBezTo>
                      <a:pt x="21071" y="5847"/>
                      <a:pt x="21253" y="6319"/>
                      <a:pt x="21083" y="587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7" name="Shape 25920"/>
              <p:cNvSpPr/>
              <p:nvPr/>
            </p:nvSpPr>
            <p:spPr>
              <a:xfrm>
                <a:off x="6071106" y="6380560"/>
                <a:ext cx="2806760" cy="3311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436" extrusionOk="0">
                    <a:moveTo>
                      <a:pt x="21150" y="15574"/>
                    </a:moveTo>
                    <a:cubicBezTo>
                      <a:pt x="21261" y="15717"/>
                      <a:pt x="21093" y="15952"/>
                      <a:pt x="20924" y="15784"/>
                    </a:cubicBezTo>
                    <a:cubicBezTo>
                      <a:pt x="20982" y="16021"/>
                      <a:pt x="20891" y="16384"/>
                      <a:pt x="20777" y="16596"/>
                    </a:cubicBezTo>
                    <a:cubicBezTo>
                      <a:pt x="20505" y="17107"/>
                      <a:pt x="20399" y="17680"/>
                      <a:pt x="20142" y="18190"/>
                    </a:cubicBezTo>
                    <a:cubicBezTo>
                      <a:pt x="20021" y="18451"/>
                      <a:pt x="19581" y="18883"/>
                      <a:pt x="19210" y="18697"/>
                    </a:cubicBezTo>
                    <a:cubicBezTo>
                      <a:pt x="19055" y="18620"/>
                      <a:pt x="18983" y="18564"/>
                      <a:pt x="18916" y="18429"/>
                    </a:cubicBezTo>
                    <a:cubicBezTo>
                      <a:pt x="18874" y="18346"/>
                      <a:pt x="18895" y="18082"/>
                      <a:pt x="18885" y="18073"/>
                    </a:cubicBezTo>
                    <a:cubicBezTo>
                      <a:pt x="18630" y="17743"/>
                      <a:pt x="18882" y="17612"/>
                      <a:pt x="18985" y="17344"/>
                    </a:cubicBezTo>
                    <a:cubicBezTo>
                      <a:pt x="19114" y="17002"/>
                      <a:pt x="19115" y="16913"/>
                      <a:pt x="19087" y="16545"/>
                    </a:cubicBezTo>
                    <a:cubicBezTo>
                      <a:pt x="19035" y="16414"/>
                      <a:pt x="19148" y="15981"/>
                      <a:pt x="19273" y="15913"/>
                    </a:cubicBezTo>
                    <a:cubicBezTo>
                      <a:pt x="19479" y="15800"/>
                      <a:pt x="19740" y="15772"/>
                      <a:pt x="19957" y="15653"/>
                    </a:cubicBezTo>
                    <a:cubicBezTo>
                      <a:pt x="20082" y="15574"/>
                      <a:pt x="20117" y="15501"/>
                      <a:pt x="20239" y="15479"/>
                    </a:cubicBezTo>
                    <a:cubicBezTo>
                      <a:pt x="20387" y="15448"/>
                      <a:pt x="20295" y="14983"/>
                      <a:pt x="20473" y="15143"/>
                    </a:cubicBezTo>
                    <a:cubicBezTo>
                      <a:pt x="20533" y="15027"/>
                      <a:pt x="20661" y="14865"/>
                      <a:pt x="20739" y="14731"/>
                    </a:cubicBezTo>
                    <a:cubicBezTo>
                      <a:pt x="20722" y="14552"/>
                      <a:pt x="20909" y="14739"/>
                      <a:pt x="20929" y="14819"/>
                    </a:cubicBezTo>
                    <a:cubicBezTo>
                      <a:pt x="20973" y="14985"/>
                      <a:pt x="21061" y="15461"/>
                      <a:pt x="21150" y="15574"/>
                    </a:cubicBezTo>
                    <a:cubicBezTo>
                      <a:pt x="21173" y="15603"/>
                      <a:pt x="21138" y="15559"/>
                      <a:pt x="21150" y="15574"/>
                    </a:cubicBezTo>
                    <a:close/>
                    <a:moveTo>
                      <a:pt x="21449" y="7942"/>
                    </a:moveTo>
                    <a:cubicBezTo>
                      <a:pt x="21344" y="7731"/>
                      <a:pt x="21600" y="7533"/>
                      <a:pt x="21152" y="7539"/>
                    </a:cubicBezTo>
                    <a:cubicBezTo>
                      <a:pt x="21008" y="7541"/>
                      <a:pt x="20754" y="7739"/>
                      <a:pt x="20526" y="7739"/>
                    </a:cubicBezTo>
                    <a:cubicBezTo>
                      <a:pt x="20244" y="7739"/>
                      <a:pt x="20016" y="7865"/>
                      <a:pt x="19729" y="7865"/>
                    </a:cubicBezTo>
                    <a:cubicBezTo>
                      <a:pt x="19565" y="7865"/>
                      <a:pt x="19469" y="8014"/>
                      <a:pt x="19302" y="7993"/>
                    </a:cubicBezTo>
                    <a:cubicBezTo>
                      <a:pt x="19093" y="7930"/>
                      <a:pt x="19070" y="7669"/>
                      <a:pt x="18908" y="7605"/>
                    </a:cubicBezTo>
                    <a:cubicBezTo>
                      <a:pt x="19001" y="7551"/>
                      <a:pt x="19025" y="7458"/>
                      <a:pt x="18981" y="7374"/>
                    </a:cubicBezTo>
                    <a:cubicBezTo>
                      <a:pt x="19062" y="7284"/>
                      <a:pt x="18938" y="7312"/>
                      <a:pt x="18896" y="7232"/>
                    </a:cubicBezTo>
                    <a:cubicBezTo>
                      <a:pt x="18780" y="7074"/>
                      <a:pt x="18298" y="6560"/>
                      <a:pt x="18034" y="6598"/>
                    </a:cubicBezTo>
                    <a:cubicBezTo>
                      <a:pt x="17984" y="6467"/>
                      <a:pt x="17855" y="6463"/>
                      <a:pt x="17803" y="6343"/>
                    </a:cubicBezTo>
                    <a:cubicBezTo>
                      <a:pt x="17753" y="6232"/>
                      <a:pt x="17703" y="5708"/>
                      <a:pt x="17456" y="5708"/>
                    </a:cubicBezTo>
                    <a:lnTo>
                      <a:pt x="17456" y="5708"/>
                    </a:lnTo>
                    <a:cubicBezTo>
                      <a:pt x="17148" y="5708"/>
                      <a:pt x="17061" y="5095"/>
                      <a:pt x="17029" y="4927"/>
                    </a:cubicBezTo>
                    <a:lnTo>
                      <a:pt x="17085" y="4930"/>
                    </a:lnTo>
                    <a:cubicBezTo>
                      <a:pt x="16985" y="4575"/>
                      <a:pt x="16629" y="4445"/>
                      <a:pt x="16480" y="4141"/>
                    </a:cubicBezTo>
                    <a:lnTo>
                      <a:pt x="16435" y="4152"/>
                    </a:lnTo>
                    <a:cubicBezTo>
                      <a:pt x="16428" y="4118"/>
                      <a:pt x="16411" y="4085"/>
                      <a:pt x="16410" y="4050"/>
                    </a:cubicBezTo>
                    <a:cubicBezTo>
                      <a:pt x="16418" y="4049"/>
                      <a:pt x="16577" y="4040"/>
                      <a:pt x="16577" y="4040"/>
                    </a:cubicBezTo>
                    <a:cubicBezTo>
                      <a:pt x="16561" y="4019"/>
                      <a:pt x="16373" y="3888"/>
                      <a:pt x="16373" y="3877"/>
                    </a:cubicBezTo>
                    <a:cubicBezTo>
                      <a:pt x="16140" y="3556"/>
                      <a:pt x="15927" y="3229"/>
                      <a:pt x="15764" y="2884"/>
                    </a:cubicBezTo>
                    <a:cubicBezTo>
                      <a:pt x="15810" y="2908"/>
                      <a:pt x="15860" y="2921"/>
                      <a:pt x="15913" y="2924"/>
                    </a:cubicBezTo>
                    <a:cubicBezTo>
                      <a:pt x="16212" y="2508"/>
                      <a:pt x="16034" y="2139"/>
                      <a:pt x="15828" y="1728"/>
                    </a:cubicBezTo>
                    <a:cubicBezTo>
                      <a:pt x="15663" y="1776"/>
                      <a:pt x="15487" y="1765"/>
                      <a:pt x="15320" y="1792"/>
                    </a:cubicBezTo>
                    <a:cubicBezTo>
                      <a:pt x="15262" y="1792"/>
                      <a:pt x="15004" y="1673"/>
                      <a:pt x="14939" y="1652"/>
                    </a:cubicBezTo>
                    <a:cubicBezTo>
                      <a:pt x="14877" y="1646"/>
                      <a:pt x="14703" y="1675"/>
                      <a:pt x="14673" y="1666"/>
                    </a:cubicBezTo>
                    <a:cubicBezTo>
                      <a:pt x="14649" y="1666"/>
                      <a:pt x="14604" y="1640"/>
                      <a:pt x="14583" y="1631"/>
                    </a:cubicBezTo>
                    <a:cubicBezTo>
                      <a:pt x="14579" y="1638"/>
                      <a:pt x="14541" y="1746"/>
                      <a:pt x="14548" y="1746"/>
                    </a:cubicBezTo>
                    <a:cubicBezTo>
                      <a:pt x="14314" y="1775"/>
                      <a:pt x="14213" y="1915"/>
                      <a:pt x="13949" y="1776"/>
                    </a:cubicBezTo>
                    <a:cubicBezTo>
                      <a:pt x="13737" y="1662"/>
                      <a:pt x="13370" y="1599"/>
                      <a:pt x="13126" y="1666"/>
                    </a:cubicBezTo>
                    <a:cubicBezTo>
                      <a:pt x="13114" y="1631"/>
                      <a:pt x="12362" y="1325"/>
                      <a:pt x="12311" y="1315"/>
                    </a:cubicBezTo>
                    <a:cubicBezTo>
                      <a:pt x="12058" y="1263"/>
                      <a:pt x="11585" y="1295"/>
                      <a:pt x="11468" y="1561"/>
                    </a:cubicBezTo>
                    <a:cubicBezTo>
                      <a:pt x="11405" y="1704"/>
                      <a:pt x="11546" y="1817"/>
                      <a:pt x="11493" y="1940"/>
                    </a:cubicBezTo>
                    <a:cubicBezTo>
                      <a:pt x="11411" y="2129"/>
                      <a:pt x="10260" y="1753"/>
                      <a:pt x="10229" y="1583"/>
                    </a:cubicBezTo>
                    <a:cubicBezTo>
                      <a:pt x="10181" y="1321"/>
                      <a:pt x="9285" y="1213"/>
                      <a:pt x="9029" y="1193"/>
                    </a:cubicBezTo>
                    <a:cubicBezTo>
                      <a:pt x="9018" y="1125"/>
                      <a:pt x="8978" y="1083"/>
                      <a:pt x="8892" y="1075"/>
                    </a:cubicBezTo>
                    <a:lnTo>
                      <a:pt x="8892" y="1071"/>
                    </a:lnTo>
                    <a:cubicBezTo>
                      <a:pt x="8848" y="1075"/>
                      <a:pt x="8690" y="1054"/>
                      <a:pt x="8710" y="986"/>
                    </a:cubicBezTo>
                    <a:cubicBezTo>
                      <a:pt x="8710" y="964"/>
                      <a:pt x="8994" y="767"/>
                      <a:pt x="9016" y="679"/>
                    </a:cubicBezTo>
                    <a:cubicBezTo>
                      <a:pt x="9056" y="517"/>
                      <a:pt x="8891" y="519"/>
                      <a:pt x="8901" y="450"/>
                    </a:cubicBezTo>
                    <a:cubicBezTo>
                      <a:pt x="8820" y="389"/>
                      <a:pt x="9205" y="-90"/>
                      <a:pt x="8780" y="124"/>
                    </a:cubicBezTo>
                    <a:cubicBezTo>
                      <a:pt x="8738" y="-14"/>
                      <a:pt x="7966" y="-25"/>
                      <a:pt x="7786" y="33"/>
                    </a:cubicBezTo>
                    <a:cubicBezTo>
                      <a:pt x="7755" y="33"/>
                      <a:pt x="7236" y="45"/>
                      <a:pt x="7284" y="112"/>
                    </a:cubicBezTo>
                    <a:cubicBezTo>
                      <a:pt x="6980" y="-39"/>
                      <a:pt x="6476" y="127"/>
                      <a:pt x="6182" y="191"/>
                    </a:cubicBezTo>
                    <a:cubicBezTo>
                      <a:pt x="5782" y="191"/>
                      <a:pt x="5357" y="466"/>
                      <a:pt x="4985" y="577"/>
                    </a:cubicBezTo>
                    <a:cubicBezTo>
                      <a:pt x="4968" y="561"/>
                      <a:pt x="4957" y="544"/>
                      <a:pt x="4950" y="523"/>
                    </a:cubicBezTo>
                    <a:lnTo>
                      <a:pt x="4918" y="529"/>
                    </a:lnTo>
                    <a:lnTo>
                      <a:pt x="4905" y="496"/>
                    </a:lnTo>
                    <a:cubicBezTo>
                      <a:pt x="4737" y="581"/>
                      <a:pt x="4445" y="574"/>
                      <a:pt x="4277" y="480"/>
                    </a:cubicBezTo>
                    <a:cubicBezTo>
                      <a:pt x="4282" y="423"/>
                      <a:pt x="4286" y="367"/>
                      <a:pt x="4279" y="311"/>
                    </a:cubicBezTo>
                    <a:cubicBezTo>
                      <a:pt x="3839" y="327"/>
                      <a:pt x="3931" y="706"/>
                      <a:pt x="3692" y="913"/>
                    </a:cubicBezTo>
                    <a:cubicBezTo>
                      <a:pt x="3463" y="1112"/>
                      <a:pt x="3139" y="1114"/>
                      <a:pt x="2935" y="1363"/>
                    </a:cubicBezTo>
                    <a:cubicBezTo>
                      <a:pt x="2899" y="1537"/>
                      <a:pt x="2704" y="1647"/>
                      <a:pt x="2717" y="1829"/>
                    </a:cubicBezTo>
                    <a:cubicBezTo>
                      <a:pt x="2734" y="2071"/>
                      <a:pt x="2718" y="2224"/>
                      <a:pt x="2488" y="2389"/>
                    </a:cubicBezTo>
                    <a:cubicBezTo>
                      <a:pt x="2217" y="2584"/>
                      <a:pt x="1913" y="2731"/>
                      <a:pt x="1546" y="2719"/>
                    </a:cubicBezTo>
                    <a:cubicBezTo>
                      <a:pt x="1507" y="2976"/>
                      <a:pt x="1199" y="3017"/>
                      <a:pt x="1132" y="3212"/>
                    </a:cubicBezTo>
                    <a:cubicBezTo>
                      <a:pt x="1025" y="3521"/>
                      <a:pt x="918" y="3677"/>
                      <a:pt x="641" y="3906"/>
                    </a:cubicBezTo>
                    <a:lnTo>
                      <a:pt x="670" y="3942"/>
                    </a:lnTo>
                    <a:cubicBezTo>
                      <a:pt x="508" y="4166"/>
                      <a:pt x="173" y="4557"/>
                      <a:pt x="339" y="4803"/>
                    </a:cubicBezTo>
                    <a:lnTo>
                      <a:pt x="391" y="4803"/>
                    </a:lnTo>
                    <a:cubicBezTo>
                      <a:pt x="467" y="4803"/>
                      <a:pt x="416" y="5040"/>
                      <a:pt x="558" y="5026"/>
                    </a:cubicBezTo>
                    <a:cubicBezTo>
                      <a:pt x="575" y="5060"/>
                      <a:pt x="612" y="5269"/>
                      <a:pt x="543" y="5269"/>
                    </a:cubicBezTo>
                    <a:lnTo>
                      <a:pt x="456" y="5299"/>
                    </a:lnTo>
                    <a:cubicBezTo>
                      <a:pt x="764" y="5604"/>
                      <a:pt x="582" y="5896"/>
                      <a:pt x="452" y="6228"/>
                    </a:cubicBezTo>
                    <a:cubicBezTo>
                      <a:pt x="401" y="6220"/>
                      <a:pt x="345" y="6229"/>
                      <a:pt x="297" y="6251"/>
                    </a:cubicBezTo>
                    <a:cubicBezTo>
                      <a:pt x="430" y="6424"/>
                      <a:pt x="154" y="6618"/>
                      <a:pt x="0" y="6730"/>
                    </a:cubicBezTo>
                    <a:cubicBezTo>
                      <a:pt x="249" y="6752"/>
                      <a:pt x="299" y="6978"/>
                      <a:pt x="276" y="7155"/>
                    </a:cubicBezTo>
                    <a:lnTo>
                      <a:pt x="307" y="7155"/>
                    </a:lnTo>
                    <a:cubicBezTo>
                      <a:pt x="294" y="7155"/>
                      <a:pt x="281" y="7155"/>
                      <a:pt x="268" y="7155"/>
                    </a:cubicBezTo>
                    <a:cubicBezTo>
                      <a:pt x="265" y="7167"/>
                      <a:pt x="258" y="7174"/>
                      <a:pt x="247" y="7177"/>
                    </a:cubicBezTo>
                    <a:cubicBezTo>
                      <a:pt x="206" y="7341"/>
                      <a:pt x="390" y="7647"/>
                      <a:pt x="654" y="7597"/>
                    </a:cubicBezTo>
                    <a:cubicBezTo>
                      <a:pt x="662" y="7714"/>
                      <a:pt x="780" y="7762"/>
                      <a:pt x="802" y="7878"/>
                    </a:cubicBezTo>
                    <a:cubicBezTo>
                      <a:pt x="873" y="7889"/>
                      <a:pt x="913" y="7864"/>
                      <a:pt x="946" y="7814"/>
                    </a:cubicBezTo>
                    <a:cubicBezTo>
                      <a:pt x="1016" y="8004"/>
                      <a:pt x="1264" y="8051"/>
                      <a:pt x="1309" y="8201"/>
                    </a:cubicBezTo>
                    <a:cubicBezTo>
                      <a:pt x="1426" y="8354"/>
                      <a:pt x="1416" y="8441"/>
                      <a:pt x="1473" y="8622"/>
                    </a:cubicBezTo>
                    <a:lnTo>
                      <a:pt x="1520" y="8622"/>
                    </a:lnTo>
                    <a:cubicBezTo>
                      <a:pt x="1569" y="8710"/>
                      <a:pt x="1975" y="9160"/>
                      <a:pt x="2133" y="9105"/>
                    </a:cubicBezTo>
                    <a:cubicBezTo>
                      <a:pt x="2414" y="9356"/>
                      <a:pt x="2674" y="9574"/>
                      <a:pt x="3086" y="9750"/>
                    </a:cubicBezTo>
                    <a:cubicBezTo>
                      <a:pt x="3082" y="9812"/>
                      <a:pt x="3079" y="9875"/>
                      <a:pt x="3077" y="9937"/>
                    </a:cubicBezTo>
                    <a:cubicBezTo>
                      <a:pt x="3152" y="9898"/>
                      <a:pt x="3229" y="9859"/>
                      <a:pt x="3307" y="9824"/>
                    </a:cubicBezTo>
                    <a:lnTo>
                      <a:pt x="3321" y="9829"/>
                    </a:lnTo>
                    <a:lnTo>
                      <a:pt x="3322" y="9817"/>
                    </a:lnTo>
                    <a:cubicBezTo>
                      <a:pt x="3580" y="9701"/>
                      <a:pt x="3830" y="9612"/>
                      <a:pt x="4125" y="9621"/>
                    </a:cubicBezTo>
                    <a:cubicBezTo>
                      <a:pt x="4261" y="9626"/>
                      <a:pt x="4581" y="9721"/>
                      <a:pt x="4686" y="9617"/>
                    </a:cubicBezTo>
                    <a:cubicBezTo>
                      <a:pt x="4748" y="9641"/>
                      <a:pt x="4808" y="9667"/>
                      <a:pt x="4866" y="9695"/>
                    </a:cubicBezTo>
                    <a:cubicBezTo>
                      <a:pt x="5080" y="9574"/>
                      <a:pt x="5871" y="9431"/>
                      <a:pt x="5918" y="9296"/>
                    </a:cubicBezTo>
                    <a:cubicBezTo>
                      <a:pt x="5972" y="9317"/>
                      <a:pt x="5995" y="9339"/>
                      <a:pt x="6016" y="9264"/>
                    </a:cubicBezTo>
                    <a:cubicBezTo>
                      <a:pt x="6022" y="9261"/>
                      <a:pt x="6045" y="9250"/>
                      <a:pt x="6080" y="9241"/>
                    </a:cubicBezTo>
                    <a:cubicBezTo>
                      <a:pt x="6162" y="9312"/>
                      <a:pt x="6375" y="9249"/>
                      <a:pt x="6476" y="9223"/>
                    </a:cubicBezTo>
                    <a:lnTo>
                      <a:pt x="6476" y="9214"/>
                    </a:lnTo>
                    <a:cubicBezTo>
                      <a:pt x="7144" y="9195"/>
                      <a:pt x="6984" y="9378"/>
                      <a:pt x="7304" y="9739"/>
                    </a:cubicBezTo>
                    <a:cubicBezTo>
                      <a:pt x="7475" y="9932"/>
                      <a:pt x="7980" y="9814"/>
                      <a:pt x="8200" y="9773"/>
                    </a:cubicBezTo>
                    <a:cubicBezTo>
                      <a:pt x="8223" y="9858"/>
                      <a:pt x="8315" y="9945"/>
                      <a:pt x="8426" y="9941"/>
                    </a:cubicBezTo>
                    <a:cubicBezTo>
                      <a:pt x="8418" y="9986"/>
                      <a:pt x="8482" y="10342"/>
                      <a:pt x="8493" y="10381"/>
                    </a:cubicBezTo>
                    <a:lnTo>
                      <a:pt x="8473" y="10381"/>
                    </a:lnTo>
                    <a:cubicBezTo>
                      <a:pt x="8451" y="10590"/>
                      <a:pt x="8231" y="10752"/>
                      <a:pt x="8455" y="10846"/>
                    </a:cubicBezTo>
                    <a:cubicBezTo>
                      <a:pt x="8424" y="11002"/>
                      <a:pt x="8415" y="11164"/>
                      <a:pt x="8205" y="11187"/>
                    </a:cubicBezTo>
                    <a:cubicBezTo>
                      <a:pt x="8322" y="11607"/>
                      <a:pt x="8608" y="11836"/>
                      <a:pt x="8916" y="12161"/>
                    </a:cubicBezTo>
                    <a:cubicBezTo>
                      <a:pt x="8896" y="12195"/>
                      <a:pt x="8883" y="12228"/>
                      <a:pt x="8856" y="12259"/>
                    </a:cubicBezTo>
                    <a:cubicBezTo>
                      <a:pt x="9007" y="12382"/>
                      <a:pt x="9103" y="12537"/>
                      <a:pt x="9233" y="12666"/>
                    </a:cubicBezTo>
                    <a:lnTo>
                      <a:pt x="9303" y="12614"/>
                    </a:lnTo>
                    <a:cubicBezTo>
                      <a:pt x="9334" y="12654"/>
                      <a:pt x="9303" y="12657"/>
                      <a:pt x="9301" y="12701"/>
                    </a:cubicBezTo>
                    <a:lnTo>
                      <a:pt x="9265" y="12704"/>
                    </a:lnTo>
                    <a:cubicBezTo>
                      <a:pt x="9269" y="12865"/>
                      <a:pt x="9736" y="13608"/>
                      <a:pt x="9628" y="13713"/>
                    </a:cubicBezTo>
                    <a:cubicBezTo>
                      <a:pt x="9399" y="13830"/>
                      <a:pt x="9559" y="14066"/>
                      <a:pt x="9672" y="14224"/>
                    </a:cubicBezTo>
                    <a:cubicBezTo>
                      <a:pt x="9958" y="14623"/>
                      <a:pt x="9535" y="14683"/>
                      <a:pt x="9477" y="14929"/>
                    </a:cubicBezTo>
                    <a:cubicBezTo>
                      <a:pt x="9422" y="15139"/>
                      <a:pt x="9270" y="15661"/>
                      <a:pt x="9117" y="15801"/>
                    </a:cubicBezTo>
                    <a:cubicBezTo>
                      <a:pt x="9132" y="15821"/>
                      <a:pt x="9142" y="15843"/>
                      <a:pt x="9148" y="15865"/>
                    </a:cubicBezTo>
                    <a:lnTo>
                      <a:pt x="9127" y="15871"/>
                    </a:lnTo>
                    <a:cubicBezTo>
                      <a:pt x="9147" y="15972"/>
                      <a:pt x="9127" y="16088"/>
                      <a:pt x="9127" y="16190"/>
                    </a:cubicBezTo>
                    <a:lnTo>
                      <a:pt x="9117" y="16197"/>
                    </a:lnTo>
                    <a:cubicBezTo>
                      <a:pt x="9045" y="16880"/>
                      <a:pt x="10051" y="17437"/>
                      <a:pt x="9956" y="18137"/>
                    </a:cubicBezTo>
                    <a:cubicBezTo>
                      <a:pt x="9907" y="18501"/>
                      <a:pt x="10103" y="19517"/>
                      <a:pt x="10608" y="19648"/>
                    </a:cubicBezTo>
                    <a:cubicBezTo>
                      <a:pt x="10711" y="19738"/>
                      <a:pt x="11215" y="20660"/>
                      <a:pt x="11120" y="20764"/>
                    </a:cubicBezTo>
                    <a:cubicBezTo>
                      <a:pt x="10785" y="20848"/>
                      <a:pt x="11116" y="20987"/>
                      <a:pt x="11144" y="21115"/>
                    </a:cubicBezTo>
                    <a:cubicBezTo>
                      <a:pt x="10968" y="21510"/>
                      <a:pt x="11967" y="21476"/>
                      <a:pt x="12221" y="21354"/>
                    </a:cubicBezTo>
                    <a:cubicBezTo>
                      <a:pt x="12519" y="21209"/>
                      <a:pt x="12813" y="21294"/>
                      <a:pt x="13150" y="21319"/>
                    </a:cubicBezTo>
                    <a:cubicBezTo>
                      <a:pt x="13150" y="21319"/>
                      <a:pt x="13164" y="21264"/>
                      <a:pt x="13165" y="21262"/>
                    </a:cubicBezTo>
                    <a:cubicBezTo>
                      <a:pt x="13768" y="21285"/>
                      <a:pt x="14233" y="20805"/>
                      <a:pt x="14641" y="20497"/>
                    </a:cubicBezTo>
                    <a:cubicBezTo>
                      <a:pt x="14854" y="20335"/>
                      <a:pt x="14941" y="20135"/>
                      <a:pt x="15093" y="19938"/>
                    </a:cubicBezTo>
                    <a:cubicBezTo>
                      <a:pt x="15177" y="19827"/>
                      <a:pt x="15387" y="19750"/>
                      <a:pt x="15454" y="19635"/>
                    </a:cubicBezTo>
                    <a:cubicBezTo>
                      <a:pt x="15552" y="19463"/>
                      <a:pt x="15640" y="19307"/>
                      <a:pt x="15688" y="19094"/>
                    </a:cubicBezTo>
                    <a:lnTo>
                      <a:pt x="15697" y="19094"/>
                    </a:lnTo>
                    <a:cubicBezTo>
                      <a:pt x="15716" y="18996"/>
                      <a:pt x="15724" y="18898"/>
                      <a:pt x="15722" y="18799"/>
                    </a:cubicBezTo>
                    <a:lnTo>
                      <a:pt x="15659" y="18795"/>
                    </a:lnTo>
                    <a:cubicBezTo>
                      <a:pt x="15712" y="18611"/>
                      <a:pt x="15867" y="18624"/>
                      <a:pt x="16053" y="18537"/>
                    </a:cubicBezTo>
                    <a:cubicBezTo>
                      <a:pt x="16371" y="18385"/>
                      <a:pt x="16454" y="18365"/>
                      <a:pt x="16521" y="18076"/>
                    </a:cubicBezTo>
                    <a:cubicBezTo>
                      <a:pt x="16544" y="17824"/>
                      <a:pt x="16568" y="17645"/>
                      <a:pt x="16480" y="17400"/>
                    </a:cubicBezTo>
                    <a:cubicBezTo>
                      <a:pt x="16325" y="16977"/>
                      <a:pt x="16456" y="16954"/>
                      <a:pt x="16829" y="16691"/>
                    </a:cubicBezTo>
                    <a:cubicBezTo>
                      <a:pt x="17122" y="16484"/>
                      <a:pt x="17222" y="16348"/>
                      <a:pt x="17594" y="16182"/>
                    </a:cubicBezTo>
                    <a:cubicBezTo>
                      <a:pt x="17872" y="16057"/>
                      <a:pt x="18450" y="15634"/>
                      <a:pt x="18274" y="15310"/>
                    </a:cubicBezTo>
                    <a:cubicBezTo>
                      <a:pt x="18221" y="15211"/>
                      <a:pt x="18282" y="14088"/>
                      <a:pt x="18165" y="14103"/>
                    </a:cubicBezTo>
                    <a:cubicBezTo>
                      <a:pt x="18141" y="14052"/>
                      <a:pt x="18023" y="13987"/>
                      <a:pt x="17958" y="13987"/>
                    </a:cubicBezTo>
                    <a:cubicBezTo>
                      <a:pt x="17817" y="13835"/>
                      <a:pt x="17931" y="13505"/>
                      <a:pt x="17832" y="13353"/>
                    </a:cubicBezTo>
                    <a:cubicBezTo>
                      <a:pt x="17796" y="13301"/>
                      <a:pt x="17878" y="13216"/>
                      <a:pt x="17887" y="13166"/>
                    </a:cubicBezTo>
                    <a:cubicBezTo>
                      <a:pt x="17915" y="13016"/>
                      <a:pt x="17749" y="13031"/>
                      <a:pt x="17690" y="12936"/>
                    </a:cubicBezTo>
                    <a:cubicBezTo>
                      <a:pt x="17639" y="12798"/>
                      <a:pt x="17991" y="12016"/>
                      <a:pt x="18132" y="11894"/>
                    </a:cubicBezTo>
                    <a:cubicBezTo>
                      <a:pt x="18256" y="11861"/>
                      <a:pt x="18334" y="11800"/>
                      <a:pt x="18421" y="11719"/>
                    </a:cubicBezTo>
                    <a:lnTo>
                      <a:pt x="18439" y="11748"/>
                    </a:lnTo>
                    <a:cubicBezTo>
                      <a:pt x="18933" y="11102"/>
                      <a:pt x="19669" y="10727"/>
                      <a:pt x="20222" y="10146"/>
                    </a:cubicBezTo>
                    <a:cubicBezTo>
                      <a:pt x="20487" y="9868"/>
                      <a:pt x="20746" y="9587"/>
                      <a:pt x="20861" y="9234"/>
                    </a:cubicBezTo>
                    <a:cubicBezTo>
                      <a:pt x="20916" y="9067"/>
                      <a:pt x="21026" y="8908"/>
                      <a:pt x="21115" y="8753"/>
                    </a:cubicBezTo>
                    <a:cubicBezTo>
                      <a:pt x="21241" y="8534"/>
                      <a:pt x="21257" y="8322"/>
                      <a:pt x="21357" y="8120"/>
                    </a:cubicBezTo>
                    <a:cubicBezTo>
                      <a:pt x="21369" y="8126"/>
                      <a:pt x="21377" y="8136"/>
                      <a:pt x="21381" y="8150"/>
                    </a:cubicBezTo>
                    <a:cubicBezTo>
                      <a:pt x="21416" y="8150"/>
                      <a:pt x="21450" y="8149"/>
                      <a:pt x="21485" y="8146"/>
                    </a:cubicBezTo>
                    <a:cubicBezTo>
                      <a:pt x="21506" y="8073"/>
                      <a:pt x="21488" y="8022"/>
                      <a:pt x="21449" y="7942"/>
                    </a:cubicBezTo>
                    <a:cubicBezTo>
                      <a:pt x="21441" y="7926"/>
                      <a:pt x="21477" y="7998"/>
                      <a:pt x="21449" y="794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8" name="Shape 25921"/>
              <p:cNvSpPr/>
              <p:nvPr/>
            </p:nvSpPr>
            <p:spPr>
              <a:xfrm>
                <a:off x="7724926" y="4592277"/>
                <a:ext cx="4997463" cy="3945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535" extrusionOk="0">
                    <a:moveTo>
                      <a:pt x="16904" y="15081"/>
                    </a:moveTo>
                    <a:cubicBezTo>
                      <a:pt x="16878" y="15144"/>
                      <a:pt x="16987" y="15511"/>
                      <a:pt x="17048" y="15519"/>
                    </a:cubicBezTo>
                    <a:cubicBezTo>
                      <a:pt x="17083" y="15524"/>
                      <a:pt x="17047" y="15382"/>
                      <a:pt x="17101" y="15439"/>
                    </a:cubicBezTo>
                    <a:cubicBezTo>
                      <a:pt x="17151" y="15490"/>
                      <a:pt x="17019" y="15711"/>
                      <a:pt x="17203" y="15682"/>
                    </a:cubicBezTo>
                    <a:cubicBezTo>
                      <a:pt x="17259" y="15674"/>
                      <a:pt x="17432" y="15703"/>
                      <a:pt x="17464" y="15758"/>
                    </a:cubicBezTo>
                    <a:cubicBezTo>
                      <a:pt x="17452" y="15727"/>
                      <a:pt x="17442" y="15696"/>
                      <a:pt x="17435" y="15663"/>
                    </a:cubicBezTo>
                    <a:cubicBezTo>
                      <a:pt x="17516" y="15683"/>
                      <a:pt x="17654" y="15992"/>
                      <a:pt x="17725" y="15946"/>
                    </a:cubicBezTo>
                    <a:cubicBezTo>
                      <a:pt x="17786" y="15905"/>
                      <a:pt x="17633" y="15755"/>
                      <a:pt x="17633" y="15702"/>
                    </a:cubicBezTo>
                    <a:cubicBezTo>
                      <a:pt x="17660" y="15714"/>
                      <a:pt x="17766" y="15737"/>
                      <a:pt x="17745" y="15652"/>
                    </a:cubicBezTo>
                    <a:cubicBezTo>
                      <a:pt x="17729" y="15587"/>
                      <a:pt x="17567" y="15597"/>
                      <a:pt x="17540" y="15580"/>
                    </a:cubicBezTo>
                    <a:cubicBezTo>
                      <a:pt x="17349" y="15455"/>
                      <a:pt x="17283" y="15635"/>
                      <a:pt x="17202" y="15310"/>
                    </a:cubicBezTo>
                    <a:cubicBezTo>
                      <a:pt x="17153" y="15112"/>
                      <a:pt x="17295" y="15098"/>
                      <a:pt x="17324" y="14930"/>
                    </a:cubicBezTo>
                    <a:cubicBezTo>
                      <a:pt x="17333" y="14883"/>
                      <a:pt x="17282" y="14574"/>
                      <a:pt x="17261" y="14508"/>
                    </a:cubicBezTo>
                    <a:cubicBezTo>
                      <a:pt x="17172" y="14517"/>
                      <a:pt x="16955" y="14428"/>
                      <a:pt x="16945" y="14587"/>
                    </a:cubicBezTo>
                    <a:cubicBezTo>
                      <a:pt x="16940" y="14669"/>
                      <a:pt x="17033" y="15040"/>
                      <a:pt x="16988" y="15085"/>
                    </a:cubicBezTo>
                    <a:cubicBezTo>
                      <a:pt x="16958" y="15115"/>
                      <a:pt x="16927" y="15024"/>
                      <a:pt x="16904" y="15081"/>
                    </a:cubicBezTo>
                    <a:close/>
                    <a:moveTo>
                      <a:pt x="16904" y="15081"/>
                    </a:moveTo>
                    <a:cubicBezTo>
                      <a:pt x="16926" y="15025"/>
                      <a:pt x="16888" y="15121"/>
                      <a:pt x="16904" y="15081"/>
                    </a:cubicBezTo>
                    <a:cubicBezTo>
                      <a:pt x="16904" y="15081"/>
                      <a:pt x="16904" y="15081"/>
                      <a:pt x="16904" y="15081"/>
                    </a:cubicBezTo>
                    <a:close/>
                    <a:moveTo>
                      <a:pt x="17709" y="16709"/>
                    </a:moveTo>
                    <a:cubicBezTo>
                      <a:pt x="17708" y="16802"/>
                      <a:pt x="17805" y="16839"/>
                      <a:pt x="17834" y="16746"/>
                    </a:cubicBezTo>
                    <a:cubicBezTo>
                      <a:pt x="17843" y="16718"/>
                      <a:pt x="17726" y="16544"/>
                      <a:pt x="17722" y="16461"/>
                    </a:cubicBezTo>
                    <a:cubicBezTo>
                      <a:pt x="17724" y="16510"/>
                      <a:pt x="17344" y="16224"/>
                      <a:pt x="17341" y="16255"/>
                    </a:cubicBezTo>
                    <a:cubicBezTo>
                      <a:pt x="17337" y="16305"/>
                      <a:pt x="17337" y="16436"/>
                      <a:pt x="17350" y="16498"/>
                    </a:cubicBezTo>
                    <a:cubicBezTo>
                      <a:pt x="17373" y="16614"/>
                      <a:pt x="17515" y="16528"/>
                      <a:pt x="17520" y="16668"/>
                    </a:cubicBezTo>
                    <a:cubicBezTo>
                      <a:pt x="17522" y="16697"/>
                      <a:pt x="17426" y="16700"/>
                      <a:pt x="17444" y="16766"/>
                    </a:cubicBezTo>
                    <a:cubicBezTo>
                      <a:pt x="17455" y="16807"/>
                      <a:pt x="17578" y="16963"/>
                      <a:pt x="17612" y="16917"/>
                    </a:cubicBezTo>
                    <a:cubicBezTo>
                      <a:pt x="17662" y="16850"/>
                      <a:pt x="17544" y="16759"/>
                      <a:pt x="17614" y="16682"/>
                    </a:cubicBezTo>
                    <a:cubicBezTo>
                      <a:pt x="17616" y="16704"/>
                      <a:pt x="17611" y="16808"/>
                      <a:pt x="17633" y="16819"/>
                    </a:cubicBezTo>
                    <a:cubicBezTo>
                      <a:pt x="17628" y="16817"/>
                      <a:pt x="17623" y="16814"/>
                      <a:pt x="17634" y="16819"/>
                    </a:cubicBezTo>
                    <a:cubicBezTo>
                      <a:pt x="17645" y="16824"/>
                      <a:pt x="17640" y="16822"/>
                      <a:pt x="17634" y="16819"/>
                    </a:cubicBezTo>
                    <a:cubicBezTo>
                      <a:pt x="17657" y="16828"/>
                      <a:pt x="17680" y="16724"/>
                      <a:pt x="17709" y="16709"/>
                    </a:cubicBezTo>
                    <a:close/>
                    <a:moveTo>
                      <a:pt x="17710" y="15961"/>
                    </a:moveTo>
                    <a:cubicBezTo>
                      <a:pt x="17692" y="16058"/>
                      <a:pt x="17961" y="16228"/>
                      <a:pt x="17733" y="16237"/>
                    </a:cubicBezTo>
                    <a:cubicBezTo>
                      <a:pt x="17725" y="16290"/>
                      <a:pt x="17863" y="16620"/>
                      <a:pt x="17917" y="16605"/>
                    </a:cubicBezTo>
                    <a:cubicBezTo>
                      <a:pt x="17920" y="16528"/>
                      <a:pt x="17845" y="16422"/>
                      <a:pt x="17860" y="16351"/>
                    </a:cubicBezTo>
                    <a:cubicBezTo>
                      <a:pt x="17876" y="16273"/>
                      <a:pt x="17948" y="16350"/>
                      <a:pt x="17980" y="16311"/>
                    </a:cubicBezTo>
                    <a:cubicBezTo>
                      <a:pt x="17973" y="16319"/>
                      <a:pt x="17965" y="16329"/>
                      <a:pt x="17980" y="16310"/>
                    </a:cubicBezTo>
                    <a:cubicBezTo>
                      <a:pt x="17991" y="16297"/>
                      <a:pt x="17986" y="16303"/>
                      <a:pt x="17980" y="16310"/>
                    </a:cubicBezTo>
                    <a:cubicBezTo>
                      <a:pt x="18077" y="16188"/>
                      <a:pt x="17806" y="15955"/>
                      <a:pt x="17710" y="15961"/>
                    </a:cubicBezTo>
                    <a:close/>
                    <a:moveTo>
                      <a:pt x="18167" y="17453"/>
                    </a:moveTo>
                    <a:cubicBezTo>
                      <a:pt x="18167" y="17440"/>
                      <a:pt x="18167" y="17446"/>
                      <a:pt x="18167" y="17453"/>
                    </a:cubicBezTo>
                    <a:cubicBezTo>
                      <a:pt x="18167" y="17453"/>
                      <a:pt x="18167" y="17453"/>
                      <a:pt x="18167" y="17453"/>
                    </a:cubicBezTo>
                    <a:close/>
                    <a:moveTo>
                      <a:pt x="18083" y="17581"/>
                    </a:moveTo>
                    <a:cubicBezTo>
                      <a:pt x="18118" y="17811"/>
                      <a:pt x="18000" y="17620"/>
                      <a:pt x="18003" y="17620"/>
                    </a:cubicBezTo>
                    <a:cubicBezTo>
                      <a:pt x="17800" y="17636"/>
                      <a:pt x="17817" y="17533"/>
                      <a:pt x="17813" y="17287"/>
                    </a:cubicBezTo>
                    <a:cubicBezTo>
                      <a:pt x="17810" y="17128"/>
                      <a:pt x="17608" y="17239"/>
                      <a:pt x="17535" y="17194"/>
                    </a:cubicBezTo>
                    <a:cubicBezTo>
                      <a:pt x="17492" y="17167"/>
                      <a:pt x="17488" y="17406"/>
                      <a:pt x="17436" y="17391"/>
                    </a:cubicBezTo>
                    <a:cubicBezTo>
                      <a:pt x="17357" y="17368"/>
                      <a:pt x="17569" y="16871"/>
                      <a:pt x="17719" y="16991"/>
                    </a:cubicBezTo>
                    <a:cubicBezTo>
                      <a:pt x="17721" y="16992"/>
                      <a:pt x="17793" y="17215"/>
                      <a:pt x="17812" y="17062"/>
                    </a:cubicBezTo>
                    <a:cubicBezTo>
                      <a:pt x="17825" y="16959"/>
                      <a:pt x="17826" y="16988"/>
                      <a:pt x="17894" y="16996"/>
                    </a:cubicBezTo>
                    <a:cubicBezTo>
                      <a:pt x="17909" y="16893"/>
                      <a:pt x="17880" y="16906"/>
                      <a:pt x="17983" y="16886"/>
                    </a:cubicBezTo>
                    <a:cubicBezTo>
                      <a:pt x="18091" y="16865"/>
                      <a:pt x="17957" y="16726"/>
                      <a:pt x="18000" y="16693"/>
                    </a:cubicBezTo>
                    <a:cubicBezTo>
                      <a:pt x="18101" y="16614"/>
                      <a:pt x="18130" y="16965"/>
                      <a:pt x="18133" y="16978"/>
                    </a:cubicBezTo>
                    <a:cubicBezTo>
                      <a:pt x="18131" y="16970"/>
                      <a:pt x="18211" y="17160"/>
                      <a:pt x="18200" y="17128"/>
                    </a:cubicBezTo>
                    <a:cubicBezTo>
                      <a:pt x="18258" y="17300"/>
                      <a:pt x="18153" y="17341"/>
                      <a:pt x="18174" y="17494"/>
                    </a:cubicBezTo>
                    <a:lnTo>
                      <a:pt x="18168" y="17460"/>
                    </a:lnTo>
                    <a:cubicBezTo>
                      <a:pt x="18167" y="17449"/>
                      <a:pt x="18120" y="17319"/>
                      <a:pt x="18100" y="17304"/>
                    </a:cubicBezTo>
                    <a:cubicBezTo>
                      <a:pt x="17981" y="17215"/>
                      <a:pt x="18085" y="17594"/>
                      <a:pt x="18083" y="17581"/>
                    </a:cubicBezTo>
                    <a:close/>
                    <a:moveTo>
                      <a:pt x="18592" y="19309"/>
                    </a:moveTo>
                    <a:cubicBezTo>
                      <a:pt x="18592" y="19309"/>
                      <a:pt x="18587" y="19307"/>
                      <a:pt x="18585" y="19305"/>
                    </a:cubicBezTo>
                    <a:cubicBezTo>
                      <a:pt x="18586" y="19306"/>
                      <a:pt x="18588" y="19307"/>
                      <a:pt x="18592" y="19309"/>
                    </a:cubicBezTo>
                    <a:close/>
                    <a:moveTo>
                      <a:pt x="18592" y="19309"/>
                    </a:moveTo>
                    <a:lnTo>
                      <a:pt x="18598" y="19309"/>
                    </a:lnTo>
                    <a:cubicBezTo>
                      <a:pt x="18615" y="19134"/>
                      <a:pt x="18425" y="19063"/>
                      <a:pt x="18628" y="18989"/>
                    </a:cubicBezTo>
                    <a:cubicBezTo>
                      <a:pt x="18655" y="18947"/>
                      <a:pt x="18648" y="18911"/>
                      <a:pt x="18607" y="18881"/>
                    </a:cubicBezTo>
                    <a:cubicBezTo>
                      <a:pt x="18642" y="18813"/>
                      <a:pt x="18683" y="18803"/>
                      <a:pt x="18669" y="18696"/>
                    </a:cubicBezTo>
                    <a:cubicBezTo>
                      <a:pt x="18643" y="18690"/>
                      <a:pt x="18459" y="18728"/>
                      <a:pt x="18561" y="18611"/>
                    </a:cubicBezTo>
                    <a:cubicBezTo>
                      <a:pt x="18564" y="18608"/>
                      <a:pt x="18724" y="18381"/>
                      <a:pt x="18601" y="18449"/>
                    </a:cubicBezTo>
                    <a:cubicBezTo>
                      <a:pt x="18400" y="18560"/>
                      <a:pt x="18393" y="19197"/>
                      <a:pt x="18592" y="19309"/>
                    </a:cubicBezTo>
                    <a:close/>
                    <a:moveTo>
                      <a:pt x="18103" y="19991"/>
                    </a:moveTo>
                    <a:cubicBezTo>
                      <a:pt x="18100" y="19960"/>
                      <a:pt x="18096" y="19927"/>
                      <a:pt x="18103" y="19992"/>
                    </a:cubicBezTo>
                    <a:cubicBezTo>
                      <a:pt x="18109" y="20049"/>
                      <a:pt x="18106" y="20022"/>
                      <a:pt x="18103" y="19992"/>
                    </a:cubicBezTo>
                    <a:cubicBezTo>
                      <a:pt x="18116" y="20110"/>
                      <a:pt x="18306" y="20161"/>
                      <a:pt x="18306" y="20039"/>
                    </a:cubicBezTo>
                    <a:lnTo>
                      <a:pt x="18306" y="20017"/>
                    </a:lnTo>
                    <a:cubicBezTo>
                      <a:pt x="18306" y="19930"/>
                      <a:pt x="18091" y="19867"/>
                      <a:pt x="18103" y="19991"/>
                    </a:cubicBezTo>
                    <a:close/>
                    <a:moveTo>
                      <a:pt x="18904" y="19884"/>
                    </a:moveTo>
                    <a:cubicBezTo>
                      <a:pt x="18917" y="19893"/>
                      <a:pt x="18937" y="19906"/>
                      <a:pt x="18903" y="19884"/>
                    </a:cubicBezTo>
                    <a:cubicBezTo>
                      <a:pt x="18890" y="19876"/>
                      <a:pt x="18895" y="19879"/>
                      <a:pt x="18902" y="19883"/>
                    </a:cubicBezTo>
                    <a:cubicBezTo>
                      <a:pt x="18853" y="19853"/>
                      <a:pt x="18538" y="19779"/>
                      <a:pt x="18518" y="19896"/>
                    </a:cubicBezTo>
                    <a:cubicBezTo>
                      <a:pt x="18509" y="19950"/>
                      <a:pt x="18935" y="20067"/>
                      <a:pt x="18988" y="20089"/>
                    </a:cubicBezTo>
                    <a:cubicBezTo>
                      <a:pt x="19014" y="20004"/>
                      <a:pt x="18985" y="19937"/>
                      <a:pt x="18904" y="19884"/>
                    </a:cubicBezTo>
                    <a:close/>
                    <a:moveTo>
                      <a:pt x="16263" y="21201"/>
                    </a:moveTo>
                    <a:cubicBezTo>
                      <a:pt x="16276" y="21209"/>
                      <a:pt x="16293" y="21218"/>
                      <a:pt x="16262" y="21201"/>
                    </a:cubicBezTo>
                    <a:cubicBezTo>
                      <a:pt x="16243" y="21190"/>
                      <a:pt x="16250" y="21195"/>
                      <a:pt x="16261" y="21200"/>
                    </a:cubicBezTo>
                    <a:cubicBezTo>
                      <a:pt x="16178" y="21156"/>
                      <a:pt x="15894" y="21117"/>
                      <a:pt x="15839" y="21038"/>
                    </a:cubicBezTo>
                    <a:cubicBezTo>
                      <a:pt x="15766" y="20931"/>
                      <a:pt x="16060" y="20952"/>
                      <a:pt x="16033" y="20890"/>
                    </a:cubicBezTo>
                    <a:cubicBezTo>
                      <a:pt x="16015" y="20847"/>
                      <a:pt x="15631" y="20892"/>
                      <a:pt x="15548" y="20827"/>
                    </a:cubicBezTo>
                    <a:cubicBezTo>
                      <a:pt x="15431" y="20733"/>
                      <a:pt x="15383" y="20954"/>
                      <a:pt x="15185" y="20881"/>
                    </a:cubicBezTo>
                    <a:cubicBezTo>
                      <a:pt x="15030" y="20824"/>
                      <a:pt x="14638" y="20421"/>
                      <a:pt x="14549" y="20854"/>
                    </a:cubicBezTo>
                    <a:cubicBezTo>
                      <a:pt x="14678" y="20857"/>
                      <a:pt x="14825" y="21025"/>
                      <a:pt x="14961" y="21071"/>
                    </a:cubicBezTo>
                    <a:cubicBezTo>
                      <a:pt x="15189" y="21147"/>
                      <a:pt x="15472" y="21216"/>
                      <a:pt x="15706" y="21244"/>
                    </a:cubicBezTo>
                    <a:cubicBezTo>
                      <a:pt x="15768" y="21252"/>
                      <a:pt x="16095" y="21365"/>
                      <a:pt x="16116" y="21306"/>
                    </a:cubicBezTo>
                    <a:cubicBezTo>
                      <a:pt x="16108" y="21329"/>
                      <a:pt x="16443" y="21301"/>
                      <a:pt x="16263" y="21201"/>
                    </a:cubicBezTo>
                    <a:close/>
                    <a:moveTo>
                      <a:pt x="14587" y="20535"/>
                    </a:moveTo>
                    <a:cubicBezTo>
                      <a:pt x="14613" y="20480"/>
                      <a:pt x="14595" y="20518"/>
                      <a:pt x="14587" y="20535"/>
                    </a:cubicBezTo>
                    <a:cubicBezTo>
                      <a:pt x="14615" y="20477"/>
                      <a:pt x="14667" y="19955"/>
                      <a:pt x="14646" y="19893"/>
                    </a:cubicBezTo>
                    <a:cubicBezTo>
                      <a:pt x="14672" y="19912"/>
                      <a:pt x="14704" y="19916"/>
                      <a:pt x="14725" y="19942"/>
                    </a:cubicBezTo>
                    <a:cubicBezTo>
                      <a:pt x="14719" y="19826"/>
                      <a:pt x="14724" y="19684"/>
                      <a:pt x="14625" y="19570"/>
                    </a:cubicBezTo>
                    <a:cubicBezTo>
                      <a:pt x="14582" y="19521"/>
                      <a:pt x="14466" y="19573"/>
                      <a:pt x="14476" y="19656"/>
                    </a:cubicBezTo>
                    <a:cubicBezTo>
                      <a:pt x="14484" y="19728"/>
                      <a:pt x="14595" y="19726"/>
                      <a:pt x="14612" y="19833"/>
                    </a:cubicBezTo>
                    <a:cubicBezTo>
                      <a:pt x="14544" y="19734"/>
                      <a:pt x="14504" y="19734"/>
                      <a:pt x="14410" y="19686"/>
                    </a:cubicBezTo>
                    <a:cubicBezTo>
                      <a:pt x="14334" y="19438"/>
                      <a:pt x="14184" y="19343"/>
                      <a:pt x="14241" y="19116"/>
                    </a:cubicBezTo>
                    <a:cubicBezTo>
                      <a:pt x="14265" y="19025"/>
                      <a:pt x="13866" y="18581"/>
                      <a:pt x="13773" y="18564"/>
                    </a:cubicBezTo>
                    <a:cubicBezTo>
                      <a:pt x="13610" y="18532"/>
                      <a:pt x="13314" y="18143"/>
                      <a:pt x="13239" y="17978"/>
                    </a:cubicBezTo>
                    <a:cubicBezTo>
                      <a:pt x="13175" y="17835"/>
                      <a:pt x="12614" y="17619"/>
                      <a:pt x="12740" y="17868"/>
                    </a:cubicBezTo>
                    <a:cubicBezTo>
                      <a:pt x="12804" y="17994"/>
                      <a:pt x="12911" y="18099"/>
                      <a:pt x="12993" y="18204"/>
                    </a:cubicBezTo>
                    <a:cubicBezTo>
                      <a:pt x="13074" y="18306"/>
                      <a:pt x="13143" y="18547"/>
                      <a:pt x="13247" y="18604"/>
                    </a:cubicBezTo>
                    <a:cubicBezTo>
                      <a:pt x="13343" y="18657"/>
                      <a:pt x="13391" y="18728"/>
                      <a:pt x="13410" y="18867"/>
                    </a:cubicBezTo>
                    <a:cubicBezTo>
                      <a:pt x="13435" y="19052"/>
                      <a:pt x="13571" y="19187"/>
                      <a:pt x="13642" y="19345"/>
                    </a:cubicBezTo>
                    <a:cubicBezTo>
                      <a:pt x="13726" y="19532"/>
                      <a:pt x="13738" y="19854"/>
                      <a:pt x="13898" y="19967"/>
                    </a:cubicBezTo>
                    <a:cubicBezTo>
                      <a:pt x="13999" y="20039"/>
                      <a:pt x="14049" y="20239"/>
                      <a:pt x="14159" y="20332"/>
                    </a:cubicBezTo>
                    <a:cubicBezTo>
                      <a:pt x="14218" y="20381"/>
                      <a:pt x="14320" y="20591"/>
                      <a:pt x="14373" y="20604"/>
                    </a:cubicBezTo>
                    <a:cubicBezTo>
                      <a:pt x="14369" y="20571"/>
                      <a:pt x="14355" y="20530"/>
                      <a:pt x="14378" y="20503"/>
                    </a:cubicBezTo>
                    <a:cubicBezTo>
                      <a:pt x="14413" y="20525"/>
                      <a:pt x="14560" y="20593"/>
                      <a:pt x="14587" y="20535"/>
                    </a:cubicBezTo>
                    <a:cubicBezTo>
                      <a:pt x="14584" y="20542"/>
                      <a:pt x="14582" y="20546"/>
                      <a:pt x="14587" y="20535"/>
                    </a:cubicBezTo>
                    <a:close/>
                    <a:moveTo>
                      <a:pt x="18008" y="18723"/>
                    </a:moveTo>
                    <a:cubicBezTo>
                      <a:pt x="17983" y="18750"/>
                      <a:pt x="17963" y="18782"/>
                      <a:pt x="17947" y="18819"/>
                    </a:cubicBezTo>
                    <a:cubicBezTo>
                      <a:pt x="17734" y="19148"/>
                      <a:pt x="17442" y="18778"/>
                      <a:pt x="17197" y="18912"/>
                    </a:cubicBezTo>
                    <a:cubicBezTo>
                      <a:pt x="17066" y="18984"/>
                      <a:pt x="16845" y="19897"/>
                      <a:pt x="16936" y="20034"/>
                    </a:cubicBezTo>
                    <a:cubicBezTo>
                      <a:pt x="16988" y="20112"/>
                      <a:pt x="17002" y="20686"/>
                      <a:pt x="17101" y="20570"/>
                    </a:cubicBezTo>
                    <a:cubicBezTo>
                      <a:pt x="17213" y="20440"/>
                      <a:pt x="17177" y="20077"/>
                      <a:pt x="17157" y="19905"/>
                    </a:cubicBezTo>
                    <a:cubicBezTo>
                      <a:pt x="17424" y="19728"/>
                      <a:pt x="17188" y="20552"/>
                      <a:pt x="17558" y="20246"/>
                    </a:cubicBezTo>
                    <a:cubicBezTo>
                      <a:pt x="17629" y="20187"/>
                      <a:pt x="17419" y="19764"/>
                      <a:pt x="17386" y="19700"/>
                    </a:cubicBezTo>
                    <a:cubicBezTo>
                      <a:pt x="17326" y="19586"/>
                      <a:pt x="17694" y="19451"/>
                      <a:pt x="17705" y="19360"/>
                    </a:cubicBezTo>
                    <a:cubicBezTo>
                      <a:pt x="17715" y="19275"/>
                      <a:pt x="16935" y="19751"/>
                      <a:pt x="17124" y="19135"/>
                    </a:cubicBezTo>
                    <a:cubicBezTo>
                      <a:pt x="17171" y="18983"/>
                      <a:pt x="17519" y="19053"/>
                      <a:pt x="17608" y="19065"/>
                    </a:cubicBezTo>
                    <a:cubicBezTo>
                      <a:pt x="17718" y="19079"/>
                      <a:pt x="17835" y="19134"/>
                      <a:pt x="17920" y="19006"/>
                    </a:cubicBezTo>
                    <a:cubicBezTo>
                      <a:pt x="17927" y="18996"/>
                      <a:pt x="18090" y="18686"/>
                      <a:pt x="18008" y="18723"/>
                    </a:cubicBezTo>
                    <a:close/>
                    <a:moveTo>
                      <a:pt x="16704" y="13082"/>
                    </a:moveTo>
                    <a:cubicBezTo>
                      <a:pt x="16613" y="13312"/>
                      <a:pt x="16783" y="13423"/>
                      <a:pt x="16840" y="13609"/>
                    </a:cubicBezTo>
                    <a:cubicBezTo>
                      <a:pt x="16841" y="13609"/>
                      <a:pt x="16850" y="13609"/>
                      <a:pt x="16852" y="13609"/>
                    </a:cubicBezTo>
                    <a:cubicBezTo>
                      <a:pt x="16855" y="13521"/>
                      <a:pt x="17025" y="12818"/>
                      <a:pt x="16888" y="12816"/>
                    </a:cubicBezTo>
                    <a:cubicBezTo>
                      <a:pt x="16888" y="12816"/>
                      <a:pt x="16888" y="12816"/>
                      <a:pt x="16888" y="12816"/>
                    </a:cubicBezTo>
                    <a:cubicBezTo>
                      <a:pt x="16848" y="12816"/>
                      <a:pt x="16878" y="12816"/>
                      <a:pt x="16888" y="12816"/>
                    </a:cubicBezTo>
                    <a:cubicBezTo>
                      <a:pt x="16771" y="12816"/>
                      <a:pt x="16747" y="12972"/>
                      <a:pt x="16704" y="13082"/>
                    </a:cubicBezTo>
                    <a:close/>
                    <a:moveTo>
                      <a:pt x="17712" y="10844"/>
                    </a:moveTo>
                    <a:cubicBezTo>
                      <a:pt x="17703" y="10863"/>
                      <a:pt x="17708" y="10853"/>
                      <a:pt x="17712" y="10844"/>
                    </a:cubicBezTo>
                    <a:cubicBezTo>
                      <a:pt x="17692" y="10887"/>
                      <a:pt x="17822" y="11096"/>
                      <a:pt x="17838" y="11109"/>
                    </a:cubicBezTo>
                    <a:cubicBezTo>
                      <a:pt x="17849" y="11118"/>
                      <a:pt x="17865" y="11124"/>
                      <a:pt x="17877" y="11126"/>
                    </a:cubicBezTo>
                    <a:cubicBezTo>
                      <a:pt x="17878" y="11096"/>
                      <a:pt x="17839" y="10886"/>
                      <a:pt x="17827" y="10899"/>
                    </a:cubicBezTo>
                    <a:cubicBezTo>
                      <a:pt x="17897" y="10821"/>
                      <a:pt x="17903" y="11539"/>
                      <a:pt x="18077" y="11380"/>
                    </a:cubicBezTo>
                    <a:cubicBezTo>
                      <a:pt x="18170" y="11297"/>
                      <a:pt x="18111" y="11168"/>
                      <a:pt x="18118" y="11055"/>
                    </a:cubicBezTo>
                    <a:cubicBezTo>
                      <a:pt x="18128" y="10876"/>
                      <a:pt x="18099" y="10972"/>
                      <a:pt x="18021" y="10859"/>
                    </a:cubicBezTo>
                    <a:cubicBezTo>
                      <a:pt x="18036" y="10845"/>
                      <a:pt x="17825" y="10607"/>
                      <a:pt x="17712" y="10844"/>
                    </a:cubicBezTo>
                    <a:cubicBezTo>
                      <a:pt x="17714" y="10841"/>
                      <a:pt x="17715" y="10839"/>
                      <a:pt x="17716" y="10837"/>
                    </a:cubicBezTo>
                    <a:cubicBezTo>
                      <a:pt x="17715" y="10838"/>
                      <a:pt x="17714" y="10841"/>
                      <a:pt x="17712" y="10844"/>
                    </a:cubicBezTo>
                    <a:close/>
                    <a:moveTo>
                      <a:pt x="18155" y="10981"/>
                    </a:moveTo>
                    <a:cubicBezTo>
                      <a:pt x="18156" y="10983"/>
                      <a:pt x="18156" y="10984"/>
                      <a:pt x="18157" y="10986"/>
                    </a:cubicBezTo>
                    <a:lnTo>
                      <a:pt x="18157" y="10980"/>
                    </a:lnTo>
                    <a:cubicBezTo>
                      <a:pt x="18156" y="10981"/>
                      <a:pt x="18156" y="10981"/>
                      <a:pt x="18155" y="10981"/>
                    </a:cubicBezTo>
                    <a:close/>
                    <a:moveTo>
                      <a:pt x="18494" y="10870"/>
                    </a:moveTo>
                    <a:cubicBezTo>
                      <a:pt x="18495" y="10871"/>
                      <a:pt x="18495" y="10871"/>
                      <a:pt x="18494" y="10870"/>
                    </a:cubicBezTo>
                    <a:cubicBezTo>
                      <a:pt x="18471" y="10838"/>
                      <a:pt x="18547" y="10731"/>
                      <a:pt x="18554" y="10729"/>
                    </a:cubicBezTo>
                    <a:cubicBezTo>
                      <a:pt x="18453" y="10479"/>
                      <a:pt x="18199" y="10696"/>
                      <a:pt x="18150" y="10851"/>
                    </a:cubicBezTo>
                    <a:cubicBezTo>
                      <a:pt x="18209" y="10805"/>
                      <a:pt x="18269" y="11010"/>
                      <a:pt x="18342" y="10999"/>
                    </a:cubicBezTo>
                    <a:cubicBezTo>
                      <a:pt x="18354" y="10871"/>
                      <a:pt x="18377" y="10711"/>
                      <a:pt x="18494" y="10870"/>
                    </a:cubicBezTo>
                    <a:close/>
                    <a:moveTo>
                      <a:pt x="18925" y="10455"/>
                    </a:moveTo>
                    <a:cubicBezTo>
                      <a:pt x="19074" y="10535"/>
                      <a:pt x="18998" y="10353"/>
                      <a:pt x="19082" y="10331"/>
                    </a:cubicBezTo>
                    <a:cubicBezTo>
                      <a:pt x="19143" y="10315"/>
                      <a:pt x="19102" y="10429"/>
                      <a:pt x="19140" y="10453"/>
                    </a:cubicBezTo>
                    <a:cubicBezTo>
                      <a:pt x="19161" y="10466"/>
                      <a:pt x="19182" y="10192"/>
                      <a:pt x="19268" y="10229"/>
                    </a:cubicBezTo>
                    <a:cubicBezTo>
                      <a:pt x="19270" y="10283"/>
                      <a:pt x="19281" y="10332"/>
                      <a:pt x="19303" y="10378"/>
                    </a:cubicBezTo>
                    <a:cubicBezTo>
                      <a:pt x="19331" y="10411"/>
                      <a:pt x="19368" y="10180"/>
                      <a:pt x="19390" y="10163"/>
                    </a:cubicBezTo>
                    <a:cubicBezTo>
                      <a:pt x="19189" y="10042"/>
                      <a:pt x="19220" y="9561"/>
                      <a:pt x="19213" y="9410"/>
                    </a:cubicBezTo>
                    <a:cubicBezTo>
                      <a:pt x="19203" y="9250"/>
                      <a:pt x="18945" y="8663"/>
                      <a:pt x="18789" y="8793"/>
                    </a:cubicBezTo>
                    <a:cubicBezTo>
                      <a:pt x="18688" y="8878"/>
                      <a:pt x="18903" y="9380"/>
                      <a:pt x="18921" y="9513"/>
                    </a:cubicBezTo>
                    <a:cubicBezTo>
                      <a:pt x="18942" y="9666"/>
                      <a:pt x="18831" y="9812"/>
                      <a:pt x="18747" y="9883"/>
                    </a:cubicBezTo>
                    <a:cubicBezTo>
                      <a:pt x="18578" y="10022"/>
                      <a:pt x="18681" y="9752"/>
                      <a:pt x="18616" y="9737"/>
                    </a:cubicBezTo>
                    <a:cubicBezTo>
                      <a:pt x="18570" y="9727"/>
                      <a:pt x="18579" y="10013"/>
                      <a:pt x="18565" y="10058"/>
                    </a:cubicBezTo>
                    <a:cubicBezTo>
                      <a:pt x="18497" y="10271"/>
                      <a:pt x="18631" y="10204"/>
                      <a:pt x="18427" y="10176"/>
                    </a:cubicBezTo>
                    <a:cubicBezTo>
                      <a:pt x="18351" y="10166"/>
                      <a:pt x="18089" y="10234"/>
                      <a:pt x="18044" y="10303"/>
                    </a:cubicBezTo>
                    <a:cubicBezTo>
                      <a:pt x="18047" y="10299"/>
                      <a:pt x="17883" y="10560"/>
                      <a:pt x="17858" y="10523"/>
                    </a:cubicBezTo>
                    <a:cubicBezTo>
                      <a:pt x="17899" y="10754"/>
                      <a:pt x="18464" y="10422"/>
                      <a:pt x="18580" y="10472"/>
                    </a:cubicBezTo>
                    <a:cubicBezTo>
                      <a:pt x="18585" y="10596"/>
                      <a:pt x="18609" y="10680"/>
                      <a:pt x="18703" y="10735"/>
                    </a:cubicBezTo>
                    <a:cubicBezTo>
                      <a:pt x="18753" y="10764"/>
                      <a:pt x="18816" y="10592"/>
                      <a:pt x="18840" y="10543"/>
                    </a:cubicBezTo>
                    <a:cubicBezTo>
                      <a:pt x="18865" y="10494"/>
                      <a:pt x="18720" y="10465"/>
                      <a:pt x="18769" y="10389"/>
                    </a:cubicBezTo>
                    <a:cubicBezTo>
                      <a:pt x="18797" y="10347"/>
                      <a:pt x="18905" y="10444"/>
                      <a:pt x="18925" y="10455"/>
                    </a:cubicBezTo>
                    <a:close/>
                    <a:moveTo>
                      <a:pt x="19160" y="8116"/>
                    </a:moveTo>
                    <a:lnTo>
                      <a:pt x="19146" y="8111"/>
                    </a:lnTo>
                    <a:cubicBezTo>
                      <a:pt x="19036" y="8151"/>
                      <a:pt x="19089" y="8247"/>
                      <a:pt x="18906" y="8142"/>
                    </a:cubicBezTo>
                    <a:cubicBezTo>
                      <a:pt x="18847" y="8108"/>
                      <a:pt x="18485" y="7762"/>
                      <a:pt x="18443" y="7857"/>
                    </a:cubicBezTo>
                    <a:cubicBezTo>
                      <a:pt x="18479" y="7928"/>
                      <a:pt x="18697" y="8296"/>
                      <a:pt x="18646" y="8380"/>
                    </a:cubicBezTo>
                    <a:cubicBezTo>
                      <a:pt x="18629" y="8381"/>
                      <a:pt x="18520" y="8340"/>
                      <a:pt x="18499" y="8358"/>
                    </a:cubicBezTo>
                    <a:cubicBezTo>
                      <a:pt x="18498" y="8393"/>
                      <a:pt x="18522" y="8403"/>
                      <a:pt x="18547" y="8410"/>
                    </a:cubicBezTo>
                    <a:cubicBezTo>
                      <a:pt x="18531" y="8460"/>
                      <a:pt x="18513" y="8509"/>
                      <a:pt x="18493" y="8557"/>
                    </a:cubicBezTo>
                    <a:cubicBezTo>
                      <a:pt x="18527" y="8619"/>
                      <a:pt x="18568" y="8674"/>
                      <a:pt x="18615" y="8721"/>
                    </a:cubicBezTo>
                    <a:cubicBezTo>
                      <a:pt x="18661" y="8865"/>
                      <a:pt x="18800" y="8728"/>
                      <a:pt x="18795" y="8712"/>
                    </a:cubicBezTo>
                    <a:cubicBezTo>
                      <a:pt x="18774" y="8635"/>
                      <a:pt x="18622" y="8687"/>
                      <a:pt x="18587" y="8598"/>
                    </a:cubicBezTo>
                    <a:cubicBezTo>
                      <a:pt x="18565" y="8543"/>
                      <a:pt x="18779" y="8529"/>
                      <a:pt x="18804" y="8536"/>
                    </a:cubicBezTo>
                    <a:cubicBezTo>
                      <a:pt x="18831" y="8543"/>
                      <a:pt x="19142" y="8756"/>
                      <a:pt x="19097" y="8609"/>
                    </a:cubicBezTo>
                    <a:cubicBezTo>
                      <a:pt x="19047" y="8447"/>
                      <a:pt x="19219" y="8414"/>
                      <a:pt x="19316" y="8366"/>
                    </a:cubicBezTo>
                    <a:cubicBezTo>
                      <a:pt x="19247" y="8378"/>
                      <a:pt x="19154" y="8192"/>
                      <a:pt x="19160" y="8116"/>
                    </a:cubicBezTo>
                    <a:close/>
                    <a:moveTo>
                      <a:pt x="17646" y="6274"/>
                    </a:moveTo>
                    <a:cubicBezTo>
                      <a:pt x="17799" y="6419"/>
                      <a:pt x="17943" y="6645"/>
                      <a:pt x="18027" y="6862"/>
                    </a:cubicBezTo>
                    <a:cubicBezTo>
                      <a:pt x="18080" y="6997"/>
                      <a:pt x="18171" y="7189"/>
                      <a:pt x="18248" y="7303"/>
                    </a:cubicBezTo>
                    <a:cubicBezTo>
                      <a:pt x="18298" y="7378"/>
                      <a:pt x="18389" y="7663"/>
                      <a:pt x="18474" y="7676"/>
                    </a:cubicBezTo>
                    <a:cubicBezTo>
                      <a:pt x="18421" y="7470"/>
                      <a:pt x="18534" y="7473"/>
                      <a:pt x="18607" y="7547"/>
                    </a:cubicBezTo>
                    <a:cubicBezTo>
                      <a:pt x="18461" y="7353"/>
                      <a:pt x="18082" y="7060"/>
                      <a:pt x="18198" y="6858"/>
                    </a:cubicBezTo>
                    <a:cubicBezTo>
                      <a:pt x="18255" y="6759"/>
                      <a:pt x="18499" y="7018"/>
                      <a:pt x="18519" y="7049"/>
                    </a:cubicBezTo>
                    <a:cubicBezTo>
                      <a:pt x="18357" y="6801"/>
                      <a:pt x="18126" y="6627"/>
                      <a:pt x="17961" y="6378"/>
                    </a:cubicBezTo>
                    <a:cubicBezTo>
                      <a:pt x="17806" y="6144"/>
                      <a:pt x="17586" y="5734"/>
                      <a:pt x="17350" y="5619"/>
                    </a:cubicBezTo>
                    <a:cubicBezTo>
                      <a:pt x="17325" y="5663"/>
                      <a:pt x="17472" y="5827"/>
                      <a:pt x="17478" y="5878"/>
                    </a:cubicBezTo>
                    <a:cubicBezTo>
                      <a:pt x="17465" y="5877"/>
                      <a:pt x="17376" y="5743"/>
                      <a:pt x="17378" y="5856"/>
                    </a:cubicBezTo>
                    <a:cubicBezTo>
                      <a:pt x="17378" y="5852"/>
                      <a:pt x="17378" y="5849"/>
                      <a:pt x="17378" y="5857"/>
                    </a:cubicBezTo>
                    <a:cubicBezTo>
                      <a:pt x="17378" y="5869"/>
                      <a:pt x="17378" y="5863"/>
                      <a:pt x="17378" y="5857"/>
                    </a:cubicBezTo>
                    <a:cubicBezTo>
                      <a:pt x="17381" y="5928"/>
                      <a:pt x="17603" y="6232"/>
                      <a:pt x="17646" y="6274"/>
                    </a:cubicBezTo>
                    <a:close/>
                    <a:moveTo>
                      <a:pt x="18607" y="7547"/>
                    </a:moveTo>
                    <a:cubicBezTo>
                      <a:pt x="18635" y="7584"/>
                      <a:pt x="18654" y="7616"/>
                      <a:pt x="18660" y="7644"/>
                    </a:cubicBezTo>
                    <a:cubicBezTo>
                      <a:pt x="18653" y="7607"/>
                      <a:pt x="18633" y="7573"/>
                      <a:pt x="18607" y="7547"/>
                    </a:cubicBezTo>
                    <a:close/>
                    <a:moveTo>
                      <a:pt x="12796" y="1135"/>
                    </a:moveTo>
                    <a:cubicBezTo>
                      <a:pt x="12751" y="1122"/>
                      <a:pt x="12895" y="1166"/>
                      <a:pt x="12796" y="1135"/>
                    </a:cubicBezTo>
                    <a:cubicBezTo>
                      <a:pt x="12796" y="1135"/>
                      <a:pt x="12796" y="1135"/>
                      <a:pt x="12796" y="1135"/>
                    </a:cubicBezTo>
                    <a:close/>
                    <a:moveTo>
                      <a:pt x="12796" y="1135"/>
                    </a:moveTo>
                    <a:cubicBezTo>
                      <a:pt x="12907" y="1169"/>
                      <a:pt x="13566" y="1269"/>
                      <a:pt x="13631" y="1102"/>
                    </a:cubicBezTo>
                    <a:cubicBezTo>
                      <a:pt x="13663" y="1018"/>
                      <a:pt x="12743" y="910"/>
                      <a:pt x="12645" y="914"/>
                    </a:cubicBezTo>
                    <a:cubicBezTo>
                      <a:pt x="12600" y="1062"/>
                      <a:pt x="12710" y="1110"/>
                      <a:pt x="12796" y="1135"/>
                    </a:cubicBezTo>
                    <a:close/>
                    <a:moveTo>
                      <a:pt x="6624" y="191"/>
                    </a:moveTo>
                    <a:cubicBezTo>
                      <a:pt x="6624" y="192"/>
                      <a:pt x="6625" y="195"/>
                      <a:pt x="6626" y="199"/>
                    </a:cubicBezTo>
                    <a:cubicBezTo>
                      <a:pt x="6626" y="196"/>
                      <a:pt x="6625" y="194"/>
                      <a:pt x="6624" y="191"/>
                    </a:cubicBezTo>
                    <a:cubicBezTo>
                      <a:pt x="6624" y="191"/>
                      <a:pt x="6624" y="191"/>
                      <a:pt x="6624" y="191"/>
                    </a:cubicBezTo>
                    <a:close/>
                    <a:moveTo>
                      <a:pt x="6637" y="229"/>
                    </a:moveTo>
                    <a:cubicBezTo>
                      <a:pt x="6645" y="251"/>
                      <a:pt x="6651" y="268"/>
                      <a:pt x="6637" y="229"/>
                    </a:cubicBezTo>
                    <a:cubicBezTo>
                      <a:pt x="6637" y="229"/>
                      <a:pt x="6637" y="229"/>
                      <a:pt x="6637" y="229"/>
                    </a:cubicBezTo>
                    <a:close/>
                    <a:moveTo>
                      <a:pt x="6637" y="229"/>
                    </a:moveTo>
                    <a:cubicBezTo>
                      <a:pt x="6637" y="228"/>
                      <a:pt x="6636" y="225"/>
                      <a:pt x="6635" y="224"/>
                    </a:cubicBezTo>
                    <a:cubicBezTo>
                      <a:pt x="6636" y="225"/>
                      <a:pt x="6637" y="227"/>
                      <a:pt x="6637" y="229"/>
                    </a:cubicBezTo>
                    <a:close/>
                    <a:moveTo>
                      <a:pt x="6626" y="199"/>
                    </a:moveTo>
                    <a:cubicBezTo>
                      <a:pt x="6629" y="205"/>
                      <a:pt x="6632" y="215"/>
                      <a:pt x="6635" y="224"/>
                    </a:cubicBezTo>
                    <a:cubicBezTo>
                      <a:pt x="6633" y="217"/>
                      <a:pt x="6630" y="209"/>
                      <a:pt x="6626" y="199"/>
                    </a:cubicBezTo>
                    <a:close/>
                    <a:moveTo>
                      <a:pt x="6639" y="191"/>
                    </a:moveTo>
                    <a:cubicBezTo>
                      <a:pt x="6700" y="344"/>
                      <a:pt x="6882" y="206"/>
                      <a:pt x="6974" y="224"/>
                    </a:cubicBezTo>
                    <a:cubicBezTo>
                      <a:pt x="6891" y="274"/>
                      <a:pt x="7101" y="361"/>
                      <a:pt x="7127" y="364"/>
                    </a:cubicBezTo>
                    <a:cubicBezTo>
                      <a:pt x="7319" y="388"/>
                      <a:pt x="7515" y="426"/>
                      <a:pt x="7709" y="415"/>
                    </a:cubicBezTo>
                    <a:cubicBezTo>
                      <a:pt x="7714" y="407"/>
                      <a:pt x="7716" y="403"/>
                      <a:pt x="7718" y="393"/>
                    </a:cubicBezTo>
                    <a:cubicBezTo>
                      <a:pt x="7615" y="349"/>
                      <a:pt x="7588" y="217"/>
                      <a:pt x="7471" y="203"/>
                    </a:cubicBezTo>
                    <a:cubicBezTo>
                      <a:pt x="7304" y="184"/>
                      <a:pt x="7240" y="132"/>
                      <a:pt x="7094" y="42"/>
                    </a:cubicBezTo>
                    <a:cubicBezTo>
                      <a:pt x="7017" y="-6"/>
                      <a:pt x="6518" y="-65"/>
                      <a:pt x="6639" y="191"/>
                    </a:cubicBezTo>
                    <a:cubicBezTo>
                      <a:pt x="6639" y="191"/>
                      <a:pt x="6639" y="191"/>
                      <a:pt x="6639" y="191"/>
                    </a:cubicBezTo>
                    <a:close/>
                    <a:moveTo>
                      <a:pt x="3049" y="1821"/>
                    </a:moveTo>
                    <a:cubicBezTo>
                      <a:pt x="3097" y="1824"/>
                      <a:pt x="3068" y="1822"/>
                      <a:pt x="3049" y="1821"/>
                    </a:cubicBezTo>
                    <a:cubicBezTo>
                      <a:pt x="3259" y="1833"/>
                      <a:pt x="3444" y="2105"/>
                      <a:pt x="3693" y="1983"/>
                    </a:cubicBezTo>
                    <a:cubicBezTo>
                      <a:pt x="3695" y="1975"/>
                      <a:pt x="3695" y="1959"/>
                      <a:pt x="3693" y="1951"/>
                    </a:cubicBezTo>
                    <a:cubicBezTo>
                      <a:pt x="3378" y="1819"/>
                      <a:pt x="3267" y="1534"/>
                      <a:pt x="3575" y="1251"/>
                    </a:cubicBezTo>
                    <a:cubicBezTo>
                      <a:pt x="3878" y="973"/>
                      <a:pt x="4250" y="1072"/>
                      <a:pt x="4563" y="873"/>
                    </a:cubicBezTo>
                    <a:cubicBezTo>
                      <a:pt x="4434" y="627"/>
                      <a:pt x="4069" y="857"/>
                      <a:pt x="3881" y="855"/>
                    </a:cubicBezTo>
                    <a:cubicBezTo>
                      <a:pt x="3631" y="853"/>
                      <a:pt x="3298" y="977"/>
                      <a:pt x="3102" y="1185"/>
                    </a:cubicBezTo>
                    <a:cubicBezTo>
                      <a:pt x="3040" y="1251"/>
                      <a:pt x="3027" y="1414"/>
                      <a:pt x="3008" y="1500"/>
                    </a:cubicBezTo>
                    <a:cubicBezTo>
                      <a:pt x="2968" y="1677"/>
                      <a:pt x="2751" y="1804"/>
                      <a:pt x="3049" y="1821"/>
                    </a:cubicBezTo>
                    <a:close/>
                    <a:moveTo>
                      <a:pt x="10216" y="16862"/>
                    </a:moveTo>
                    <a:cubicBezTo>
                      <a:pt x="10007" y="16414"/>
                      <a:pt x="9990" y="17186"/>
                      <a:pt x="10036" y="17376"/>
                    </a:cubicBezTo>
                    <a:cubicBezTo>
                      <a:pt x="10092" y="17606"/>
                      <a:pt x="10129" y="17705"/>
                      <a:pt x="10318" y="17537"/>
                    </a:cubicBezTo>
                    <a:cubicBezTo>
                      <a:pt x="10499" y="17376"/>
                      <a:pt x="10291" y="17023"/>
                      <a:pt x="10216" y="16863"/>
                    </a:cubicBezTo>
                    <a:cubicBezTo>
                      <a:pt x="10225" y="16883"/>
                      <a:pt x="10244" y="16922"/>
                      <a:pt x="10216" y="16862"/>
                    </a:cubicBezTo>
                    <a:close/>
                    <a:moveTo>
                      <a:pt x="10216" y="16862"/>
                    </a:moveTo>
                    <a:cubicBezTo>
                      <a:pt x="10216" y="16862"/>
                      <a:pt x="10216" y="16862"/>
                      <a:pt x="10216" y="16863"/>
                    </a:cubicBezTo>
                    <a:cubicBezTo>
                      <a:pt x="10211" y="16852"/>
                      <a:pt x="10209" y="16847"/>
                      <a:pt x="10216" y="16862"/>
                    </a:cubicBezTo>
                    <a:close/>
                    <a:moveTo>
                      <a:pt x="17680" y="20444"/>
                    </a:moveTo>
                    <a:cubicBezTo>
                      <a:pt x="17677" y="20432"/>
                      <a:pt x="17678" y="20435"/>
                      <a:pt x="17679" y="20439"/>
                    </a:cubicBezTo>
                    <a:cubicBezTo>
                      <a:pt x="17647" y="20338"/>
                      <a:pt x="17562" y="20187"/>
                      <a:pt x="17562" y="20438"/>
                    </a:cubicBezTo>
                    <a:cubicBezTo>
                      <a:pt x="17562" y="20640"/>
                      <a:pt x="17719" y="20588"/>
                      <a:pt x="17681" y="20445"/>
                    </a:cubicBezTo>
                    <a:cubicBezTo>
                      <a:pt x="17681" y="20446"/>
                      <a:pt x="17681" y="20446"/>
                      <a:pt x="17680" y="20444"/>
                    </a:cubicBezTo>
                    <a:close/>
                    <a:moveTo>
                      <a:pt x="20845" y="19801"/>
                    </a:moveTo>
                    <a:cubicBezTo>
                      <a:pt x="20845" y="19756"/>
                      <a:pt x="20831" y="19752"/>
                      <a:pt x="20720" y="19722"/>
                    </a:cubicBezTo>
                    <a:cubicBezTo>
                      <a:pt x="20484" y="19667"/>
                      <a:pt x="20309" y="19366"/>
                      <a:pt x="20078" y="19540"/>
                    </a:cubicBezTo>
                    <a:lnTo>
                      <a:pt x="20083" y="19581"/>
                    </a:lnTo>
                    <a:lnTo>
                      <a:pt x="20066" y="19592"/>
                    </a:lnTo>
                    <a:cubicBezTo>
                      <a:pt x="20073" y="19603"/>
                      <a:pt x="20078" y="19616"/>
                      <a:pt x="20080" y="19629"/>
                    </a:cubicBezTo>
                    <a:cubicBezTo>
                      <a:pt x="19967" y="19665"/>
                      <a:pt x="19867" y="19933"/>
                      <a:pt x="19784" y="19933"/>
                    </a:cubicBezTo>
                    <a:cubicBezTo>
                      <a:pt x="19806" y="19933"/>
                      <a:pt x="19649" y="19674"/>
                      <a:pt x="19649" y="19726"/>
                    </a:cubicBezTo>
                    <a:cubicBezTo>
                      <a:pt x="19591" y="19599"/>
                      <a:pt x="19738" y="19263"/>
                      <a:pt x="19533" y="19263"/>
                    </a:cubicBezTo>
                    <a:cubicBezTo>
                      <a:pt x="19510" y="19243"/>
                      <a:pt x="19395" y="19210"/>
                      <a:pt x="19371" y="19200"/>
                    </a:cubicBezTo>
                    <a:cubicBezTo>
                      <a:pt x="19228" y="19141"/>
                      <a:pt x="19205" y="19326"/>
                      <a:pt x="19144" y="19326"/>
                    </a:cubicBezTo>
                    <a:cubicBezTo>
                      <a:pt x="19123" y="19314"/>
                      <a:pt x="19057" y="19299"/>
                      <a:pt x="19047" y="19341"/>
                    </a:cubicBezTo>
                    <a:cubicBezTo>
                      <a:pt x="18878" y="19223"/>
                      <a:pt x="19194" y="19742"/>
                      <a:pt x="19275" y="19766"/>
                    </a:cubicBezTo>
                    <a:cubicBezTo>
                      <a:pt x="19141" y="19798"/>
                      <a:pt x="19298" y="20026"/>
                      <a:pt x="19315" y="20115"/>
                    </a:cubicBezTo>
                    <a:cubicBezTo>
                      <a:pt x="19376" y="20426"/>
                      <a:pt x="19468" y="20101"/>
                      <a:pt x="19519" y="20101"/>
                    </a:cubicBezTo>
                    <a:cubicBezTo>
                      <a:pt x="19605" y="20101"/>
                      <a:pt x="19914" y="20363"/>
                      <a:pt x="20018" y="20411"/>
                    </a:cubicBezTo>
                    <a:cubicBezTo>
                      <a:pt x="20127" y="20461"/>
                      <a:pt x="20181" y="20479"/>
                      <a:pt x="20248" y="20607"/>
                    </a:cubicBezTo>
                    <a:cubicBezTo>
                      <a:pt x="20277" y="20661"/>
                      <a:pt x="20274" y="20778"/>
                      <a:pt x="20326" y="20815"/>
                    </a:cubicBezTo>
                    <a:cubicBezTo>
                      <a:pt x="20319" y="20858"/>
                      <a:pt x="20311" y="20886"/>
                      <a:pt x="20321" y="20928"/>
                    </a:cubicBezTo>
                    <a:cubicBezTo>
                      <a:pt x="20186" y="20961"/>
                      <a:pt x="20099" y="21117"/>
                      <a:pt x="20109" y="21286"/>
                    </a:cubicBezTo>
                    <a:cubicBezTo>
                      <a:pt x="20228" y="21294"/>
                      <a:pt x="20372" y="21234"/>
                      <a:pt x="20433" y="21234"/>
                    </a:cubicBezTo>
                    <a:lnTo>
                      <a:pt x="20433" y="21233"/>
                    </a:lnTo>
                    <a:cubicBezTo>
                      <a:pt x="20433" y="21142"/>
                      <a:pt x="20719" y="21510"/>
                      <a:pt x="20736" y="21535"/>
                    </a:cubicBezTo>
                    <a:cubicBezTo>
                      <a:pt x="20771" y="21316"/>
                      <a:pt x="20771" y="21081"/>
                      <a:pt x="20799" y="20857"/>
                    </a:cubicBezTo>
                    <a:lnTo>
                      <a:pt x="20771" y="20809"/>
                    </a:lnTo>
                    <a:cubicBezTo>
                      <a:pt x="20895" y="20557"/>
                      <a:pt x="20831" y="20091"/>
                      <a:pt x="20845" y="19801"/>
                    </a:cubicBezTo>
                    <a:close/>
                    <a:moveTo>
                      <a:pt x="21482" y="3136"/>
                    </a:moveTo>
                    <a:cubicBezTo>
                      <a:pt x="21484" y="3136"/>
                      <a:pt x="21512" y="3136"/>
                      <a:pt x="21512" y="3136"/>
                    </a:cubicBezTo>
                    <a:cubicBezTo>
                      <a:pt x="21524" y="3110"/>
                      <a:pt x="21544" y="3089"/>
                      <a:pt x="21567" y="3075"/>
                    </a:cubicBezTo>
                    <a:cubicBezTo>
                      <a:pt x="21432" y="2793"/>
                      <a:pt x="21025" y="2732"/>
                      <a:pt x="20788" y="2699"/>
                    </a:cubicBezTo>
                    <a:cubicBezTo>
                      <a:pt x="20424" y="2699"/>
                      <a:pt x="20032" y="2429"/>
                      <a:pt x="19669" y="2355"/>
                    </a:cubicBezTo>
                    <a:cubicBezTo>
                      <a:pt x="19252" y="2271"/>
                      <a:pt x="18850" y="2097"/>
                      <a:pt x="18423" y="2086"/>
                    </a:cubicBezTo>
                    <a:cubicBezTo>
                      <a:pt x="18281" y="2082"/>
                      <a:pt x="18025" y="1964"/>
                      <a:pt x="17928" y="2085"/>
                    </a:cubicBezTo>
                    <a:cubicBezTo>
                      <a:pt x="17787" y="1963"/>
                      <a:pt x="17753" y="2111"/>
                      <a:pt x="17640" y="2116"/>
                    </a:cubicBezTo>
                    <a:cubicBezTo>
                      <a:pt x="17589" y="2193"/>
                      <a:pt x="17369" y="2124"/>
                      <a:pt x="17309" y="2114"/>
                    </a:cubicBezTo>
                    <a:cubicBezTo>
                      <a:pt x="17131" y="2085"/>
                      <a:pt x="16946" y="2126"/>
                      <a:pt x="16770" y="2090"/>
                    </a:cubicBezTo>
                    <a:cubicBezTo>
                      <a:pt x="16661" y="2068"/>
                      <a:pt x="16615" y="1921"/>
                      <a:pt x="16498" y="1897"/>
                    </a:cubicBezTo>
                    <a:cubicBezTo>
                      <a:pt x="16256" y="1847"/>
                      <a:pt x="15932" y="1733"/>
                      <a:pt x="15687" y="1852"/>
                    </a:cubicBezTo>
                    <a:cubicBezTo>
                      <a:pt x="15505" y="1940"/>
                      <a:pt x="15223" y="1766"/>
                      <a:pt x="15033" y="1732"/>
                    </a:cubicBezTo>
                    <a:cubicBezTo>
                      <a:pt x="15028" y="1585"/>
                      <a:pt x="14601" y="1491"/>
                      <a:pt x="14524" y="1604"/>
                    </a:cubicBezTo>
                    <a:cubicBezTo>
                      <a:pt x="14389" y="1489"/>
                      <a:pt x="14096" y="1512"/>
                      <a:pt x="13941" y="1503"/>
                    </a:cubicBezTo>
                    <a:lnTo>
                      <a:pt x="13941" y="1502"/>
                    </a:lnTo>
                    <a:cubicBezTo>
                      <a:pt x="13859" y="1397"/>
                      <a:pt x="13713" y="1363"/>
                      <a:pt x="13601" y="1377"/>
                    </a:cubicBezTo>
                    <a:cubicBezTo>
                      <a:pt x="13463" y="1395"/>
                      <a:pt x="13552" y="1500"/>
                      <a:pt x="13642" y="1496"/>
                    </a:cubicBezTo>
                    <a:cubicBezTo>
                      <a:pt x="13538" y="1516"/>
                      <a:pt x="13426" y="1657"/>
                      <a:pt x="13589" y="1732"/>
                    </a:cubicBezTo>
                    <a:cubicBezTo>
                      <a:pt x="13432" y="1749"/>
                      <a:pt x="13289" y="1736"/>
                      <a:pt x="13132" y="1770"/>
                    </a:cubicBezTo>
                    <a:cubicBezTo>
                      <a:pt x="13010" y="1796"/>
                      <a:pt x="12688" y="1530"/>
                      <a:pt x="12823" y="1894"/>
                    </a:cubicBezTo>
                    <a:cubicBezTo>
                      <a:pt x="12699" y="1866"/>
                      <a:pt x="12578" y="1803"/>
                      <a:pt x="12462" y="1744"/>
                    </a:cubicBezTo>
                    <a:lnTo>
                      <a:pt x="12468" y="1739"/>
                    </a:lnTo>
                    <a:lnTo>
                      <a:pt x="12445" y="1651"/>
                    </a:lnTo>
                    <a:cubicBezTo>
                      <a:pt x="12201" y="1356"/>
                      <a:pt x="11570" y="1196"/>
                      <a:pt x="11249" y="1384"/>
                    </a:cubicBezTo>
                    <a:cubicBezTo>
                      <a:pt x="11292" y="1402"/>
                      <a:pt x="11339" y="1419"/>
                      <a:pt x="11379" y="1446"/>
                    </a:cubicBezTo>
                    <a:cubicBezTo>
                      <a:pt x="11235" y="1453"/>
                      <a:pt x="11040" y="1498"/>
                      <a:pt x="10902" y="1435"/>
                    </a:cubicBezTo>
                    <a:cubicBezTo>
                      <a:pt x="10924" y="1410"/>
                      <a:pt x="10943" y="1372"/>
                      <a:pt x="10960" y="1341"/>
                    </a:cubicBezTo>
                    <a:cubicBezTo>
                      <a:pt x="10707" y="1338"/>
                      <a:pt x="10460" y="1329"/>
                      <a:pt x="10209" y="1352"/>
                    </a:cubicBezTo>
                    <a:cubicBezTo>
                      <a:pt x="10151" y="1292"/>
                      <a:pt x="10082" y="1254"/>
                      <a:pt x="10017" y="1207"/>
                    </a:cubicBezTo>
                    <a:cubicBezTo>
                      <a:pt x="10017" y="1207"/>
                      <a:pt x="10014" y="1302"/>
                      <a:pt x="10014" y="1302"/>
                    </a:cubicBezTo>
                    <a:cubicBezTo>
                      <a:pt x="9917" y="1297"/>
                      <a:pt x="9781" y="1215"/>
                      <a:pt x="9686" y="1274"/>
                    </a:cubicBezTo>
                    <a:cubicBezTo>
                      <a:pt x="10299" y="771"/>
                      <a:pt x="9202" y="741"/>
                      <a:pt x="8912" y="764"/>
                    </a:cubicBezTo>
                    <a:cubicBezTo>
                      <a:pt x="8912" y="763"/>
                      <a:pt x="8942" y="682"/>
                      <a:pt x="8942" y="682"/>
                    </a:cubicBezTo>
                    <a:cubicBezTo>
                      <a:pt x="8857" y="692"/>
                      <a:pt x="8774" y="674"/>
                      <a:pt x="8690" y="667"/>
                    </a:cubicBezTo>
                    <a:cubicBezTo>
                      <a:pt x="8692" y="666"/>
                      <a:pt x="8711" y="652"/>
                      <a:pt x="8711" y="652"/>
                    </a:cubicBezTo>
                    <a:lnTo>
                      <a:pt x="8680" y="562"/>
                    </a:lnTo>
                    <a:cubicBezTo>
                      <a:pt x="8568" y="569"/>
                      <a:pt x="8454" y="542"/>
                      <a:pt x="8339" y="545"/>
                    </a:cubicBezTo>
                    <a:cubicBezTo>
                      <a:pt x="8372" y="543"/>
                      <a:pt x="8389" y="524"/>
                      <a:pt x="8390" y="487"/>
                    </a:cubicBezTo>
                    <a:cubicBezTo>
                      <a:pt x="8348" y="373"/>
                      <a:pt x="8029" y="432"/>
                      <a:pt x="7984" y="380"/>
                    </a:cubicBezTo>
                    <a:cubicBezTo>
                      <a:pt x="7880" y="261"/>
                      <a:pt x="7809" y="457"/>
                      <a:pt x="7733" y="455"/>
                    </a:cubicBezTo>
                    <a:cubicBezTo>
                      <a:pt x="7767" y="710"/>
                      <a:pt x="8058" y="574"/>
                      <a:pt x="8203" y="565"/>
                    </a:cubicBezTo>
                    <a:cubicBezTo>
                      <a:pt x="8141" y="586"/>
                      <a:pt x="8043" y="670"/>
                      <a:pt x="8093" y="768"/>
                    </a:cubicBezTo>
                    <a:cubicBezTo>
                      <a:pt x="8012" y="760"/>
                      <a:pt x="7931" y="780"/>
                      <a:pt x="7859" y="828"/>
                    </a:cubicBezTo>
                    <a:lnTo>
                      <a:pt x="7899" y="850"/>
                    </a:lnTo>
                    <a:cubicBezTo>
                      <a:pt x="7761" y="924"/>
                      <a:pt x="7599" y="792"/>
                      <a:pt x="7453" y="841"/>
                    </a:cubicBezTo>
                    <a:cubicBezTo>
                      <a:pt x="7359" y="872"/>
                      <a:pt x="7267" y="899"/>
                      <a:pt x="7171" y="911"/>
                    </a:cubicBezTo>
                    <a:cubicBezTo>
                      <a:pt x="6973" y="936"/>
                      <a:pt x="6832" y="1042"/>
                      <a:pt x="6697" y="1218"/>
                    </a:cubicBezTo>
                    <a:lnTo>
                      <a:pt x="6715" y="1300"/>
                    </a:lnTo>
                    <a:cubicBezTo>
                      <a:pt x="6595" y="1317"/>
                      <a:pt x="5933" y="1282"/>
                      <a:pt x="6309" y="1601"/>
                    </a:cubicBezTo>
                    <a:cubicBezTo>
                      <a:pt x="6139" y="1560"/>
                      <a:pt x="5956" y="1546"/>
                      <a:pt x="5807" y="1683"/>
                    </a:cubicBezTo>
                    <a:cubicBezTo>
                      <a:pt x="5762" y="1559"/>
                      <a:pt x="5703" y="1466"/>
                      <a:pt x="5588" y="1483"/>
                    </a:cubicBezTo>
                    <a:lnTo>
                      <a:pt x="5593" y="1581"/>
                    </a:lnTo>
                    <a:lnTo>
                      <a:pt x="5611" y="1582"/>
                    </a:lnTo>
                    <a:cubicBezTo>
                      <a:pt x="5618" y="1583"/>
                      <a:pt x="5633" y="1606"/>
                      <a:pt x="5635" y="1626"/>
                    </a:cubicBezTo>
                    <a:cubicBezTo>
                      <a:pt x="5565" y="1686"/>
                      <a:pt x="5488" y="1670"/>
                      <a:pt x="5467" y="1800"/>
                    </a:cubicBezTo>
                    <a:cubicBezTo>
                      <a:pt x="5452" y="1798"/>
                      <a:pt x="5437" y="1795"/>
                      <a:pt x="5422" y="1791"/>
                    </a:cubicBezTo>
                    <a:cubicBezTo>
                      <a:pt x="5363" y="1613"/>
                      <a:pt x="5452" y="1463"/>
                      <a:pt x="5208" y="1445"/>
                    </a:cubicBezTo>
                    <a:cubicBezTo>
                      <a:pt x="5135" y="1440"/>
                      <a:pt x="5060" y="1440"/>
                      <a:pt x="4988" y="1440"/>
                    </a:cubicBezTo>
                    <a:cubicBezTo>
                      <a:pt x="4835" y="1440"/>
                      <a:pt x="4896" y="1580"/>
                      <a:pt x="4862" y="1697"/>
                    </a:cubicBezTo>
                    <a:cubicBezTo>
                      <a:pt x="4835" y="1790"/>
                      <a:pt x="4726" y="1733"/>
                      <a:pt x="4708" y="1846"/>
                    </a:cubicBezTo>
                    <a:cubicBezTo>
                      <a:pt x="4689" y="1970"/>
                      <a:pt x="4799" y="1948"/>
                      <a:pt x="4812" y="1996"/>
                    </a:cubicBezTo>
                    <a:cubicBezTo>
                      <a:pt x="4844" y="2077"/>
                      <a:pt x="4824" y="2151"/>
                      <a:pt x="4867" y="2245"/>
                    </a:cubicBezTo>
                    <a:cubicBezTo>
                      <a:pt x="4713" y="2182"/>
                      <a:pt x="4560" y="2145"/>
                      <a:pt x="4400" y="2112"/>
                    </a:cubicBezTo>
                    <a:cubicBezTo>
                      <a:pt x="4221" y="2086"/>
                      <a:pt x="4015" y="1954"/>
                      <a:pt x="3841" y="1954"/>
                    </a:cubicBezTo>
                    <a:cubicBezTo>
                      <a:pt x="3573" y="1954"/>
                      <a:pt x="4110" y="2290"/>
                      <a:pt x="4127" y="2309"/>
                    </a:cubicBezTo>
                    <a:cubicBezTo>
                      <a:pt x="4105" y="2315"/>
                      <a:pt x="4083" y="2320"/>
                      <a:pt x="4060" y="2324"/>
                    </a:cubicBezTo>
                    <a:lnTo>
                      <a:pt x="4065" y="2298"/>
                    </a:lnTo>
                    <a:cubicBezTo>
                      <a:pt x="3852" y="2201"/>
                      <a:pt x="3571" y="2399"/>
                      <a:pt x="3372" y="2425"/>
                    </a:cubicBezTo>
                    <a:cubicBezTo>
                      <a:pt x="3370" y="2381"/>
                      <a:pt x="3421" y="2299"/>
                      <a:pt x="3432" y="2250"/>
                    </a:cubicBezTo>
                    <a:cubicBezTo>
                      <a:pt x="3242" y="2226"/>
                      <a:pt x="3075" y="2344"/>
                      <a:pt x="2898" y="2413"/>
                    </a:cubicBezTo>
                    <a:cubicBezTo>
                      <a:pt x="2804" y="2450"/>
                      <a:pt x="2559" y="2500"/>
                      <a:pt x="2574" y="2674"/>
                    </a:cubicBezTo>
                    <a:cubicBezTo>
                      <a:pt x="2584" y="2801"/>
                      <a:pt x="2315" y="2630"/>
                      <a:pt x="2302" y="2618"/>
                    </a:cubicBezTo>
                    <a:cubicBezTo>
                      <a:pt x="2377" y="2566"/>
                      <a:pt x="2604" y="2549"/>
                      <a:pt x="2395" y="2412"/>
                    </a:cubicBezTo>
                    <a:cubicBezTo>
                      <a:pt x="2245" y="2314"/>
                      <a:pt x="2091" y="2321"/>
                      <a:pt x="1929" y="2318"/>
                    </a:cubicBezTo>
                    <a:cubicBezTo>
                      <a:pt x="1937" y="2433"/>
                      <a:pt x="1993" y="2432"/>
                      <a:pt x="2055" y="2493"/>
                    </a:cubicBezTo>
                    <a:cubicBezTo>
                      <a:pt x="2046" y="2478"/>
                      <a:pt x="2074" y="2893"/>
                      <a:pt x="2169" y="2758"/>
                    </a:cubicBezTo>
                    <a:cubicBezTo>
                      <a:pt x="2163" y="2794"/>
                      <a:pt x="2158" y="2830"/>
                      <a:pt x="2156" y="2867"/>
                    </a:cubicBezTo>
                    <a:cubicBezTo>
                      <a:pt x="1969" y="2739"/>
                      <a:pt x="1862" y="2828"/>
                      <a:pt x="1686" y="2928"/>
                    </a:cubicBezTo>
                    <a:cubicBezTo>
                      <a:pt x="1500" y="3032"/>
                      <a:pt x="1637" y="3097"/>
                      <a:pt x="1707" y="3188"/>
                    </a:cubicBezTo>
                    <a:cubicBezTo>
                      <a:pt x="1680" y="3244"/>
                      <a:pt x="1425" y="3107"/>
                      <a:pt x="1395" y="3091"/>
                    </a:cubicBezTo>
                    <a:cubicBezTo>
                      <a:pt x="1324" y="3053"/>
                      <a:pt x="1217" y="3102"/>
                      <a:pt x="1148" y="3140"/>
                    </a:cubicBezTo>
                    <a:cubicBezTo>
                      <a:pt x="1225" y="3269"/>
                      <a:pt x="1313" y="3308"/>
                      <a:pt x="1425" y="3357"/>
                    </a:cubicBezTo>
                    <a:cubicBezTo>
                      <a:pt x="1277" y="3479"/>
                      <a:pt x="1067" y="3145"/>
                      <a:pt x="988" y="3080"/>
                    </a:cubicBezTo>
                    <a:cubicBezTo>
                      <a:pt x="1015" y="3019"/>
                      <a:pt x="1044" y="2956"/>
                      <a:pt x="990" y="2892"/>
                    </a:cubicBezTo>
                    <a:cubicBezTo>
                      <a:pt x="1164" y="2934"/>
                      <a:pt x="2149" y="3013"/>
                      <a:pt x="1702" y="2525"/>
                    </a:cubicBezTo>
                    <a:cubicBezTo>
                      <a:pt x="1515" y="2321"/>
                      <a:pt x="920" y="2139"/>
                      <a:pt x="679" y="2180"/>
                    </a:cubicBezTo>
                    <a:cubicBezTo>
                      <a:pt x="673" y="2165"/>
                      <a:pt x="662" y="2161"/>
                      <a:pt x="647" y="2169"/>
                    </a:cubicBezTo>
                    <a:cubicBezTo>
                      <a:pt x="682" y="2169"/>
                      <a:pt x="559" y="2063"/>
                      <a:pt x="524" y="2055"/>
                    </a:cubicBezTo>
                    <a:cubicBezTo>
                      <a:pt x="469" y="2042"/>
                      <a:pt x="389" y="2064"/>
                      <a:pt x="328" y="2064"/>
                    </a:cubicBezTo>
                    <a:cubicBezTo>
                      <a:pt x="303" y="2062"/>
                      <a:pt x="285" y="2082"/>
                      <a:pt x="285" y="2118"/>
                    </a:cubicBezTo>
                    <a:cubicBezTo>
                      <a:pt x="266" y="2111"/>
                      <a:pt x="247" y="2104"/>
                      <a:pt x="228" y="2096"/>
                    </a:cubicBezTo>
                    <a:lnTo>
                      <a:pt x="222" y="2118"/>
                    </a:lnTo>
                    <a:lnTo>
                      <a:pt x="216" y="2112"/>
                    </a:lnTo>
                    <a:cubicBezTo>
                      <a:pt x="127" y="2182"/>
                      <a:pt x="72" y="2289"/>
                      <a:pt x="1" y="2385"/>
                    </a:cubicBezTo>
                    <a:cubicBezTo>
                      <a:pt x="38" y="2448"/>
                      <a:pt x="247" y="2553"/>
                      <a:pt x="193" y="2625"/>
                    </a:cubicBezTo>
                    <a:cubicBezTo>
                      <a:pt x="81" y="2777"/>
                      <a:pt x="241" y="2837"/>
                      <a:pt x="293" y="2954"/>
                    </a:cubicBezTo>
                    <a:cubicBezTo>
                      <a:pt x="170" y="3047"/>
                      <a:pt x="319" y="3299"/>
                      <a:pt x="399" y="3343"/>
                    </a:cubicBezTo>
                    <a:cubicBezTo>
                      <a:pt x="293" y="3475"/>
                      <a:pt x="513" y="3547"/>
                      <a:pt x="565" y="3597"/>
                    </a:cubicBezTo>
                    <a:cubicBezTo>
                      <a:pt x="607" y="3637"/>
                      <a:pt x="411" y="3845"/>
                      <a:pt x="390" y="3866"/>
                    </a:cubicBezTo>
                    <a:cubicBezTo>
                      <a:pt x="245" y="4011"/>
                      <a:pt x="119" y="4126"/>
                      <a:pt x="0" y="4306"/>
                    </a:cubicBezTo>
                    <a:cubicBezTo>
                      <a:pt x="85" y="4284"/>
                      <a:pt x="190" y="4172"/>
                      <a:pt x="266" y="4167"/>
                    </a:cubicBezTo>
                    <a:cubicBezTo>
                      <a:pt x="283" y="4197"/>
                      <a:pt x="302" y="4226"/>
                      <a:pt x="323" y="4253"/>
                    </a:cubicBezTo>
                    <a:cubicBezTo>
                      <a:pt x="222" y="4199"/>
                      <a:pt x="162" y="4293"/>
                      <a:pt x="201" y="4411"/>
                    </a:cubicBezTo>
                    <a:cubicBezTo>
                      <a:pt x="162" y="4553"/>
                      <a:pt x="82" y="4589"/>
                      <a:pt x="175" y="4758"/>
                    </a:cubicBezTo>
                    <a:cubicBezTo>
                      <a:pt x="78" y="4850"/>
                      <a:pt x="345" y="5225"/>
                      <a:pt x="406" y="5296"/>
                    </a:cubicBezTo>
                    <a:cubicBezTo>
                      <a:pt x="430" y="5300"/>
                      <a:pt x="451" y="5290"/>
                      <a:pt x="470" y="5265"/>
                    </a:cubicBezTo>
                    <a:cubicBezTo>
                      <a:pt x="470" y="5264"/>
                      <a:pt x="471" y="5244"/>
                      <a:pt x="471" y="5244"/>
                    </a:cubicBezTo>
                    <a:cubicBezTo>
                      <a:pt x="468" y="5227"/>
                      <a:pt x="693" y="5374"/>
                      <a:pt x="723" y="5409"/>
                    </a:cubicBezTo>
                    <a:cubicBezTo>
                      <a:pt x="683" y="5491"/>
                      <a:pt x="819" y="5677"/>
                      <a:pt x="881" y="5677"/>
                    </a:cubicBezTo>
                    <a:cubicBezTo>
                      <a:pt x="881" y="5776"/>
                      <a:pt x="983" y="5725"/>
                      <a:pt x="1012" y="5801"/>
                    </a:cubicBezTo>
                    <a:cubicBezTo>
                      <a:pt x="1013" y="5803"/>
                      <a:pt x="840" y="5849"/>
                      <a:pt x="814" y="5864"/>
                    </a:cubicBezTo>
                    <a:cubicBezTo>
                      <a:pt x="850" y="5933"/>
                      <a:pt x="902" y="6106"/>
                      <a:pt x="948" y="6152"/>
                    </a:cubicBezTo>
                    <a:cubicBezTo>
                      <a:pt x="1062" y="6265"/>
                      <a:pt x="1164" y="6069"/>
                      <a:pt x="1293" y="6203"/>
                    </a:cubicBezTo>
                    <a:cubicBezTo>
                      <a:pt x="1286" y="6211"/>
                      <a:pt x="1265" y="6237"/>
                      <a:pt x="1265" y="6237"/>
                    </a:cubicBezTo>
                    <a:cubicBezTo>
                      <a:pt x="1317" y="6354"/>
                      <a:pt x="1446" y="6350"/>
                      <a:pt x="1481" y="6450"/>
                    </a:cubicBezTo>
                    <a:cubicBezTo>
                      <a:pt x="1563" y="6681"/>
                      <a:pt x="1653" y="6696"/>
                      <a:pt x="1848" y="6592"/>
                    </a:cubicBezTo>
                    <a:cubicBezTo>
                      <a:pt x="1905" y="6655"/>
                      <a:pt x="1926" y="6720"/>
                      <a:pt x="2004" y="6723"/>
                    </a:cubicBezTo>
                    <a:lnTo>
                      <a:pt x="2009" y="6693"/>
                    </a:lnTo>
                    <a:cubicBezTo>
                      <a:pt x="2095" y="6686"/>
                      <a:pt x="2174" y="6765"/>
                      <a:pt x="2257" y="6780"/>
                    </a:cubicBezTo>
                    <a:cubicBezTo>
                      <a:pt x="2237" y="6906"/>
                      <a:pt x="2273" y="6983"/>
                      <a:pt x="2267" y="7093"/>
                    </a:cubicBezTo>
                    <a:cubicBezTo>
                      <a:pt x="2263" y="7128"/>
                      <a:pt x="2226" y="7132"/>
                      <a:pt x="2204" y="7126"/>
                    </a:cubicBezTo>
                    <a:lnTo>
                      <a:pt x="2204" y="7098"/>
                    </a:lnTo>
                    <a:cubicBezTo>
                      <a:pt x="2092" y="7098"/>
                      <a:pt x="1997" y="7275"/>
                      <a:pt x="2085" y="7391"/>
                    </a:cubicBezTo>
                    <a:cubicBezTo>
                      <a:pt x="2053" y="7403"/>
                      <a:pt x="2020" y="7412"/>
                      <a:pt x="1986" y="7420"/>
                    </a:cubicBezTo>
                    <a:cubicBezTo>
                      <a:pt x="1976" y="7486"/>
                      <a:pt x="2003" y="7524"/>
                      <a:pt x="2047" y="7561"/>
                    </a:cubicBezTo>
                    <a:cubicBezTo>
                      <a:pt x="2027" y="7581"/>
                      <a:pt x="2018" y="7606"/>
                      <a:pt x="2021" y="7635"/>
                    </a:cubicBezTo>
                    <a:cubicBezTo>
                      <a:pt x="2021" y="7661"/>
                      <a:pt x="1989" y="7660"/>
                      <a:pt x="1990" y="7711"/>
                    </a:cubicBezTo>
                    <a:cubicBezTo>
                      <a:pt x="1945" y="7720"/>
                      <a:pt x="1898" y="7715"/>
                      <a:pt x="1853" y="7703"/>
                    </a:cubicBezTo>
                    <a:cubicBezTo>
                      <a:pt x="1856" y="7754"/>
                      <a:pt x="1852" y="7802"/>
                      <a:pt x="1841" y="7849"/>
                    </a:cubicBezTo>
                    <a:cubicBezTo>
                      <a:pt x="2028" y="7973"/>
                      <a:pt x="2205" y="8066"/>
                      <a:pt x="2363" y="8238"/>
                    </a:cubicBezTo>
                    <a:cubicBezTo>
                      <a:pt x="2296" y="8346"/>
                      <a:pt x="2888" y="8477"/>
                      <a:pt x="2736" y="8789"/>
                    </a:cubicBezTo>
                    <a:cubicBezTo>
                      <a:pt x="2487" y="8980"/>
                      <a:pt x="2231" y="8785"/>
                      <a:pt x="1999" y="8788"/>
                    </a:cubicBezTo>
                    <a:cubicBezTo>
                      <a:pt x="1930" y="8781"/>
                      <a:pt x="1954" y="8678"/>
                      <a:pt x="1835" y="8708"/>
                    </a:cubicBezTo>
                    <a:cubicBezTo>
                      <a:pt x="1704" y="8534"/>
                      <a:pt x="1349" y="8634"/>
                      <a:pt x="1224" y="8736"/>
                    </a:cubicBezTo>
                    <a:cubicBezTo>
                      <a:pt x="1102" y="8835"/>
                      <a:pt x="682" y="8887"/>
                      <a:pt x="661" y="8607"/>
                    </a:cubicBezTo>
                    <a:cubicBezTo>
                      <a:pt x="631" y="8603"/>
                      <a:pt x="588" y="8600"/>
                      <a:pt x="561" y="8615"/>
                    </a:cubicBezTo>
                    <a:cubicBezTo>
                      <a:pt x="559" y="8612"/>
                      <a:pt x="535" y="8572"/>
                      <a:pt x="535" y="8572"/>
                    </a:cubicBezTo>
                    <a:cubicBezTo>
                      <a:pt x="414" y="8571"/>
                      <a:pt x="318" y="8636"/>
                      <a:pt x="375" y="8778"/>
                    </a:cubicBezTo>
                    <a:cubicBezTo>
                      <a:pt x="343" y="8806"/>
                      <a:pt x="256" y="9007"/>
                      <a:pt x="329" y="9043"/>
                    </a:cubicBezTo>
                    <a:cubicBezTo>
                      <a:pt x="249" y="9165"/>
                      <a:pt x="305" y="9330"/>
                      <a:pt x="421" y="9335"/>
                    </a:cubicBezTo>
                    <a:cubicBezTo>
                      <a:pt x="437" y="9593"/>
                      <a:pt x="540" y="10027"/>
                      <a:pt x="785" y="10022"/>
                    </a:cubicBezTo>
                    <a:cubicBezTo>
                      <a:pt x="850" y="10027"/>
                      <a:pt x="1167" y="10311"/>
                      <a:pt x="1169" y="10017"/>
                    </a:cubicBezTo>
                    <a:cubicBezTo>
                      <a:pt x="1171" y="9906"/>
                      <a:pt x="1447" y="10181"/>
                      <a:pt x="1452" y="10184"/>
                    </a:cubicBezTo>
                    <a:cubicBezTo>
                      <a:pt x="1603" y="10274"/>
                      <a:pt x="1696" y="10029"/>
                      <a:pt x="1800" y="10012"/>
                    </a:cubicBezTo>
                    <a:cubicBezTo>
                      <a:pt x="1854" y="10012"/>
                      <a:pt x="1899" y="10096"/>
                      <a:pt x="1959" y="10058"/>
                    </a:cubicBezTo>
                    <a:cubicBezTo>
                      <a:pt x="1947" y="10128"/>
                      <a:pt x="1993" y="10195"/>
                      <a:pt x="1984" y="10276"/>
                    </a:cubicBezTo>
                    <a:cubicBezTo>
                      <a:pt x="1984" y="10276"/>
                      <a:pt x="2022" y="10292"/>
                      <a:pt x="2025" y="10293"/>
                    </a:cubicBezTo>
                    <a:cubicBezTo>
                      <a:pt x="2030" y="10351"/>
                      <a:pt x="2017" y="10414"/>
                      <a:pt x="2045" y="10467"/>
                    </a:cubicBezTo>
                    <a:cubicBezTo>
                      <a:pt x="1964" y="10561"/>
                      <a:pt x="1951" y="10674"/>
                      <a:pt x="1927" y="10801"/>
                    </a:cubicBezTo>
                    <a:cubicBezTo>
                      <a:pt x="1848" y="10835"/>
                      <a:pt x="1834" y="11184"/>
                      <a:pt x="1763" y="11286"/>
                    </a:cubicBezTo>
                    <a:cubicBezTo>
                      <a:pt x="1769" y="11302"/>
                      <a:pt x="2052" y="12076"/>
                      <a:pt x="1847" y="12076"/>
                    </a:cubicBezTo>
                    <a:cubicBezTo>
                      <a:pt x="1847" y="12076"/>
                      <a:pt x="1847" y="12076"/>
                      <a:pt x="1847" y="12076"/>
                    </a:cubicBezTo>
                    <a:lnTo>
                      <a:pt x="1837" y="12090"/>
                    </a:lnTo>
                    <a:cubicBezTo>
                      <a:pt x="1850" y="12113"/>
                      <a:pt x="1854" y="12139"/>
                      <a:pt x="1849" y="12168"/>
                    </a:cubicBezTo>
                    <a:lnTo>
                      <a:pt x="1968" y="12175"/>
                    </a:lnTo>
                    <a:cubicBezTo>
                      <a:pt x="2045" y="12306"/>
                      <a:pt x="2361" y="12799"/>
                      <a:pt x="2334" y="12928"/>
                    </a:cubicBezTo>
                    <a:cubicBezTo>
                      <a:pt x="2299" y="13089"/>
                      <a:pt x="2510" y="13140"/>
                      <a:pt x="2556" y="13229"/>
                    </a:cubicBezTo>
                    <a:cubicBezTo>
                      <a:pt x="2628" y="13365"/>
                      <a:pt x="2637" y="13466"/>
                      <a:pt x="2665" y="13606"/>
                    </a:cubicBezTo>
                    <a:cubicBezTo>
                      <a:pt x="2622" y="13995"/>
                      <a:pt x="2974" y="14177"/>
                      <a:pt x="3079" y="14465"/>
                    </a:cubicBezTo>
                    <a:cubicBezTo>
                      <a:pt x="3147" y="14644"/>
                      <a:pt x="3352" y="14818"/>
                      <a:pt x="3369" y="15010"/>
                    </a:cubicBezTo>
                    <a:cubicBezTo>
                      <a:pt x="3389" y="15237"/>
                      <a:pt x="3410" y="15717"/>
                      <a:pt x="3527" y="15914"/>
                    </a:cubicBezTo>
                    <a:cubicBezTo>
                      <a:pt x="3685" y="16178"/>
                      <a:pt x="3909" y="15819"/>
                      <a:pt x="4050" y="15819"/>
                    </a:cubicBezTo>
                    <a:cubicBezTo>
                      <a:pt x="4318" y="15819"/>
                      <a:pt x="4521" y="15540"/>
                      <a:pt x="4746" y="15429"/>
                    </a:cubicBezTo>
                    <a:cubicBezTo>
                      <a:pt x="4904" y="15350"/>
                      <a:pt x="5142" y="15358"/>
                      <a:pt x="5113" y="15092"/>
                    </a:cubicBezTo>
                    <a:cubicBezTo>
                      <a:pt x="5108" y="15051"/>
                      <a:pt x="5191" y="15049"/>
                      <a:pt x="5224" y="15056"/>
                    </a:cubicBezTo>
                    <a:cubicBezTo>
                      <a:pt x="5227" y="15026"/>
                      <a:pt x="5232" y="14996"/>
                      <a:pt x="5238" y="14967"/>
                    </a:cubicBezTo>
                    <a:cubicBezTo>
                      <a:pt x="5244" y="14974"/>
                      <a:pt x="5256" y="14987"/>
                      <a:pt x="5262" y="14995"/>
                    </a:cubicBezTo>
                    <a:cubicBezTo>
                      <a:pt x="5385" y="14964"/>
                      <a:pt x="5690" y="14881"/>
                      <a:pt x="5666" y="14697"/>
                    </a:cubicBezTo>
                    <a:cubicBezTo>
                      <a:pt x="5680" y="14778"/>
                      <a:pt x="5943" y="14440"/>
                      <a:pt x="5924" y="14454"/>
                    </a:cubicBezTo>
                    <a:cubicBezTo>
                      <a:pt x="5959" y="14436"/>
                      <a:pt x="6024" y="14445"/>
                      <a:pt x="6061" y="14446"/>
                    </a:cubicBezTo>
                    <a:lnTo>
                      <a:pt x="6064" y="14398"/>
                    </a:lnTo>
                    <a:lnTo>
                      <a:pt x="6088" y="14378"/>
                    </a:lnTo>
                    <a:cubicBezTo>
                      <a:pt x="6071" y="14281"/>
                      <a:pt x="6052" y="14106"/>
                      <a:pt x="6092" y="14014"/>
                    </a:cubicBezTo>
                    <a:cubicBezTo>
                      <a:pt x="6217" y="14121"/>
                      <a:pt x="6399" y="13516"/>
                      <a:pt x="6416" y="13402"/>
                    </a:cubicBezTo>
                    <a:cubicBezTo>
                      <a:pt x="6337" y="13408"/>
                      <a:pt x="6330" y="13381"/>
                      <a:pt x="6268" y="13333"/>
                    </a:cubicBezTo>
                    <a:cubicBezTo>
                      <a:pt x="6116" y="13110"/>
                      <a:pt x="6087" y="13191"/>
                      <a:pt x="5900" y="13054"/>
                    </a:cubicBezTo>
                    <a:cubicBezTo>
                      <a:pt x="5695" y="12901"/>
                      <a:pt x="5769" y="12651"/>
                      <a:pt x="5663" y="12468"/>
                    </a:cubicBezTo>
                    <a:cubicBezTo>
                      <a:pt x="5681" y="12448"/>
                      <a:pt x="5685" y="12420"/>
                      <a:pt x="5677" y="12383"/>
                    </a:cubicBezTo>
                    <a:cubicBezTo>
                      <a:pt x="5773" y="12362"/>
                      <a:pt x="5783" y="12641"/>
                      <a:pt x="5830" y="12702"/>
                    </a:cubicBezTo>
                    <a:cubicBezTo>
                      <a:pt x="5907" y="12800"/>
                      <a:pt x="6096" y="12798"/>
                      <a:pt x="6204" y="12813"/>
                    </a:cubicBezTo>
                    <a:cubicBezTo>
                      <a:pt x="6343" y="12843"/>
                      <a:pt x="6560" y="12984"/>
                      <a:pt x="6684" y="12921"/>
                    </a:cubicBezTo>
                    <a:cubicBezTo>
                      <a:pt x="6904" y="12809"/>
                      <a:pt x="7142" y="12917"/>
                      <a:pt x="7377" y="12831"/>
                    </a:cubicBezTo>
                    <a:cubicBezTo>
                      <a:pt x="7381" y="12857"/>
                      <a:pt x="7392" y="12874"/>
                      <a:pt x="7409" y="12884"/>
                    </a:cubicBezTo>
                    <a:cubicBezTo>
                      <a:pt x="7402" y="12977"/>
                      <a:pt x="7445" y="12999"/>
                      <a:pt x="7507" y="12996"/>
                    </a:cubicBezTo>
                    <a:cubicBezTo>
                      <a:pt x="7525" y="13107"/>
                      <a:pt x="7595" y="13302"/>
                      <a:pt x="7708" y="13243"/>
                    </a:cubicBezTo>
                    <a:cubicBezTo>
                      <a:pt x="7799" y="13358"/>
                      <a:pt x="7948" y="13516"/>
                      <a:pt x="8082" y="13456"/>
                    </a:cubicBezTo>
                    <a:cubicBezTo>
                      <a:pt x="8040" y="13536"/>
                      <a:pt x="7899" y="13395"/>
                      <a:pt x="7863" y="13512"/>
                    </a:cubicBezTo>
                    <a:cubicBezTo>
                      <a:pt x="7838" y="13591"/>
                      <a:pt x="7985" y="13734"/>
                      <a:pt x="8024" y="13785"/>
                    </a:cubicBezTo>
                    <a:cubicBezTo>
                      <a:pt x="8174" y="13978"/>
                      <a:pt x="8328" y="14099"/>
                      <a:pt x="8506" y="13859"/>
                    </a:cubicBezTo>
                    <a:cubicBezTo>
                      <a:pt x="8506" y="13859"/>
                      <a:pt x="8511" y="13822"/>
                      <a:pt x="8511" y="13821"/>
                    </a:cubicBezTo>
                    <a:cubicBezTo>
                      <a:pt x="8597" y="14372"/>
                      <a:pt x="8658" y="15060"/>
                      <a:pt x="8944" y="15536"/>
                    </a:cubicBezTo>
                    <a:cubicBezTo>
                      <a:pt x="9051" y="15713"/>
                      <a:pt x="9457" y="17441"/>
                      <a:pt x="9713" y="17105"/>
                    </a:cubicBezTo>
                    <a:cubicBezTo>
                      <a:pt x="9784" y="17012"/>
                      <a:pt x="9781" y="16935"/>
                      <a:pt x="9870" y="16876"/>
                    </a:cubicBezTo>
                    <a:cubicBezTo>
                      <a:pt x="9961" y="16816"/>
                      <a:pt x="9845" y="16697"/>
                      <a:pt x="9968" y="16619"/>
                    </a:cubicBezTo>
                    <a:cubicBezTo>
                      <a:pt x="9997" y="16525"/>
                      <a:pt x="10045" y="16545"/>
                      <a:pt x="10043" y="16402"/>
                    </a:cubicBezTo>
                    <a:cubicBezTo>
                      <a:pt x="10042" y="16315"/>
                      <a:pt x="9996" y="16229"/>
                      <a:pt x="10027" y="16148"/>
                    </a:cubicBezTo>
                    <a:cubicBezTo>
                      <a:pt x="10149" y="15836"/>
                      <a:pt x="9994" y="15606"/>
                      <a:pt x="10014" y="15300"/>
                    </a:cubicBezTo>
                    <a:cubicBezTo>
                      <a:pt x="10017" y="15254"/>
                      <a:pt x="10218" y="15132"/>
                      <a:pt x="10207" y="15132"/>
                    </a:cubicBezTo>
                    <a:cubicBezTo>
                      <a:pt x="10321" y="15132"/>
                      <a:pt x="10494" y="14748"/>
                      <a:pt x="10602" y="14634"/>
                    </a:cubicBezTo>
                    <a:cubicBezTo>
                      <a:pt x="10691" y="14538"/>
                      <a:pt x="10737" y="14284"/>
                      <a:pt x="10862" y="14259"/>
                    </a:cubicBezTo>
                    <a:cubicBezTo>
                      <a:pt x="10992" y="14233"/>
                      <a:pt x="11028" y="14088"/>
                      <a:pt x="11120" y="13995"/>
                    </a:cubicBezTo>
                    <a:cubicBezTo>
                      <a:pt x="10889" y="13710"/>
                      <a:pt x="11322" y="13817"/>
                      <a:pt x="11401" y="13792"/>
                    </a:cubicBezTo>
                    <a:lnTo>
                      <a:pt x="11405" y="13809"/>
                    </a:lnTo>
                    <a:cubicBezTo>
                      <a:pt x="11513" y="13796"/>
                      <a:pt x="11840" y="13734"/>
                      <a:pt x="11758" y="13509"/>
                    </a:cubicBezTo>
                    <a:cubicBezTo>
                      <a:pt x="11915" y="13567"/>
                      <a:pt x="11804" y="13766"/>
                      <a:pt x="11804" y="13858"/>
                    </a:cubicBezTo>
                    <a:cubicBezTo>
                      <a:pt x="11855" y="13932"/>
                      <a:pt x="11916" y="14007"/>
                      <a:pt x="11963" y="14088"/>
                    </a:cubicBezTo>
                    <a:cubicBezTo>
                      <a:pt x="12025" y="14193"/>
                      <a:pt x="12122" y="14206"/>
                      <a:pt x="12170" y="14271"/>
                    </a:cubicBezTo>
                    <a:cubicBezTo>
                      <a:pt x="12116" y="14362"/>
                      <a:pt x="12121" y="14561"/>
                      <a:pt x="12259" y="14543"/>
                    </a:cubicBezTo>
                    <a:lnTo>
                      <a:pt x="12265" y="14517"/>
                    </a:lnTo>
                    <a:cubicBezTo>
                      <a:pt x="12405" y="14547"/>
                      <a:pt x="12309" y="15318"/>
                      <a:pt x="12423" y="15210"/>
                    </a:cubicBezTo>
                    <a:cubicBezTo>
                      <a:pt x="12494" y="15441"/>
                      <a:pt x="12802" y="15118"/>
                      <a:pt x="12844" y="14997"/>
                    </a:cubicBezTo>
                    <a:cubicBezTo>
                      <a:pt x="12856" y="15037"/>
                      <a:pt x="12878" y="15060"/>
                      <a:pt x="12911" y="15067"/>
                    </a:cubicBezTo>
                    <a:cubicBezTo>
                      <a:pt x="12902" y="15223"/>
                      <a:pt x="13012" y="15781"/>
                      <a:pt x="13143" y="15859"/>
                    </a:cubicBezTo>
                    <a:lnTo>
                      <a:pt x="13144" y="15854"/>
                    </a:lnTo>
                    <a:cubicBezTo>
                      <a:pt x="13197" y="16052"/>
                      <a:pt x="13142" y="16636"/>
                      <a:pt x="13250" y="16730"/>
                    </a:cubicBezTo>
                    <a:cubicBezTo>
                      <a:pt x="13233" y="16829"/>
                      <a:pt x="13157" y="17177"/>
                      <a:pt x="13261" y="17253"/>
                    </a:cubicBezTo>
                    <a:cubicBezTo>
                      <a:pt x="13268" y="17259"/>
                      <a:pt x="13275" y="17264"/>
                      <a:pt x="13282" y="17267"/>
                    </a:cubicBezTo>
                    <a:cubicBezTo>
                      <a:pt x="13318" y="17267"/>
                      <a:pt x="13328" y="17221"/>
                      <a:pt x="13335" y="17183"/>
                    </a:cubicBezTo>
                    <a:cubicBezTo>
                      <a:pt x="13489" y="17447"/>
                      <a:pt x="13664" y="17696"/>
                      <a:pt x="13664" y="18046"/>
                    </a:cubicBezTo>
                    <a:cubicBezTo>
                      <a:pt x="13665" y="18236"/>
                      <a:pt x="13986" y="18792"/>
                      <a:pt x="14143" y="18792"/>
                    </a:cubicBezTo>
                    <a:lnTo>
                      <a:pt x="14108" y="18792"/>
                    </a:lnTo>
                    <a:lnTo>
                      <a:pt x="14340" y="18993"/>
                    </a:lnTo>
                    <a:cubicBezTo>
                      <a:pt x="14381" y="18801"/>
                      <a:pt x="14438" y="18554"/>
                      <a:pt x="14266" y="18407"/>
                    </a:cubicBezTo>
                    <a:cubicBezTo>
                      <a:pt x="14222" y="18370"/>
                      <a:pt x="14205" y="18151"/>
                      <a:pt x="14226" y="18088"/>
                    </a:cubicBezTo>
                    <a:cubicBezTo>
                      <a:pt x="14290" y="17896"/>
                      <a:pt x="14071" y="17539"/>
                      <a:pt x="13928" y="17499"/>
                    </a:cubicBezTo>
                    <a:cubicBezTo>
                      <a:pt x="13881" y="17415"/>
                      <a:pt x="13661" y="17373"/>
                      <a:pt x="13645" y="17259"/>
                    </a:cubicBezTo>
                    <a:cubicBezTo>
                      <a:pt x="13745" y="17168"/>
                      <a:pt x="13574" y="16889"/>
                      <a:pt x="13559" y="16792"/>
                    </a:cubicBezTo>
                    <a:cubicBezTo>
                      <a:pt x="13529" y="16788"/>
                      <a:pt x="13501" y="16791"/>
                      <a:pt x="13472" y="16803"/>
                    </a:cubicBezTo>
                    <a:cubicBezTo>
                      <a:pt x="13429" y="16495"/>
                      <a:pt x="13632" y="16145"/>
                      <a:pt x="13549" y="15846"/>
                    </a:cubicBezTo>
                    <a:cubicBezTo>
                      <a:pt x="13573" y="15845"/>
                      <a:pt x="13595" y="15843"/>
                      <a:pt x="13619" y="15840"/>
                    </a:cubicBezTo>
                    <a:cubicBezTo>
                      <a:pt x="13609" y="16099"/>
                      <a:pt x="13684" y="15951"/>
                      <a:pt x="13779" y="16047"/>
                    </a:cubicBezTo>
                    <a:cubicBezTo>
                      <a:pt x="13864" y="16023"/>
                      <a:pt x="13870" y="16267"/>
                      <a:pt x="13976" y="16189"/>
                    </a:cubicBezTo>
                    <a:cubicBezTo>
                      <a:pt x="14020" y="16272"/>
                      <a:pt x="14042" y="16563"/>
                      <a:pt x="14148" y="16421"/>
                    </a:cubicBezTo>
                    <a:cubicBezTo>
                      <a:pt x="14160" y="16430"/>
                      <a:pt x="14169" y="16479"/>
                      <a:pt x="14172" y="16497"/>
                    </a:cubicBezTo>
                    <a:cubicBezTo>
                      <a:pt x="14248" y="16535"/>
                      <a:pt x="14324" y="16665"/>
                      <a:pt x="14393" y="16675"/>
                    </a:cubicBezTo>
                    <a:cubicBezTo>
                      <a:pt x="14349" y="16802"/>
                      <a:pt x="14378" y="16936"/>
                      <a:pt x="14328" y="17065"/>
                    </a:cubicBezTo>
                    <a:cubicBezTo>
                      <a:pt x="14423" y="17103"/>
                      <a:pt x="14649" y="16942"/>
                      <a:pt x="14681" y="16817"/>
                    </a:cubicBezTo>
                    <a:cubicBezTo>
                      <a:pt x="14747" y="16823"/>
                      <a:pt x="14771" y="16679"/>
                      <a:pt x="14777" y="16616"/>
                    </a:cubicBezTo>
                    <a:lnTo>
                      <a:pt x="14795" y="16636"/>
                    </a:lnTo>
                    <a:cubicBezTo>
                      <a:pt x="14920" y="16540"/>
                      <a:pt x="15138" y="16456"/>
                      <a:pt x="15162" y="16247"/>
                    </a:cubicBezTo>
                    <a:cubicBezTo>
                      <a:pt x="15186" y="16037"/>
                      <a:pt x="15149" y="15872"/>
                      <a:pt x="15136" y="15668"/>
                    </a:cubicBezTo>
                    <a:cubicBezTo>
                      <a:pt x="15108" y="15228"/>
                      <a:pt x="14762" y="15014"/>
                      <a:pt x="14564" y="14711"/>
                    </a:cubicBezTo>
                    <a:cubicBezTo>
                      <a:pt x="14528" y="14587"/>
                      <a:pt x="14270" y="14343"/>
                      <a:pt x="14428" y="14189"/>
                    </a:cubicBezTo>
                    <a:cubicBezTo>
                      <a:pt x="14501" y="14117"/>
                      <a:pt x="14517" y="14012"/>
                      <a:pt x="14591" y="13938"/>
                    </a:cubicBezTo>
                    <a:cubicBezTo>
                      <a:pt x="14638" y="13892"/>
                      <a:pt x="14715" y="13816"/>
                      <a:pt x="14743" y="13760"/>
                    </a:cubicBezTo>
                    <a:cubicBezTo>
                      <a:pt x="14780" y="13785"/>
                      <a:pt x="14880" y="13924"/>
                      <a:pt x="14917" y="13797"/>
                    </a:cubicBezTo>
                    <a:cubicBezTo>
                      <a:pt x="14919" y="13798"/>
                      <a:pt x="14921" y="13800"/>
                      <a:pt x="14924" y="13802"/>
                    </a:cubicBezTo>
                    <a:cubicBezTo>
                      <a:pt x="14874" y="13903"/>
                      <a:pt x="14944" y="14050"/>
                      <a:pt x="15003" y="14121"/>
                    </a:cubicBezTo>
                    <a:cubicBezTo>
                      <a:pt x="14696" y="14139"/>
                      <a:pt x="14934" y="14721"/>
                      <a:pt x="15063" y="14532"/>
                    </a:cubicBezTo>
                    <a:cubicBezTo>
                      <a:pt x="15168" y="14522"/>
                      <a:pt x="15172" y="14273"/>
                      <a:pt x="15207" y="14188"/>
                    </a:cubicBezTo>
                    <a:cubicBezTo>
                      <a:pt x="15207" y="14093"/>
                      <a:pt x="15157" y="14104"/>
                      <a:pt x="15102" y="14115"/>
                    </a:cubicBezTo>
                    <a:cubicBezTo>
                      <a:pt x="15199" y="14030"/>
                      <a:pt x="15118" y="14016"/>
                      <a:pt x="15104" y="13913"/>
                    </a:cubicBezTo>
                    <a:cubicBezTo>
                      <a:pt x="15092" y="13820"/>
                      <a:pt x="15241" y="13850"/>
                      <a:pt x="15282" y="13822"/>
                    </a:cubicBezTo>
                    <a:cubicBezTo>
                      <a:pt x="15359" y="13767"/>
                      <a:pt x="15439" y="13745"/>
                      <a:pt x="15523" y="13688"/>
                    </a:cubicBezTo>
                    <a:cubicBezTo>
                      <a:pt x="15526" y="13681"/>
                      <a:pt x="15528" y="13675"/>
                      <a:pt x="15529" y="13668"/>
                    </a:cubicBezTo>
                    <a:cubicBezTo>
                      <a:pt x="15564" y="13634"/>
                      <a:pt x="15623" y="13651"/>
                      <a:pt x="15631" y="13574"/>
                    </a:cubicBezTo>
                    <a:cubicBezTo>
                      <a:pt x="15690" y="13627"/>
                      <a:pt x="16074" y="13471"/>
                      <a:pt x="16095" y="13390"/>
                    </a:cubicBezTo>
                    <a:cubicBezTo>
                      <a:pt x="16114" y="13308"/>
                      <a:pt x="16263" y="13203"/>
                      <a:pt x="16314" y="13153"/>
                    </a:cubicBezTo>
                    <a:cubicBezTo>
                      <a:pt x="16369" y="13097"/>
                      <a:pt x="16451" y="12820"/>
                      <a:pt x="16493" y="12794"/>
                    </a:cubicBezTo>
                    <a:lnTo>
                      <a:pt x="16510" y="12781"/>
                    </a:lnTo>
                    <a:cubicBezTo>
                      <a:pt x="16523" y="12573"/>
                      <a:pt x="16584" y="12331"/>
                      <a:pt x="16643" y="12135"/>
                    </a:cubicBezTo>
                    <a:cubicBezTo>
                      <a:pt x="16777" y="12226"/>
                      <a:pt x="16741" y="11976"/>
                      <a:pt x="16718" y="11897"/>
                    </a:cubicBezTo>
                    <a:lnTo>
                      <a:pt x="16759" y="11906"/>
                    </a:lnTo>
                    <a:cubicBezTo>
                      <a:pt x="16726" y="11747"/>
                      <a:pt x="16728" y="11491"/>
                      <a:pt x="16531" y="11506"/>
                    </a:cubicBezTo>
                    <a:cubicBezTo>
                      <a:pt x="16589" y="11423"/>
                      <a:pt x="16734" y="11436"/>
                      <a:pt x="16572" y="11272"/>
                    </a:cubicBezTo>
                    <a:lnTo>
                      <a:pt x="16584" y="11278"/>
                    </a:lnTo>
                    <a:cubicBezTo>
                      <a:pt x="16598" y="11049"/>
                      <a:pt x="16383" y="11061"/>
                      <a:pt x="16346" y="10916"/>
                    </a:cubicBezTo>
                    <a:cubicBezTo>
                      <a:pt x="16216" y="10747"/>
                      <a:pt x="16131" y="10449"/>
                      <a:pt x="15922" y="10393"/>
                    </a:cubicBezTo>
                    <a:cubicBezTo>
                      <a:pt x="15951" y="10281"/>
                      <a:pt x="15996" y="10050"/>
                      <a:pt x="16094" y="10009"/>
                    </a:cubicBezTo>
                    <a:cubicBezTo>
                      <a:pt x="16162" y="9981"/>
                      <a:pt x="16172" y="9976"/>
                      <a:pt x="16241" y="9976"/>
                    </a:cubicBezTo>
                    <a:cubicBezTo>
                      <a:pt x="16389" y="9976"/>
                      <a:pt x="16257" y="9717"/>
                      <a:pt x="16138" y="9717"/>
                    </a:cubicBezTo>
                    <a:cubicBezTo>
                      <a:pt x="16041" y="9717"/>
                      <a:pt x="15947" y="9596"/>
                      <a:pt x="15855" y="9645"/>
                    </a:cubicBezTo>
                    <a:cubicBezTo>
                      <a:pt x="15815" y="9666"/>
                      <a:pt x="15657" y="9959"/>
                      <a:pt x="15665" y="9700"/>
                    </a:cubicBezTo>
                    <a:cubicBezTo>
                      <a:pt x="15671" y="9442"/>
                      <a:pt x="15348" y="9696"/>
                      <a:pt x="15343" y="9394"/>
                    </a:cubicBezTo>
                    <a:cubicBezTo>
                      <a:pt x="15385" y="9432"/>
                      <a:pt x="15449" y="9421"/>
                      <a:pt x="15498" y="9408"/>
                    </a:cubicBezTo>
                    <a:cubicBezTo>
                      <a:pt x="15515" y="9403"/>
                      <a:pt x="15696" y="9022"/>
                      <a:pt x="15716" y="8978"/>
                    </a:cubicBezTo>
                    <a:cubicBezTo>
                      <a:pt x="15802" y="8780"/>
                      <a:pt x="15869" y="9340"/>
                      <a:pt x="15873" y="9343"/>
                    </a:cubicBezTo>
                    <a:cubicBezTo>
                      <a:pt x="15724" y="9412"/>
                      <a:pt x="15962" y="9649"/>
                      <a:pt x="16042" y="9398"/>
                    </a:cubicBezTo>
                    <a:cubicBezTo>
                      <a:pt x="16080" y="9281"/>
                      <a:pt x="16134" y="9226"/>
                      <a:pt x="16255" y="9232"/>
                    </a:cubicBezTo>
                    <a:cubicBezTo>
                      <a:pt x="16563" y="9232"/>
                      <a:pt x="16381" y="9707"/>
                      <a:pt x="16600" y="9725"/>
                    </a:cubicBezTo>
                    <a:cubicBezTo>
                      <a:pt x="16602" y="9756"/>
                      <a:pt x="16619" y="9789"/>
                      <a:pt x="16637" y="9811"/>
                    </a:cubicBezTo>
                    <a:cubicBezTo>
                      <a:pt x="16663" y="9798"/>
                      <a:pt x="16698" y="9771"/>
                      <a:pt x="16709" y="9740"/>
                    </a:cubicBezTo>
                    <a:cubicBezTo>
                      <a:pt x="16725" y="9749"/>
                      <a:pt x="16741" y="9758"/>
                      <a:pt x="16757" y="9767"/>
                    </a:cubicBezTo>
                    <a:cubicBezTo>
                      <a:pt x="16769" y="9767"/>
                      <a:pt x="16778" y="9762"/>
                      <a:pt x="16785" y="9756"/>
                    </a:cubicBezTo>
                    <a:cubicBezTo>
                      <a:pt x="16797" y="9780"/>
                      <a:pt x="16820" y="9802"/>
                      <a:pt x="16840" y="9817"/>
                    </a:cubicBezTo>
                    <a:cubicBezTo>
                      <a:pt x="16852" y="9804"/>
                      <a:pt x="16864" y="9788"/>
                      <a:pt x="16873" y="9771"/>
                    </a:cubicBezTo>
                    <a:cubicBezTo>
                      <a:pt x="16891" y="9805"/>
                      <a:pt x="16902" y="9828"/>
                      <a:pt x="16908" y="9843"/>
                    </a:cubicBezTo>
                    <a:cubicBezTo>
                      <a:pt x="16847" y="9895"/>
                      <a:pt x="17004" y="10307"/>
                      <a:pt x="17021" y="10410"/>
                    </a:cubicBezTo>
                    <a:cubicBezTo>
                      <a:pt x="17070" y="10691"/>
                      <a:pt x="17304" y="10518"/>
                      <a:pt x="17449" y="10518"/>
                    </a:cubicBezTo>
                    <a:cubicBezTo>
                      <a:pt x="17808" y="10215"/>
                      <a:pt x="17261" y="9613"/>
                      <a:pt x="17080" y="9402"/>
                    </a:cubicBezTo>
                    <a:lnTo>
                      <a:pt x="17048" y="9438"/>
                    </a:lnTo>
                    <a:cubicBezTo>
                      <a:pt x="16837" y="9231"/>
                      <a:pt x="16887" y="9348"/>
                      <a:pt x="17005" y="9091"/>
                    </a:cubicBezTo>
                    <a:cubicBezTo>
                      <a:pt x="17099" y="8895"/>
                      <a:pt x="16986" y="8839"/>
                      <a:pt x="17044" y="8633"/>
                    </a:cubicBezTo>
                    <a:cubicBezTo>
                      <a:pt x="17065" y="8626"/>
                      <a:pt x="17115" y="8634"/>
                      <a:pt x="17137" y="8636"/>
                    </a:cubicBezTo>
                    <a:cubicBezTo>
                      <a:pt x="17110" y="8586"/>
                      <a:pt x="17077" y="8532"/>
                      <a:pt x="17040" y="8493"/>
                    </a:cubicBezTo>
                    <a:cubicBezTo>
                      <a:pt x="17041" y="8492"/>
                      <a:pt x="17041" y="8490"/>
                      <a:pt x="17042" y="8488"/>
                    </a:cubicBezTo>
                    <a:cubicBezTo>
                      <a:pt x="17064" y="8487"/>
                      <a:pt x="17086" y="8479"/>
                      <a:pt x="17106" y="8468"/>
                    </a:cubicBezTo>
                    <a:cubicBezTo>
                      <a:pt x="17136" y="8432"/>
                      <a:pt x="17150" y="8393"/>
                      <a:pt x="17159" y="8342"/>
                    </a:cubicBezTo>
                    <a:cubicBezTo>
                      <a:pt x="17315" y="8418"/>
                      <a:pt x="17705" y="8619"/>
                      <a:pt x="17671" y="8117"/>
                    </a:cubicBezTo>
                    <a:cubicBezTo>
                      <a:pt x="17658" y="7925"/>
                      <a:pt x="17808" y="7735"/>
                      <a:pt x="17792" y="7535"/>
                    </a:cubicBezTo>
                    <a:cubicBezTo>
                      <a:pt x="17781" y="7389"/>
                      <a:pt x="17861" y="7091"/>
                      <a:pt x="17823" y="6968"/>
                    </a:cubicBezTo>
                    <a:cubicBezTo>
                      <a:pt x="17754" y="6743"/>
                      <a:pt x="17595" y="6575"/>
                      <a:pt x="17533" y="6355"/>
                    </a:cubicBezTo>
                    <a:cubicBezTo>
                      <a:pt x="17482" y="6176"/>
                      <a:pt x="17477" y="6076"/>
                      <a:pt x="17371" y="5930"/>
                    </a:cubicBezTo>
                    <a:cubicBezTo>
                      <a:pt x="17206" y="5696"/>
                      <a:pt x="16964" y="5566"/>
                      <a:pt x="16701" y="5550"/>
                    </a:cubicBezTo>
                    <a:lnTo>
                      <a:pt x="16702" y="5599"/>
                    </a:lnTo>
                    <a:lnTo>
                      <a:pt x="16682" y="5620"/>
                    </a:lnTo>
                    <a:cubicBezTo>
                      <a:pt x="16715" y="5661"/>
                      <a:pt x="16696" y="5689"/>
                      <a:pt x="16705" y="5735"/>
                    </a:cubicBezTo>
                    <a:cubicBezTo>
                      <a:pt x="16705" y="5735"/>
                      <a:pt x="16701" y="5738"/>
                      <a:pt x="16686" y="5738"/>
                    </a:cubicBezTo>
                    <a:cubicBezTo>
                      <a:pt x="16699" y="5604"/>
                      <a:pt x="16597" y="5649"/>
                      <a:pt x="16543" y="5672"/>
                    </a:cubicBezTo>
                    <a:cubicBezTo>
                      <a:pt x="16464" y="5655"/>
                      <a:pt x="16474" y="5478"/>
                      <a:pt x="16362" y="5478"/>
                    </a:cubicBezTo>
                    <a:cubicBezTo>
                      <a:pt x="16292" y="5478"/>
                      <a:pt x="16248" y="5504"/>
                      <a:pt x="16175" y="5453"/>
                    </a:cubicBezTo>
                    <a:cubicBezTo>
                      <a:pt x="16188" y="5307"/>
                      <a:pt x="16331" y="5234"/>
                      <a:pt x="16320" y="5059"/>
                    </a:cubicBezTo>
                    <a:cubicBezTo>
                      <a:pt x="16316" y="4984"/>
                      <a:pt x="16399" y="4871"/>
                      <a:pt x="16438" y="4830"/>
                    </a:cubicBezTo>
                    <a:cubicBezTo>
                      <a:pt x="16438" y="4780"/>
                      <a:pt x="16419" y="4738"/>
                      <a:pt x="16403" y="4694"/>
                    </a:cubicBezTo>
                    <a:cubicBezTo>
                      <a:pt x="16485" y="4410"/>
                      <a:pt x="16622" y="4513"/>
                      <a:pt x="16822" y="4502"/>
                    </a:cubicBezTo>
                    <a:cubicBezTo>
                      <a:pt x="17017" y="4491"/>
                      <a:pt x="17229" y="4512"/>
                      <a:pt x="17432" y="4486"/>
                    </a:cubicBezTo>
                    <a:cubicBezTo>
                      <a:pt x="17432" y="4486"/>
                      <a:pt x="17380" y="4399"/>
                      <a:pt x="17380" y="4399"/>
                    </a:cubicBezTo>
                    <a:cubicBezTo>
                      <a:pt x="17472" y="4395"/>
                      <a:pt x="17591" y="4417"/>
                      <a:pt x="17675" y="4457"/>
                    </a:cubicBezTo>
                    <a:lnTo>
                      <a:pt x="17587" y="4479"/>
                    </a:lnTo>
                    <a:cubicBezTo>
                      <a:pt x="17820" y="4694"/>
                      <a:pt x="18012" y="4482"/>
                      <a:pt x="18255" y="4567"/>
                    </a:cubicBezTo>
                    <a:lnTo>
                      <a:pt x="18310" y="4498"/>
                    </a:lnTo>
                    <a:cubicBezTo>
                      <a:pt x="18234" y="4374"/>
                      <a:pt x="18125" y="4427"/>
                      <a:pt x="18045" y="4339"/>
                    </a:cubicBezTo>
                    <a:cubicBezTo>
                      <a:pt x="18017" y="4297"/>
                      <a:pt x="18066" y="4003"/>
                      <a:pt x="18073" y="3947"/>
                    </a:cubicBezTo>
                    <a:cubicBezTo>
                      <a:pt x="18187" y="3913"/>
                      <a:pt x="18309" y="3913"/>
                      <a:pt x="18421" y="3949"/>
                    </a:cubicBezTo>
                    <a:cubicBezTo>
                      <a:pt x="18458" y="3949"/>
                      <a:pt x="18515" y="4111"/>
                      <a:pt x="18527" y="4157"/>
                    </a:cubicBezTo>
                    <a:cubicBezTo>
                      <a:pt x="18550" y="4152"/>
                      <a:pt x="18576" y="4143"/>
                      <a:pt x="18595" y="4129"/>
                    </a:cubicBezTo>
                    <a:cubicBezTo>
                      <a:pt x="18617" y="4170"/>
                      <a:pt x="18639" y="4210"/>
                      <a:pt x="18664" y="4248"/>
                    </a:cubicBezTo>
                    <a:cubicBezTo>
                      <a:pt x="18693" y="4222"/>
                      <a:pt x="18724" y="4201"/>
                      <a:pt x="18757" y="4186"/>
                    </a:cubicBezTo>
                    <a:cubicBezTo>
                      <a:pt x="18758" y="4038"/>
                      <a:pt x="18825" y="3956"/>
                      <a:pt x="18932" y="4040"/>
                    </a:cubicBezTo>
                    <a:cubicBezTo>
                      <a:pt x="18932" y="4003"/>
                      <a:pt x="18933" y="3962"/>
                      <a:pt x="18927" y="3925"/>
                    </a:cubicBezTo>
                    <a:cubicBezTo>
                      <a:pt x="18949" y="3962"/>
                      <a:pt x="18974" y="4040"/>
                      <a:pt x="19016" y="4044"/>
                    </a:cubicBezTo>
                    <a:cubicBezTo>
                      <a:pt x="19020" y="4065"/>
                      <a:pt x="19027" y="4085"/>
                      <a:pt x="19036" y="4104"/>
                    </a:cubicBezTo>
                    <a:cubicBezTo>
                      <a:pt x="18991" y="4134"/>
                      <a:pt x="18948" y="4163"/>
                      <a:pt x="18913" y="4209"/>
                    </a:cubicBezTo>
                    <a:lnTo>
                      <a:pt x="18933" y="4227"/>
                    </a:lnTo>
                    <a:lnTo>
                      <a:pt x="18922" y="4242"/>
                    </a:lnTo>
                    <a:cubicBezTo>
                      <a:pt x="18933" y="4251"/>
                      <a:pt x="18941" y="4262"/>
                      <a:pt x="18947" y="4276"/>
                    </a:cubicBezTo>
                    <a:cubicBezTo>
                      <a:pt x="18922" y="4461"/>
                      <a:pt x="18945" y="4782"/>
                      <a:pt x="18746" y="4754"/>
                    </a:cubicBezTo>
                    <a:cubicBezTo>
                      <a:pt x="18747" y="4788"/>
                      <a:pt x="18744" y="4821"/>
                      <a:pt x="18739" y="4854"/>
                    </a:cubicBezTo>
                    <a:cubicBezTo>
                      <a:pt x="18836" y="5008"/>
                      <a:pt x="18864" y="5224"/>
                      <a:pt x="18983" y="5396"/>
                    </a:cubicBezTo>
                    <a:cubicBezTo>
                      <a:pt x="19126" y="5602"/>
                      <a:pt x="19308" y="5753"/>
                      <a:pt x="19457" y="5949"/>
                    </a:cubicBezTo>
                    <a:cubicBezTo>
                      <a:pt x="19532" y="6048"/>
                      <a:pt x="19836" y="6469"/>
                      <a:pt x="19960" y="6469"/>
                    </a:cubicBezTo>
                    <a:cubicBezTo>
                      <a:pt x="20212" y="6469"/>
                      <a:pt x="19956" y="6018"/>
                      <a:pt x="19950" y="5979"/>
                    </a:cubicBezTo>
                    <a:cubicBezTo>
                      <a:pt x="19977" y="5936"/>
                      <a:pt x="20168" y="5982"/>
                      <a:pt x="20211" y="5985"/>
                    </a:cubicBezTo>
                    <a:cubicBezTo>
                      <a:pt x="20174" y="5942"/>
                      <a:pt x="19926" y="5707"/>
                      <a:pt x="19968" y="5649"/>
                    </a:cubicBezTo>
                    <a:cubicBezTo>
                      <a:pt x="19982" y="5630"/>
                      <a:pt x="20101" y="5654"/>
                      <a:pt x="20126" y="5664"/>
                    </a:cubicBezTo>
                    <a:cubicBezTo>
                      <a:pt x="20192" y="5412"/>
                      <a:pt x="19863" y="5420"/>
                      <a:pt x="19903" y="5247"/>
                    </a:cubicBezTo>
                    <a:cubicBezTo>
                      <a:pt x="19934" y="5260"/>
                      <a:pt x="19968" y="5294"/>
                      <a:pt x="19997" y="5315"/>
                    </a:cubicBezTo>
                    <a:cubicBezTo>
                      <a:pt x="20147" y="5117"/>
                      <a:pt x="19645" y="4785"/>
                      <a:pt x="19523" y="4756"/>
                    </a:cubicBezTo>
                    <a:cubicBezTo>
                      <a:pt x="19467" y="4748"/>
                      <a:pt x="19432" y="4643"/>
                      <a:pt x="19443" y="4586"/>
                    </a:cubicBezTo>
                    <a:cubicBezTo>
                      <a:pt x="19470" y="4445"/>
                      <a:pt x="19324" y="4420"/>
                      <a:pt x="19334" y="4366"/>
                    </a:cubicBezTo>
                    <a:cubicBezTo>
                      <a:pt x="19351" y="4272"/>
                      <a:pt x="19470" y="4429"/>
                      <a:pt x="19504" y="4429"/>
                    </a:cubicBezTo>
                    <a:cubicBezTo>
                      <a:pt x="19583" y="4429"/>
                      <a:pt x="19522" y="4292"/>
                      <a:pt x="19560" y="4279"/>
                    </a:cubicBezTo>
                    <a:cubicBezTo>
                      <a:pt x="19779" y="4468"/>
                      <a:pt x="19644" y="4227"/>
                      <a:pt x="19830" y="4227"/>
                    </a:cubicBezTo>
                    <a:cubicBezTo>
                      <a:pt x="19974" y="4180"/>
                      <a:pt x="20153" y="4358"/>
                      <a:pt x="20275" y="4424"/>
                    </a:cubicBezTo>
                    <a:cubicBezTo>
                      <a:pt x="20286" y="4362"/>
                      <a:pt x="20280" y="4286"/>
                      <a:pt x="20244" y="4238"/>
                    </a:cubicBezTo>
                    <a:cubicBezTo>
                      <a:pt x="20487" y="4009"/>
                      <a:pt x="20524" y="3674"/>
                      <a:pt x="20914" y="3862"/>
                    </a:cubicBezTo>
                    <a:cubicBezTo>
                      <a:pt x="20928" y="3840"/>
                      <a:pt x="20946" y="3835"/>
                      <a:pt x="20968" y="3843"/>
                    </a:cubicBezTo>
                    <a:cubicBezTo>
                      <a:pt x="20980" y="3602"/>
                      <a:pt x="20494" y="3359"/>
                      <a:pt x="20326" y="3322"/>
                    </a:cubicBezTo>
                    <a:cubicBezTo>
                      <a:pt x="20400" y="3299"/>
                      <a:pt x="20509" y="3221"/>
                      <a:pt x="20442" y="3106"/>
                    </a:cubicBezTo>
                    <a:cubicBezTo>
                      <a:pt x="20615" y="3209"/>
                      <a:pt x="20796" y="3130"/>
                      <a:pt x="20975" y="3259"/>
                    </a:cubicBezTo>
                    <a:cubicBezTo>
                      <a:pt x="21042" y="3307"/>
                      <a:pt x="21600" y="3507"/>
                      <a:pt x="21591" y="3334"/>
                    </a:cubicBezTo>
                    <a:cubicBezTo>
                      <a:pt x="21518" y="3261"/>
                      <a:pt x="21537" y="3195"/>
                      <a:pt x="21482" y="3136"/>
                    </a:cubicBezTo>
                    <a:close/>
                    <a:moveTo>
                      <a:pt x="16994" y="18909"/>
                    </a:moveTo>
                    <a:cubicBezTo>
                      <a:pt x="16992" y="18916"/>
                      <a:pt x="16986" y="18936"/>
                      <a:pt x="16994" y="18908"/>
                    </a:cubicBezTo>
                    <a:cubicBezTo>
                      <a:pt x="16995" y="18905"/>
                      <a:pt x="16995" y="18906"/>
                      <a:pt x="16994" y="18908"/>
                    </a:cubicBezTo>
                    <a:cubicBezTo>
                      <a:pt x="17025" y="18802"/>
                      <a:pt x="16849" y="18703"/>
                      <a:pt x="16797" y="18645"/>
                    </a:cubicBezTo>
                    <a:cubicBezTo>
                      <a:pt x="16910" y="18509"/>
                      <a:pt x="16724" y="18432"/>
                      <a:pt x="16738" y="18304"/>
                    </a:cubicBezTo>
                    <a:lnTo>
                      <a:pt x="16754" y="18340"/>
                    </a:lnTo>
                    <a:lnTo>
                      <a:pt x="16768" y="18257"/>
                    </a:lnTo>
                    <a:lnTo>
                      <a:pt x="16776" y="18259"/>
                    </a:lnTo>
                    <a:cubicBezTo>
                      <a:pt x="16763" y="18110"/>
                      <a:pt x="16888" y="18117"/>
                      <a:pt x="16947" y="18016"/>
                    </a:cubicBezTo>
                    <a:cubicBezTo>
                      <a:pt x="16932" y="18006"/>
                      <a:pt x="16894" y="17954"/>
                      <a:pt x="16878" y="17954"/>
                    </a:cubicBezTo>
                    <a:cubicBezTo>
                      <a:pt x="17187" y="17954"/>
                      <a:pt x="16910" y="17614"/>
                      <a:pt x="16748" y="17594"/>
                    </a:cubicBezTo>
                    <a:cubicBezTo>
                      <a:pt x="16760" y="17529"/>
                      <a:pt x="16681" y="17426"/>
                      <a:pt x="16659" y="17362"/>
                    </a:cubicBezTo>
                    <a:cubicBezTo>
                      <a:pt x="16473" y="17255"/>
                      <a:pt x="16458" y="17581"/>
                      <a:pt x="16392" y="17697"/>
                    </a:cubicBezTo>
                    <a:lnTo>
                      <a:pt x="16408" y="17712"/>
                    </a:lnTo>
                    <a:cubicBezTo>
                      <a:pt x="16350" y="17704"/>
                      <a:pt x="16222" y="17768"/>
                      <a:pt x="16295" y="17866"/>
                    </a:cubicBezTo>
                    <a:cubicBezTo>
                      <a:pt x="16216" y="17940"/>
                      <a:pt x="16061" y="17932"/>
                      <a:pt x="16023" y="18049"/>
                    </a:cubicBezTo>
                    <a:cubicBezTo>
                      <a:pt x="15957" y="18251"/>
                      <a:pt x="15876" y="18304"/>
                      <a:pt x="15732" y="18363"/>
                    </a:cubicBezTo>
                    <a:cubicBezTo>
                      <a:pt x="15609" y="18415"/>
                      <a:pt x="15571" y="18696"/>
                      <a:pt x="15535" y="18708"/>
                    </a:cubicBezTo>
                    <a:cubicBezTo>
                      <a:pt x="15508" y="18708"/>
                      <a:pt x="15366" y="18659"/>
                      <a:pt x="15367" y="18626"/>
                    </a:cubicBezTo>
                    <a:lnTo>
                      <a:pt x="15369" y="18534"/>
                    </a:lnTo>
                    <a:lnTo>
                      <a:pt x="15311" y="18575"/>
                    </a:lnTo>
                    <a:lnTo>
                      <a:pt x="15306" y="18562"/>
                    </a:lnTo>
                    <a:cubicBezTo>
                      <a:pt x="15117" y="18677"/>
                      <a:pt x="15108" y="18934"/>
                      <a:pt x="15200" y="19136"/>
                    </a:cubicBezTo>
                    <a:cubicBezTo>
                      <a:pt x="15161" y="19181"/>
                      <a:pt x="15164" y="19258"/>
                      <a:pt x="15203" y="19303"/>
                    </a:cubicBezTo>
                    <a:cubicBezTo>
                      <a:pt x="15195" y="19335"/>
                      <a:pt x="15210" y="19374"/>
                      <a:pt x="15235" y="19385"/>
                    </a:cubicBezTo>
                    <a:cubicBezTo>
                      <a:pt x="15225" y="19424"/>
                      <a:pt x="15232" y="19455"/>
                      <a:pt x="15254" y="19479"/>
                    </a:cubicBezTo>
                    <a:cubicBezTo>
                      <a:pt x="15285" y="19481"/>
                      <a:pt x="15311" y="19464"/>
                      <a:pt x="15340" y="19452"/>
                    </a:cubicBezTo>
                    <a:cubicBezTo>
                      <a:pt x="15350" y="19468"/>
                      <a:pt x="15353" y="19488"/>
                      <a:pt x="15347" y="19511"/>
                    </a:cubicBezTo>
                    <a:cubicBezTo>
                      <a:pt x="15325" y="19540"/>
                      <a:pt x="15350" y="19890"/>
                      <a:pt x="15399" y="19920"/>
                    </a:cubicBezTo>
                    <a:cubicBezTo>
                      <a:pt x="15473" y="19966"/>
                      <a:pt x="15568" y="19928"/>
                      <a:pt x="15643" y="19918"/>
                    </a:cubicBezTo>
                    <a:cubicBezTo>
                      <a:pt x="15630" y="20115"/>
                      <a:pt x="15842" y="20079"/>
                      <a:pt x="15913" y="19951"/>
                    </a:cubicBezTo>
                    <a:cubicBezTo>
                      <a:pt x="15943" y="20003"/>
                      <a:pt x="16038" y="20088"/>
                      <a:pt x="16085" y="20029"/>
                    </a:cubicBezTo>
                    <a:cubicBezTo>
                      <a:pt x="16181" y="20173"/>
                      <a:pt x="16201" y="20238"/>
                      <a:pt x="16389" y="20115"/>
                    </a:cubicBezTo>
                    <a:cubicBezTo>
                      <a:pt x="16410" y="20270"/>
                      <a:pt x="16541" y="20049"/>
                      <a:pt x="16499" y="19901"/>
                    </a:cubicBezTo>
                    <a:cubicBezTo>
                      <a:pt x="16526" y="19881"/>
                      <a:pt x="16539" y="19851"/>
                      <a:pt x="16538" y="19809"/>
                    </a:cubicBezTo>
                    <a:lnTo>
                      <a:pt x="16562" y="19798"/>
                    </a:lnTo>
                    <a:cubicBezTo>
                      <a:pt x="16568" y="19733"/>
                      <a:pt x="16573" y="19601"/>
                      <a:pt x="16539" y="19554"/>
                    </a:cubicBezTo>
                    <a:cubicBezTo>
                      <a:pt x="16562" y="19523"/>
                      <a:pt x="16574" y="19505"/>
                      <a:pt x="16597" y="19520"/>
                    </a:cubicBezTo>
                    <a:cubicBezTo>
                      <a:pt x="16644" y="19442"/>
                      <a:pt x="16806" y="19309"/>
                      <a:pt x="16741" y="19205"/>
                    </a:cubicBezTo>
                    <a:cubicBezTo>
                      <a:pt x="16704" y="19144"/>
                      <a:pt x="16767" y="18984"/>
                      <a:pt x="16806" y="18955"/>
                    </a:cubicBezTo>
                    <a:cubicBezTo>
                      <a:pt x="16858" y="18955"/>
                      <a:pt x="16966" y="19000"/>
                      <a:pt x="16994" y="18909"/>
                    </a:cubicBezTo>
                    <a:close/>
                    <a:moveTo>
                      <a:pt x="17082" y="15769"/>
                    </a:moveTo>
                    <a:cubicBezTo>
                      <a:pt x="17065" y="15769"/>
                      <a:pt x="17051" y="15769"/>
                      <a:pt x="17082" y="15769"/>
                    </a:cubicBezTo>
                    <a:cubicBezTo>
                      <a:pt x="17137" y="15769"/>
                      <a:pt x="17106" y="15769"/>
                      <a:pt x="17083" y="15769"/>
                    </a:cubicBezTo>
                    <a:cubicBezTo>
                      <a:pt x="17275" y="15768"/>
                      <a:pt x="17243" y="16089"/>
                      <a:pt x="17193" y="16059"/>
                    </a:cubicBezTo>
                    <a:cubicBezTo>
                      <a:pt x="17151" y="16034"/>
                      <a:pt x="17029" y="15770"/>
                      <a:pt x="17082" y="1576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6" name="Group 73"/>
            <p:cNvGrpSpPr/>
            <p:nvPr/>
          </p:nvGrpSpPr>
          <p:grpSpPr>
            <a:xfrm>
              <a:off x="18892428" y="3561665"/>
              <a:ext cx="16381241" cy="8463984"/>
              <a:chOff x="1199130" y="4522421"/>
              <a:chExt cx="11824661" cy="6109654"/>
            </a:xfrm>
            <a:solidFill>
              <a:schemeClr val="bg1"/>
            </a:solidFill>
          </p:grpSpPr>
          <p:sp>
            <p:nvSpPr>
              <p:cNvPr id="7" name="Shape 25916"/>
              <p:cNvSpPr/>
              <p:nvPr/>
            </p:nvSpPr>
            <p:spPr>
              <a:xfrm>
                <a:off x="6135668" y="4592277"/>
                <a:ext cx="2129266" cy="1912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9" h="21364" extrusionOk="0">
                    <a:moveTo>
                      <a:pt x="3010" y="6585"/>
                    </a:moveTo>
                    <a:cubicBezTo>
                      <a:pt x="2435" y="7097"/>
                      <a:pt x="992" y="7348"/>
                      <a:pt x="363" y="6890"/>
                    </a:cubicBezTo>
                    <a:cubicBezTo>
                      <a:pt x="444" y="6750"/>
                      <a:pt x="713" y="6786"/>
                      <a:pt x="499" y="6579"/>
                    </a:cubicBezTo>
                    <a:cubicBezTo>
                      <a:pt x="464" y="6545"/>
                      <a:pt x="118" y="6445"/>
                      <a:pt x="106" y="6460"/>
                    </a:cubicBezTo>
                    <a:cubicBezTo>
                      <a:pt x="240" y="6289"/>
                      <a:pt x="512" y="6444"/>
                      <a:pt x="654" y="6279"/>
                    </a:cubicBezTo>
                    <a:cubicBezTo>
                      <a:pt x="796" y="6113"/>
                      <a:pt x="-14" y="6151"/>
                      <a:pt x="0" y="6157"/>
                    </a:cubicBezTo>
                    <a:cubicBezTo>
                      <a:pt x="226" y="5657"/>
                      <a:pt x="953" y="5687"/>
                      <a:pt x="954" y="6266"/>
                    </a:cubicBezTo>
                    <a:cubicBezTo>
                      <a:pt x="1102" y="6190"/>
                      <a:pt x="1215" y="6074"/>
                      <a:pt x="1294" y="5918"/>
                    </a:cubicBezTo>
                    <a:cubicBezTo>
                      <a:pt x="1537" y="5893"/>
                      <a:pt x="2370" y="6107"/>
                      <a:pt x="2491" y="5816"/>
                    </a:cubicBezTo>
                    <a:cubicBezTo>
                      <a:pt x="2514" y="5759"/>
                      <a:pt x="3682" y="5987"/>
                      <a:pt x="3010" y="6585"/>
                    </a:cubicBezTo>
                    <a:cubicBezTo>
                      <a:pt x="2843" y="6734"/>
                      <a:pt x="3142" y="6468"/>
                      <a:pt x="3010" y="6585"/>
                    </a:cubicBezTo>
                    <a:close/>
                    <a:moveTo>
                      <a:pt x="11005" y="300"/>
                    </a:moveTo>
                    <a:cubicBezTo>
                      <a:pt x="11317" y="195"/>
                      <a:pt x="11825" y="280"/>
                      <a:pt x="12088" y="495"/>
                    </a:cubicBezTo>
                    <a:cubicBezTo>
                      <a:pt x="12051" y="428"/>
                      <a:pt x="12017" y="355"/>
                      <a:pt x="12030" y="274"/>
                    </a:cubicBezTo>
                    <a:cubicBezTo>
                      <a:pt x="12514" y="182"/>
                      <a:pt x="14125" y="719"/>
                      <a:pt x="14503" y="1064"/>
                    </a:cubicBezTo>
                    <a:cubicBezTo>
                      <a:pt x="14355" y="1090"/>
                      <a:pt x="13593" y="1487"/>
                      <a:pt x="13494" y="1113"/>
                    </a:cubicBezTo>
                    <a:cubicBezTo>
                      <a:pt x="13514" y="1074"/>
                      <a:pt x="13535" y="1036"/>
                      <a:pt x="13555" y="997"/>
                    </a:cubicBezTo>
                    <a:cubicBezTo>
                      <a:pt x="13092" y="666"/>
                      <a:pt x="12573" y="887"/>
                      <a:pt x="12439" y="1482"/>
                    </a:cubicBezTo>
                    <a:cubicBezTo>
                      <a:pt x="12305" y="1656"/>
                      <a:pt x="11018" y="988"/>
                      <a:pt x="11664" y="897"/>
                    </a:cubicBezTo>
                    <a:cubicBezTo>
                      <a:pt x="11583" y="891"/>
                      <a:pt x="10294" y="541"/>
                      <a:pt x="11005" y="300"/>
                    </a:cubicBezTo>
                    <a:cubicBezTo>
                      <a:pt x="11317" y="195"/>
                      <a:pt x="10790" y="373"/>
                      <a:pt x="11005" y="300"/>
                    </a:cubicBezTo>
                    <a:close/>
                    <a:moveTo>
                      <a:pt x="13416" y="415"/>
                    </a:moveTo>
                    <a:cubicBezTo>
                      <a:pt x="13177" y="380"/>
                      <a:pt x="12943" y="324"/>
                      <a:pt x="12720" y="200"/>
                    </a:cubicBezTo>
                    <a:cubicBezTo>
                      <a:pt x="13106" y="-111"/>
                      <a:pt x="14518" y="-25"/>
                      <a:pt x="14908" y="222"/>
                    </a:cubicBezTo>
                    <a:cubicBezTo>
                      <a:pt x="14603" y="635"/>
                      <a:pt x="13826" y="474"/>
                      <a:pt x="13416" y="415"/>
                    </a:cubicBezTo>
                    <a:cubicBezTo>
                      <a:pt x="13177" y="380"/>
                      <a:pt x="13560" y="435"/>
                      <a:pt x="13416" y="415"/>
                    </a:cubicBezTo>
                    <a:close/>
                    <a:moveTo>
                      <a:pt x="17057" y="21008"/>
                    </a:moveTo>
                    <a:cubicBezTo>
                      <a:pt x="17044" y="21058"/>
                      <a:pt x="17025" y="21102"/>
                      <a:pt x="16998" y="21143"/>
                    </a:cubicBezTo>
                    <a:cubicBezTo>
                      <a:pt x="16638" y="21123"/>
                      <a:pt x="16355" y="21046"/>
                      <a:pt x="15994" y="21031"/>
                    </a:cubicBezTo>
                    <a:cubicBezTo>
                      <a:pt x="15992" y="20975"/>
                      <a:pt x="15985" y="20922"/>
                      <a:pt x="15986" y="20864"/>
                    </a:cubicBezTo>
                    <a:cubicBezTo>
                      <a:pt x="16167" y="20818"/>
                      <a:pt x="16655" y="20912"/>
                      <a:pt x="16834" y="20976"/>
                    </a:cubicBezTo>
                    <a:cubicBezTo>
                      <a:pt x="16831" y="20995"/>
                      <a:pt x="16840" y="21021"/>
                      <a:pt x="16837" y="21040"/>
                    </a:cubicBezTo>
                    <a:cubicBezTo>
                      <a:pt x="16925" y="21067"/>
                      <a:pt x="16976" y="21002"/>
                      <a:pt x="17057" y="21008"/>
                    </a:cubicBezTo>
                    <a:cubicBezTo>
                      <a:pt x="17069" y="21052"/>
                      <a:pt x="16976" y="21002"/>
                      <a:pt x="17057" y="21008"/>
                    </a:cubicBezTo>
                    <a:close/>
                    <a:moveTo>
                      <a:pt x="15035" y="9329"/>
                    </a:moveTo>
                    <a:cubicBezTo>
                      <a:pt x="15040" y="9332"/>
                      <a:pt x="15043" y="9336"/>
                      <a:pt x="15046" y="9340"/>
                    </a:cubicBezTo>
                    <a:cubicBezTo>
                      <a:pt x="15083" y="9411"/>
                      <a:pt x="14747" y="9586"/>
                      <a:pt x="14719" y="9588"/>
                    </a:cubicBezTo>
                    <a:cubicBezTo>
                      <a:pt x="14509" y="9606"/>
                      <a:pt x="14814" y="9185"/>
                      <a:pt x="15035" y="9329"/>
                    </a:cubicBezTo>
                    <a:cubicBezTo>
                      <a:pt x="15040" y="9332"/>
                      <a:pt x="15025" y="9323"/>
                      <a:pt x="15035" y="9329"/>
                    </a:cubicBezTo>
                    <a:close/>
                    <a:moveTo>
                      <a:pt x="10464" y="17106"/>
                    </a:moveTo>
                    <a:lnTo>
                      <a:pt x="10453" y="17083"/>
                    </a:lnTo>
                    <a:cubicBezTo>
                      <a:pt x="10426" y="17405"/>
                      <a:pt x="10539" y="17595"/>
                      <a:pt x="10345" y="17882"/>
                    </a:cubicBezTo>
                    <a:cubicBezTo>
                      <a:pt x="9796" y="17382"/>
                      <a:pt x="10473" y="17289"/>
                      <a:pt x="10464" y="17106"/>
                    </a:cubicBezTo>
                    <a:cubicBezTo>
                      <a:pt x="10464" y="17106"/>
                      <a:pt x="10457" y="16967"/>
                      <a:pt x="10464" y="17106"/>
                    </a:cubicBezTo>
                    <a:close/>
                    <a:moveTo>
                      <a:pt x="10564" y="18237"/>
                    </a:moveTo>
                    <a:cubicBezTo>
                      <a:pt x="10602" y="18346"/>
                      <a:pt x="10551" y="18790"/>
                      <a:pt x="10530" y="18920"/>
                    </a:cubicBezTo>
                    <a:cubicBezTo>
                      <a:pt x="10485" y="19203"/>
                      <a:pt x="10300" y="18856"/>
                      <a:pt x="10290" y="19078"/>
                    </a:cubicBezTo>
                    <a:cubicBezTo>
                      <a:pt x="10271" y="19507"/>
                      <a:pt x="9961" y="18146"/>
                      <a:pt x="9970" y="18150"/>
                    </a:cubicBezTo>
                    <a:cubicBezTo>
                      <a:pt x="10234" y="18257"/>
                      <a:pt x="10411" y="17796"/>
                      <a:pt x="10564" y="18237"/>
                    </a:cubicBezTo>
                    <a:cubicBezTo>
                      <a:pt x="10578" y="18276"/>
                      <a:pt x="10539" y="18164"/>
                      <a:pt x="10564" y="18237"/>
                    </a:cubicBezTo>
                    <a:close/>
                    <a:moveTo>
                      <a:pt x="5029" y="10651"/>
                    </a:moveTo>
                    <a:cubicBezTo>
                      <a:pt x="5077" y="10532"/>
                      <a:pt x="5345" y="10601"/>
                      <a:pt x="5317" y="10393"/>
                    </a:cubicBezTo>
                    <a:cubicBezTo>
                      <a:pt x="5309" y="10405"/>
                      <a:pt x="5301" y="10411"/>
                      <a:pt x="5295" y="10424"/>
                    </a:cubicBezTo>
                    <a:cubicBezTo>
                      <a:pt x="5232" y="10439"/>
                      <a:pt x="5176" y="10423"/>
                      <a:pt x="5111" y="10424"/>
                    </a:cubicBezTo>
                    <a:cubicBezTo>
                      <a:pt x="5102" y="10395"/>
                      <a:pt x="5323" y="9733"/>
                      <a:pt x="5376" y="9698"/>
                    </a:cubicBezTo>
                    <a:cubicBezTo>
                      <a:pt x="5467" y="9638"/>
                      <a:pt x="5548" y="9315"/>
                      <a:pt x="5670" y="9337"/>
                    </a:cubicBezTo>
                    <a:cubicBezTo>
                      <a:pt x="5754" y="9352"/>
                      <a:pt x="6274" y="9294"/>
                      <a:pt x="6258" y="9415"/>
                    </a:cubicBezTo>
                    <a:cubicBezTo>
                      <a:pt x="6253" y="9452"/>
                      <a:pt x="5825" y="9767"/>
                      <a:pt x="5928" y="9811"/>
                    </a:cubicBezTo>
                    <a:cubicBezTo>
                      <a:pt x="5995" y="9839"/>
                      <a:pt x="6642" y="9635"/>
                      <a:pt x="6636" y="9850"/>
                    </a:cubicBezTo>
                    <a:cubicBezTo>
                      <a:pt x="6630" y="10107"/>
                      <a:pt x="6142" y="10320"/>
                      <a:pt x="6302" y="10517"/>
                    </a:cubicBezTo>
                    <a:cubicBezTo>
                      <a:pt x="6401" y="10638"/>
                      <a:pt x="6622" y="10658"/>
                      <a:pt x="6653" y="10846"/>
                    </a:cubicBezTo>
                    <a:cubicBezTo>
                      <a:pt x="6671" y="10958"/>
                      <a:pt x="6675" y="11181"/>
                      <a:pt x="6785" y="11246"/>
                    </a:cubicBezTo>
                    <a:cubicBezTo>
                      <a:pt x="7128" y="11447"/>
                      <a:pt x="7055" y="11926"/>
                      <a:pt x="7226" y="12079"/>
                    </a:cubicBezTo>
                    <a:cubicBezTo>
                      <a:pt x="7345" y="12186"/>
                      <a:pt x="7646" y="11861"/>
                      <a:pt x="7721" y="12232"/>
                    </a:cubicBezTo>
                    <a:cubicBezTo>
                      <a:pt x="7759" y="12416"/>
                      <a:pt x="7449" y="12755"/>
                      <a:pt x="7292" y="12788"/>
                    </a:cubicBezTo>
                    <a:cubicBezTo>
                      <a:pt x="7264" y="12782"/>
                      <a:pt x="7615" y="12821"/>
                      <a:pt x="7617" y="12880"/>
                    </a:cubicBezTo>
                    <a:cubicBezTo>
                      <a:pt x="7622" y="13056"/>
                      <a:pt x="6316" y="13296"/>
                      <a:pt x="6190" y="13215"/>
                    </a:cubicBezTo>
                    <a:cubicBezTo>
                      <a:pt x="5876" y="13016"/>
                      <a:pt x="5422" y="13624"/>
                      <a:pt x="4985" y="13472"/>
                    </a:cubicBezTo>
                    <a:cubicBezTo>
                      <a:pt x="5239" y="13140"/>
                      <a:pt x="5940" y="13044"/>
                      <a:pt x="6110" y="12742"/>
                    </a:cubicBezTo>
                    <a:cubicBezTo>
                      <a:pt x="5925" y="12832"/>
                      <a:pt x="5802" y="12692"/>
                      <a:pt x="5782" y="12693"/>
                    </a:cubicBezTo>
                    <a:cubicBezTo>
                      <a:pt x="5654" y="12701"/>
                      <a:pt x="5527" y="12674"/>
                      <a:pt x="5405" y="12714"/>
                    </a:cubicBezTo>
                    <a:cubicBezTo>
                      <a:pt x="5071" y="12824"/>
                      <a:pt x="5664" y="12288"/>
                      <a:pt x="5650" y="12311"/>
                    </a:cubicBezTo>
                    <a:cubicBezTo>
                      <a:pt x="5754" y="12141"/>
                      <a:pt x="5455" y="11802"/>
                      <a:pt x="5686" y="11851"/>
                    </a:cubicBezTo>
                    <a:cubicBezTo>
                      <a:pt x="5913" y="11898"/>
                      <a:pt x="6249" y="11772"/>
                      <a:pt x="6176" y="11451"/>
                    </a:cubicBezTo>
                    <a:cubicBezTo>
                      <a:pt x="5978" y="11400"/>
                      <a:pt x="5859" y="11364"/>
                      <a:pt x="6069" y="11081"/>
                    </a:cubicBezTo>
                    <a:cubicBezTo>
                      <a:pt x="5935" y="11261"/>
                      <a:pt x="5499" y="11034"/>
                      <a:pt x="5491" y="11228"/>
                    </a:cubicBezTo>
                    <a:cubicBezTo>
                      <a:pt x="5230" y="11183"/>
                      <a:pt x="5585" y="10919"/>
                      <a:pt x="5602" y="10890"/>
                    </a:cubicBezTo>
                    <a:cubicBezTo>
                      <a:pt x="5707" y="10710"/>
                      <a:pt x="5363" y="10523"/>
                      <a:pt x="5390" y="10718"/>
                    </a:cubicBezTo>
                    <a:cubicBezTo>
                      <a:pt x="5581" y="10787"/>
                      <a:pt x="5302" y="10864"/>
                      <a:pt x="5290" y="10905"/>
                    </a:cubicBezTo>
                    <a:cubicBezTo>
                      <a:pt x="5166" y="10939"/>
                      <a:pt x="5297" y="10688"/>
                      <a:pt x="5272" y="10646"/>
                    </a:cubicBezTo>
                    <a:cubicBezTo>
                      <a:pt x="5255" y="10619"/>
                      <a:pt x="4940" y="10871"/>
                      <a:pt x="5029" y="10651"/>
                    </a:cubicBezTo>
                    <a:cubicBezTo>
                      <a:pt x="5047" y="10606"/>
                      <a:pt x="5016" y="10683"/>
                      <a:pt x="5029" y="10651"/>
                    </a:cubicBezTo>
                    <a:close/>
                    <a:moveTo>
                      <a:pt x="19919" y="20951"/>
                    </a:moveTo>
                    <a:cubicBezTo>
                      <a:pt x="19993" y="20920"/>
                      <a:pt x="20069" y="20888"/>
                      <a:pt x="20137" y="20844"/>
                    </a:cubicBezTo>
                    <a:cubicBezTo>
                      <a:pt x="20138" y="20843"/>
                      <a:pt x="19724" y="21347"/>
                      <a:pt x="19988" y="21347"/>
                    </a:cubicBezTo>
                    <a:cubicBezTo>
                      <a:pt x="19707" y="21325"/>
                      <a:pt x="19367" y="21489"/>
                      <a:pt x="19252" y="21103"/>
                    </a:cubicBezTo>
                    <a:cubicBezTo>
                      <a:pt x="19317" y="21150"/>
                      <a:pt x="19414" y="21101"/>
                      <a:pt x="19487" y="21094"/>
                    </a:cubicBezTo>
                    <a:cubicBezTo>
                      <a:pt x="19505" y="21064"/>
                      <a:pt x="19515" y="21012"/>
                      <a:pt x="19515" y="20976"/>
                    </a:cubicBezTo>
                    <a:cubicBezTo>
                      <a:pt x="19659" y="20996"/>
                      <a:pt x="19780" y="21008"/>
                      <a:pt x="19919" y="20951"/>
                    </a:cubicBezTo>
                    <a:cubicBezTo>
                      <a:pt x="19993" y="20920"/>
                      <a:pt x="19780" y="21008"/>
                      <a:pt x="19919" y="20951"/>
                    </a:cubicBezTo>
                    <a:close/>
                    <a:moveTo>
                      <a:pt x="3448" y="12512"/>
                    </a:moveTo>
                    <a:lnTo>
                      <a:pt x="3439" y="12467"/>
                    </a:lnTo>
                    <a:cubicBezTo>
                      <a:pt x="3441" y="12484"/>
                      <a:pt x="3910" y="11973"/>
                      <a:pt x="3927" y="11961"/>
                    </a:cubicBezTo>
                    <a:cubicBezTo>
                      <a:pt x="3801" y="11949"/>
                      <a:pt x="3649" y="11911"/>
                      <a:pt x="3652" y="11769"/>
                    </a:cubicBezTo>
                    <a:lnTo>
                      <a:pt x="3653" y="11732"/>
                    </a:lnTo>
                    <a:cubicBezTo>
                      <a:pt x="3638" y="11187"/>
                      <a:pt x="4036" y="11537"/>
                      <a:pt x="4296" y="11292"/>
                    </a:cubicBezTo>
                    <a:cubicBezTo>
                      <a:pt x="4019" y="11229"/>
                      <a:pt x="4821" y="10776"/>
                      <a:pt x="5082" y="10841"/>
                    </a:cubicBezTo>
                    <a:cubicBezTo>
                      <a:pt x="5103" y="10873"/>
                      <a:pt x="5214" y="11022"/>
                      <a:pt x="5230" y="11072"/>
                    </a:cubicBezTo>
                    <a:cubicBezTo>
                      <a:pt x="5337" y="11212"/>
                      <a:pt x="5329" y="11337"/>
                      <a:pt x="5207" y="11445"/>
                    </a:cubicBezTo>
                    <a:cubicBezTo>
                      <a:pt x="4948" y="11696"/>
                      <a:pt x="5225" y="11803"/>
                      <a:pt x="5096" y="12165"/>
                    </a:cubicBezTo>
                    <a:cubicBezTo>
                      <a:pt x="4944" y="12594"/>
                      <a:pt x="3961" y="12830"/>
                      <a:pt x="3623" y="12797"/>
                    </a:cubicBezTo>
                    <a:lnTo>
                      <a:pt x="3629" y="12759"/>
                    </a:lnTo>
                    <a:cubicBezTo>
                      <a:pt x="3593" y="12765"/>
                      <a:pt x="3565" y="12764"/>
                      <a:pt x="3528" y="12766"/>
                    </a:cubicBezTo>
                    <a:cubicBezTo>
                      <a:pt x="3509" y="12734"/>
                      <a:pt x="3505" y="12702"/>
                      <a:pt x="3523" y="12678"/>
                    </a:cubicBezTo>
                    <a:cubicBezTo>
                      <a:pt x="3435" y="12635"/>
                      <a:pt x="3431" y="12581"/>
                      <a:pt x="3510" y="12516"/>
                    </a:cubicBezTo>
                    <a:cubicBezTo>
                      <a:pt x="3502" y="12515"/>
                      <a:pt x="3448" y="12512"/>
                      <a:pt x="3448" y="12512"/>
                    </a:cubicBezTo>
                    <a:cubicBezTo>
                      <a:pt x="3448" y="12512"/>
                      <a:pt x="3448" y="12512"/>
                      <a:pt x="3448" y="12512"/>
                    </a:cubicBezTo>
                    <a:close/>
                    <a:moveTo>
                      <a:pt x="11104" y="9151"/>
                    </a:moveTo>
                    <a:cubicBezTo>
                      <a:pt x="11102" y="9148"/>
                      <a:pt x="11098" y="9146"/>
                      <a:pt x="11094" y="9143"/>
                    </a:cubicBezTo>
                    <a:cubicBezTo>
                      <a:pt x="11097" y="9141"/>
                      <a:pt x="11101" y="9138"/>
                      <a:pt x="11105" y="9135"/>
                    </a:cubicBezTo>
                    <a:cubicBezTo>
                      <a:pt x="11105" y="9140"/>
                      <a:pt x="11105" y="9147"/>
                      <a:pt x="11104" y="9151"/>
                    </a:cubicBezTo>
                    <a:cubicBezTo>
                      <a:pt x="11102" y="9148"/>
                      <a:pt x="11105" y="9147"/>
                      <a:pt x="11104" y="9151"/>
                    </a:cubicBezTo>
                    <a:close/>
                    <a:moveTo>
                      <a:pt x="21399" y="14198"/>
                    </a:moveTo>
                    <a:cubicBezTo>
                      <a:pt x="21409" y="14173"/>
                      <a:pt x="21499" y="14149"/>
                      <a:pt x="21520" y="14142"/>
                    </a:cubicBezTo>
                    <a:lnTo>
                      <a:pt x="21423" y="14087"/>
                    </a:lnTo>
                    <a:cubicBezTo>
                      <a:pt x="21320" y="14027"/>
                      <a:pt x="21586" y="13723"/>
                      <a:pt x="21296" y="13692"/>
                    </a:cubicBezTo>
                    <a:cubicBezTo>
                      <a:pt x="21112" y="13672"/>
                      <a:pt x="20805" y="13386"/>
                      <a:pt x="20627" y="13557"/>
                    </a:cubicBezTo>
                    <a:cubicBezTo>
                      <a:pt x="20375" y="13291"/>
                      <a:pt x="20136" y="13280"/>
                      <a:pt x="19764" y="13317"/>
                    </a:cubicBezTo>
                    <a:cubicBezTo>
                      <a:pt x="19859" y="13317"/>
                      <a:pt x="19308" y="12896"/>
                      <a:pt x="19323" y="12913"/>
                    </a:cubicBezTo>
                    <a:cubicBezTo>
                      <a:pt x="19229" y="12913"/>
                      <a:pt x="19162" y="12594"/>
                      <a:pt x="19105" y="12495"/>
                    </a:cubicBezTo>
                    <a:cubicBezTo>
                      <a:pt x="18878" y="12097"/>
                      <a:pt x="18551" y="12640"/>
                      <a:pt x="18342" y="12454"/>
                    </a:cubicBezTo>
                    <a:cubicBezTo>
                      <a:pt x="18213" y="12393"/>
                      <a:pt x="18189" y="12168"/>
                      <a:pt x="18086" y="12043"/>
                    </a:cubicBezTo>
                    <a:cubicBezTo>
                      <a:pt x="18386" y="11994"/>
                      <a:pt x="18733" y="11639"/>
                      <a:pt x="18199" y="11620"/>
                    </a:cubicBezTo>
                    <a:cubicBezTo>
                      <a:pt x="18172" y="11530"/>
                      <a:pt x="17896" y="11200"/>
                      <a:pt x="17799" y="11143"/>
                    </a:cubicBezTo>
                    <a:cubicBezTo>
                      <a:pt x="17967" y="10775"/>
                      <a:pt x="17329" y="10571"/>
                      <a:pt x="17149" y="10533"/>
                    </a:cubicBezTo>
                    <a:cubicBezTo>
                      <a:pt x="16689" y="10533"/>
                      <a:pt x="16796" y="10101"/>
                      <a:pt x="16546" y="9833"/>
                    </a:cubicBezTo>
                    <a:cubicBezTo>
                      <a:pt x="16590" y="9843"/>
                      <a:pt x="16633" y="9860"/>
                      <a:pt x="16674" y="9878"/>
                    </a:cubicBezTo>
                    <a:lnTo>
                      <a:pt x="16626" y="9776"/>
                    </a:lnTo>
                    <a:cubicBezTo>
                      <a:pt x="16769" y="9537"/>
                      <a:pt x="16634" y="9167"/>
                      <a:pt x="16725" y="8824"/>
                    </a:cubicBezTo>
                    <a:cubicBezTo>
                      <a:pt x="16306" y="8876"/>
                      <a:pt x="15803" y="8638"/>
                      <a:pt x="15397" y="8843"/>
                    </a:cubicBezTo>
                    <a:cubicBezTo>
                      <a:pt x="14990" y="9046"/>
                      <a:pt x="15218" y="9655"/>
                      <a:pt x="15490" y="9475"/>
                    </a:cubicBezTo>
                    <a:cubicBezTo>
                      <a:pt x="15446" y="9559"/>
                      <a:pt x="15400" y="9612"/>
                      <a:pt x="15302" y="9624"/>
                    </a:cubicBezTo>
                    <a:cubicBezTo>
                      <a:pt x="15527" y="10138"/>
                      <a:pt x="15043" y="10023"/>
                      <a:pt x="14840" y="9709"/>
                    </a:cubicBezTo>
                    <a:lnTo>
                      <a:pt x="14842" y="9700"/>
                    </a:lnTo>
                    <a:cubicBezTo>
                      <a:pt x="14833" y="9734"/>
                      <a:pt x="14822" y="9767"/>
                      <a:pt x="14810" y="9799"/>
                    </a:cubicBezTo>
                    <a:cubicBezTo>
                      <a:pt x="14723" y="9791"/>
                      <a:pt x="14635" y="9776"/>
                      <a:pt x="14548" y="9751"/>
                    </a:cubicBezTo>
                    <a:cubicBezTo>
                      <a:pt x="14418" y="9770"/>
                      <a:pt x="14357" y="9921"/>
                      <a:pt x="14366" y="10048"/>
                    </a:cubicBezTo>
                    <a:lnTo>
                      <a:pt x="14272" y="10101"/>
                    </a:lnTo>
                    <a:cubicBezTo>
                      <a:pt x="14229" y="10390"/>
                      <a:pt x="14291" y="10708"/>
                      <a:pt x="14374" y="10979"/>
                    </a:cubicBezTo>
                    <a:cubicBezTo>
                      <a:pt x="14374" y="10980"/>
                      <a:pt x="14706" y="11039"/>
                      <a:pt x="14271" y="10982"/>
                    </a:cubicBezTo>
                    <a:cubicBezTo>
                      <a:pt x="14155" y="10964"/>
                      <a:pt x="14030" y="11072"/>
                      <a:pt x="14169" y="11177"/>
                    </a:cubicBezTo>
                    <a:cubicBezTo>
                      <a:pt x="14151" y="11181"/>
                      <a:pt x="14133" y="11186"/>
                      <a:pt x="14115" y="11190"/>
                    </a:cubicBezTo>
                    <a:cubicBezTo>
                      <a:pt x="14118" y="11235"/>
                      <a:pt x="14112" y="11279"/>
                      <a:pt x="14095" y="11321"/>
                    </a:cubicBezTo>
                    <a:cubicBezTo>
                      <a:pt x="14319" y="11407"/>
                      <a:pt x="14597" y="11381"/>
                      <a:pt x="14839" y="11383"/>
                    </a:cubicBezTo>
                    <a:lnTo>
                      <a:pt x="14792" y="11431"/>
                    </a:lnTo>
                    <a:cubicBezTo>
                      <a:pt x="14873" y="11397"/>
                      <a:pt x="15020" y="11368"/>
                      <a:pt x="15097" y="11423"/>
                    </a:cubicBezTo>
                    <a:cubicBezTo>
                      <a:pt x="14771" y="11469"/>
                      <a:pt x="14345" y="11485"/>
                      <a:pt x="14023" y="11419"/>
                    </a:cubicBezTo>
                    <a:cubicBezTo>
                      <a:pt x="13755" y="11424"/>
                      <a:pt x="13655" y="11208"/>
                      <a:pt x="13442" y="11208"/>
                    </a:cubicBezTo>
                    <a:cubicBezTo>
                      <a:pt x="13013" y="11208"/>
                      <a:pt x="12497" y="11570"/>
                      <a:pt x="12077" y="11683"/>
                    </a:cubicBezTo>
                    <a:cubicBezTo>
                      <a:pt x="12021" y="11598"/>
                      <a:pt x="11938" y="11539"/>
                      <a:pt x="11850" y="11498"/>
                    </a:cubicBezTo>
                    <a:cubicBezTo>
                      <a:pt x="11906" y="11380"/>
                      <a:pt x="11866" y="11334"/>
                      <a:pt x="11769" y="11310"/>
                    </a:cubicBezTo>
                    <a:lnTo>
                      <a:pt x="11748" y="11359"/>
                    </a:lnTo>
                    <a:cubicBezTo>
                      <a:pt x="11689" y="11359"/>
                      <a:pt x="11635" y="11383"/>
                      <a:pt x="11585" y="11434"/>
                    </a:cubicBezTo>
                    <a:cubicBezTo>
                      <a:pt x="11468" y="11434"/>
                      <a:pt x="11068" y="11450"/>
                      <a:pt x="10966" y="11574"/>
                    </a:cubicBezTo>
                    <a:cubicBezTo>
                      <a:pt x="11003" y="11493"/>
                      <a:pt x="11068" y="11431"/>
                      <a:pt x="11053" y="11329"/>
                    </a:cubicBezTo>
                    <a:cubicBezTo>
                      <a:pt x="11360" y="11511"/>
                      <a:pt x="11588" y="10834"/>
                      <a:pt x="11473" y="10674"/>
                    </a:cubicBezTo>
                    <a:cubicBezTo>
                      <a:pt x="11548" y="11455"/>
                      <a:pt x="12215" y="10595"/>
                      <a:pt x="12459" y="10590"/>
                    </a:cubicBezTo>
                    <a:cubicBezTo>
                      <a:pt x="12794" y="10584"/>
                      <a:pt x="12838" y="10062"/>
                      <a:pt x="12863" y="9783"/>
                    </a:cubicBezTo>
                    <a:cubicBezTo>
                      <a:pt x="12881" y="9580"/>
                      <a:pt x="13458" y="9031"/>
                      <a:pt x="13427" y="8990"/>
                    </a:cubicBezTo>
                    <a:cubicBezTo>
                      <a:pt x="13815" y="8727"/>
                      <a:pt x="12477" y="8225"/>
                      <a:pt x="13133" y="7551"/>
                    </a:cubicBezTo>
                    <a:cubicBezTo>
                      <a:pt x="13342" y="7340"/>
                      <a:pt x="13527" y="7230"/>
                      <a:pt x="13796" y="7110"/>
                    </a:cubicBezTo>
                    <a:cubicBezTo>
                      <a:pt x="13875" y="7074"/>
                      <a:pt x="14210" y="6821"/>
                      <a:pt x="14230" y="6703"/>
                    </a:cubicBezTo>
                    <a:cubicBezTo>
                      <a:pt x="14239" y="6653"/>
                      <a:pt x="14134" y="6487"/>
                      <a:pt x="14081" y="6528"/>
                    </a:cubicBezTo>
                    <a:cubicBezTo>
                      <a:pt x="14339" y="5989"/>
                      <a:pt x="15221" y="5978"/>
                      <a:pt x="15459" y="6484"/>
                    </a:cubicBezTo>
                    <a:cubicBezTo>
                      <a:pt x="15284" y="6479"/>
                      <a:pt x="14555" y="7035"/>
                      <a:pt x="14534" y="7238"/>
                    </a:cubicBezTo>
                    <a:cubicBezTo>
                      <a:pt x="14055" y="7196"/>
                      <a:pt x="14378" y="8563"/>
                      <a:pt x="14576" y="8615"/>
                    </a:cubicBezTo>
                    <a:cubicBezTo>
                      <a:pt x="14918" y="8705"/>
                      <a:pt x="14912" y="8954"/>
                      <a:pt x="15299" y="8832"/>
                    </a:cubicBezTo>
                    <a:cubicBezTo>
                      <a:pt x="16051" y="8597"/>
                      <a:pt x="16518" y="8623"/>
                      <a:pt x="17126" y="8089"/>
                    </a:cubicBezTo>
                    <a:cubicBezTo>
                      <a:pt x="17989" y="7332"/>
                      <a:pt x="17131" y="7189"/>
                      <a:pt x="16960" y="6564"/>
                    </a:cubicBezTo>
                    <a:cubicBezTo>
                      <a:pt x="16891" y="6310"/>
                      <a:pt x="16962" y="6056"/>
                      <a:pt x="16770" y="5802"/>
                    </a:cubicBezTo>
                    <a:cubicBezTo>
                      <a:pt x="16593" y="5570"/>
                      <a:pt x="16691" y="5715"/>
                      <a:pt x="16751" y="5394"/>
                    </a:cubicBezTo>
                    <a:cubicBezTo>
                      <a:pt x="16807" y="5092"/>
                      <a:pt x="16443" y="5099"/>
                      <a:pt x="16319" y="4939"/>
                    </a:cubicBezTo>
                    <a:cubicBezTo>
                      <a:pt x="16366" y="4885"/>
                      <a:pt x="16402" y="4805"/>
                      <a:pt x="16433" y="4739"/>
                    </a:cubicBezTo>
                    <a:cubicBezTo>
                      <a:pt x="16397" y="4728"/>
                      <a:pt x="16370" y="4705"/>
                      <a:pt x="16352" y="4670"/>
                    </a:cubicBezTo>
                    <a:cubicBezTo>
                      <a:pt x="16486" y="4552"/>
                      <a:pt x="16818" y="4457"/>
                      <a:pt x="16818" y="4297"/>
                    </a:cubicBezTo>
                    <a:lnTo>
                      <a:pt x="16777" y="4292"/>
                    </a:lnTo>
                    <a:lnTo>
                      <a:pt x="16781" y="4239"/>
                    </a:lnTo>
                    <a:cubicBezTo>
                      <a:pt x="16681" y="4213"/>
                      <a:pt x="16582" y="4186"/>
                      <a:pt x="16483" y="4156"/>
                    </a:cubicBezTo>
                    <a:cubicBezTo>
                      <a:pt x="16600" y="4125"/>
                      <a:pt x="16712" y="4098"/>
                      <a:pt x="16819" y="4044"/>
                    </a:cubicBezTo>
                    <a:lnTo>
                      <a:pt x="16812" y="4008"/>
                    </a:lnTo>
                    <a:cubicBezTo>
                      <a:pt x="16788" y="3879"/>
                      <a:pt x="16102" y="3767"/>
                      <a:pt x="16024" y="3831"/>
                    </a:cubicBezTo>
                    <a:cubicBezTo>
                      <a:pt x="16035" y="3485"/>
                      <a:pt x="15559" y="3828"/>
                      <a:pt x="15481" y="3933"/>
                    </a:cubicBezTo>
                    <a:cubicBezTo>
                      <a:pt x="15481" y="3810"/>
                      <a:pt x="15465" y="3728"/>
                      <a:pt x="15353" y="3712"/>
                    </a:cubicBezTo>
                    <a:cubicBezTo>
                      <a:pt x="15350" y="3712"/>
                      <a:pt x="15455" y="3766"/>
                      <a:pt x="15313" y="3766"/>
                    </a:cubicBezTo>
                    <a:lnTo>
                      <a:pt x="15313" y="3708"/>
                    </a:lnTo>
                    <a:cubicBezTo>
                      <a:pt x="14920" y="3686"/>
                      <a:pt x="14462" y="3793"/>
                      <a:pt x="14080" y="3879"/>
                    </a:cubicBezTo>
                    <a:lnTo>
                      <a:pt x="14055" y="3979"/>
                    </a:lnTo>
                    <a:cubicBezTo>
                      <a:pt x="14083" y="3996"/>
                      <a:pt x="14112" y="4012"/>
                      <a:pt x="14141" y="4027"/>
                    </a:cubicBezTo>
                    <a:cubicBezTo>
                      <a:pt x="14126" y="4044"/>
                      <a:pt x="13707" y="4059"/>
                      <a:pt x="13848" y="4178"/>
                    </a:cubicBezTo>
                    <a:cubicBezTo>
                      <a:pt x="13839" y="4188"/>
                      <a:pt x="13730" y="4250"/>
                      <a:pt x="13705" y="4250"/>
                    </a:cubicBezTo>
                    <a:cubicBezTo>
                      <a:pt x="13546" y="4221"/>
                      <a:pt x="13373" y="4049"/>
                      <a:pt x="13215" y="4159"/>
                    </a:cubicBezTo>
                    <a:cubicBezTo>
                      <a:pt x="13149" y="4204"/>
                      <a:pt x="12175" y="4604"/>
                      <a:pt x="12746" y="4666"/>
                    </a:cubicBezTo>
                    <a:cubicBezTo>
                      <a:pt x="12622" y="4865"/>
                      <a:pt x="12457" y="4653"/>
                      <a:pt x="12460" y="4524"/>
                    </a:cubicBezTo>
                    <a:cubicBezTo>
                      <a:pt x="12221" y="4504"/>
                      <a:pt x="11580" y="4848"/>
                      <a:pt x="11551" y="5086"/>
                    </a:cubicBezTo>
                    <a:cubicBezTo>
                      <a:pt x="11780" y="5070"/>
                      <a:pt x="12010" y="5019"/>
                      <a:pt x="12238" y="4987"/>
                    </a:cubicBezTo>
                    <a:cubicBezTo>
                      <a:pt x="11896" y="5054"/>
                      <a:pt x="11014" y="6216"/>
                      <a:pt x="10964" y="6583"/>
                    </a:cubicBezTo>
                    <a:cubicBezTo>
                      <a:pt x="10736" y="6624"/>
                      <a:pt x="10558" y="6970"/>
                      <a:pt x="10381" y="6977"/>
                    </a:cubicBezTo>
                    <a:cubicBezTo>
                      <a:pt x="10180" y="6977"/>
                      <a:pt x="10128" y="6767"/>
                      <a:pt x="10029" y="7058"/>
                    </a:cubicBezTo>
                    <a:cubicBezTo>
                      <a:pt x="9982" y="7191"/>
                      <a:pt x="9499" y="7414"/>
                      <a:pt x="9402" y="7408"/>
                    </a:cubicBezTo>
                    <a:cubicBezTo>
                      <a:pt x="9414" y="7463"/>
                      <a:pt x="9398" y="7484"/>
                      <a:pt x="9354" y="7470"/>
                    </a:cubicBezTo>
                    <a:cubicBezTo>
                      <a:pt x="9353" y="7486"/>
                      <a:pt x="9333" y="7546"/>
                      <a:pt x="9329" y="7554"/>
                    </a:cubicBezTo>
                    <a:cubicBezTo>
                      <a:pt x="9181" y="7675"/>
                      <a:pt x="8893" y="7604"/>
                      <a:pt x="8949" y="7955"/>
                    </a:cubicBezTo>
                    <a:cubicBezTo>
                      <a:pt x="8986" y="8192"/>
                      <a:pt x="8876" y="8784"/>
                      <a:pt x="8991" y="8987"/>
                    </a:cubicBezTo>
                    <a:cubicBezTo>
                      <a:pt x="9205" y="9365"/>
                      <a:pt x="9340" y="9782"/>
                      <a:pt x="9892" y="9648"/>
                    </a:cubicBezTo>
                    <a:cubicBezTo>
                      <a:pt x="10114" y="9595"/>
                      <a:pt x="10749" y="9192"/>
                      <a:pt x="10777" y="8955"/>
                    </a:cubicBezTo>
                    <a:cubicBezTo>
                      <a:pt x="10817" y="9053"/>
                      <a:pt x="10800" y="9070"/>
                      <a:pt x="10918" y="9140"/>
                    </a:cubicBezTo>
                    <a:cubicBezTo>
                      <a:pt x="10889" y="9162"/>
                      <a:pt x="10862" y="9182"/>
                      <a:pt x="10829" y="9197"/>
                    </a:cubicBezTo>
                    <a:cubicBezTo>
                      <a:pt x="11004" y="9640"/>
                      <a:pt x="11181" y="10022"/>
                      <a:pt x="11497" y="10369"/>
                    </a:cubicBezTo>
                    <a:cubicBezTo>
                      <a:pt x="11390" y="10425"/>
                      <a:pt x="11363" y="10548"/>
                      <a:pt x="11450" y="10649"/>
                    </a:cubicBezTo>
                    <a:cubicBezTo>
                      <a:pt x="11391" y="10614"/>
                      <a:pt x="11149" y="10769"/>
                      <a:pt x="11098" y="10800"/>
                    </a:cubicBezTo>
                    <a:cubicBezTo>
                      <a:pt x="10812" y="10969"/>
                      <a:pt x="11257" y="11023"/>
                      <a:pt x="11209" y="11174"/>
                    </a:cubicBezTo>
                    <a:cubicBezTo>
                      <a:pt x="11154" y="11353"/>
                      <a:pt x="10994" y="11044"/>
                      <a:pt x="11012" y="11359"/>
                    </a:cubicBezTo>
                    <a:cubicBezTo>
                      <a:pt x="10937" y="11384"/>
                      <a:pt x="10752" y="11439"/>
                      <a:pt x="10683" y="11373"/>
                    </a:cubicBezTo>
                    <a:cubicBezTo>
                      <a:pt x="10699" y="11309"/>
                      <a:pt x="10743" y="11117"/>
                      <a:pt x="10714" y="11059"/>
                    </a:cubicBezTo>
                    <a:cubicBezTo>
                      <a:pt x="10772" y="11086"/>
                      <a:pt x="10965" y="11220"/>
                      <a:pt x="10955" y="11230"/>
                    </a:cubicBezTo>
                    <a:cubicBezTo>
                      <a:pt x="11264" y="10919"/>
                      <a:pt x="10514" y="10683"/>
                      <a:pt x="10674" y="11018"/>
                    </a:cubicBezTo>
                    <a:cubicBezTo>
                      <a:pt x="10644" y="11008"/>
                      <a:pt x="10613" y="11003"/>
                      <a:pt x="10583" y="11002"/>
                    </a:cubicBezTo>
                    <a:cubicBezTo>
                      <a:pt x="10613" y="10960"/>
                      <a:pt x="10785" y="10573"/>
                      <a:pt x="10785" y="10566"/>
                    </a:cubicBezTo>
                    <a:cubicBezTo>
                      <a:pt x="10800" y="10576"/>
                      <a:pt x="10821" y="10590"/>
                      <a:pt x="10853" y="10592"/>
                    </a:cubicBezTo>
                    <a:cubicBezTo>
                      <a:pt x="10863" y="10592"/>
                      <a:pt x="10848" y="9927"/>
                      <a:pt x="10934" y="9698"/>
                    </a:cubicBezTo>
                    <a:cubicBezTo>
                      <a:pt x="10675" y="9764"/>
                      <a:pt x="10420" y="9916"/>
                      <a:pt x="10181" y="10042"/>
                    </a:cubicBezTo>
                    <a:cubicBezTo>
                      <a:pt x="9963" y="10157"/>
                      <a:pt x="9886" y="10826"/>
                      <a:pt x="10149" y="10909"/>
                    </a:cubicBezTo>
                    <a:cubicBezTo>
                      <a:pt x="10138" y="10964"/>
                      <a:pt x="10090" y="11008"/>
                      <a:pt x="10090" y="11067"/>
                    </a:cubicBezTo>
                    <a:cubicBezTo>
                      <a:pt x="10053" y="11050"/>
                      <a:pt x="10016" y="11033"/>
                      <a:pt x="9978" y="11019"/>
                    </a:cubicBezTo>
                    <a:cubicBezTo>
                      <a:pt x="10028" y="11079"/>
                      <a:pt x="10066" y="11359"/>
                      <a:pt x="10163" y="11359"/>
                    </a:cubicBezTo>
                    <a:cubicBezTo>
                      <a:pt x="10073" y="11359"/>
                      <a:pt x="10093" y="11378"/>
                      <a:pt x="10048" y="11394"/>
                    </a:cubicBezTo>
                    <a:cubicBezTo>
                      <a:pt x="10043" y="11379"/>
                      <a:pt x="10156" y="11600"/>
                      <a:pt x="10151" y="11616"/>
                    </a:cubicBezTo>
                    <a:cubicBezTo>
                      <a:pt x="10064" y="11619"/>
                      <a:pt x="9974" y="11681"/>
                      <a:pt x="10004" y="11789"/>
                    </a:cubicBezTo>
                    <a:cubicBezTo>
                      <a:pt x="9806" y="11773"/>
                      <a:pt x="8782" y="11721"/>
                      <a:pt x="9003" y="12226"/>
                    </a:cubicBezTo>
                    <a:cubicBezTo>
                      <a:pt x="8695" y="11907"/>
                      <a:pt x="8967" y="11872"/>
                      <a:pt x="8720" y="12293"/>
                    </a:cubicBezTo>
                    <a:cubicBezTo>
                      <a:pt x="8561" y="12563"/>
                      <a:pt x="8330" y="12770"/>
                      <a:pt x="8088" y="12915"/>
                    </a:cubicBezTo>
                    <a:lnTo>
                      <a:pt x="8082" y="12908"/>
                    </a:lnTo>
                    <a:cubicBezTo>
                      <a:pt x="7634" y="12869"/>
                      <a:pt x="7779" y="13179"/>
                      <a:pt x="7606" y="13396"/>
                    </a:cubicBezTo>
                    <a:cubicBezTo>
                      <a:pt x="7588" y="13419"/>
                      <a:pt x="7002" y="13803"/>
                      <a:pt x="7051" y="13801"/>
                    </a:cubicBezTo>
                    <a:cubicBezTo>
                      <a:pt x="6841" y="13801"/>
                      <a:pt x="6602" y="13612"/>
                      <a:pt x="6400" y="13559"/>
                    </a:cubicBezTo>
                    <a:cubicBezTo>
                      <a:pt x="6489" y="14164"/>
                      <a:pt x="6519" y="13881"/>
                      <a:pt x="6154" y="14145"/>
                    </a:cubicBezTo>
                    <a:cubicBezTo>
                      <a:pt x="5934" y="14026"/>
                      <a:pt x="5898" y="14077"/>
                      <a:pt x="5673" y="14077"/>
                    </a:cubicBezTo>
                    <a:cubicBezTo>
                      <a:pt x="5381" y="14162"/>
                      <a:pt x="5116" y="14590"/>
                      <a:pt x="5629" y="14617"/>
                    </a:cubicBezTo>
                    <a:cubicBezTo>
                      <a:pt x="5897" y="14801"/>
                      <a:pt x="6092" y="14655"/>
                      <a:pt x="6255" y="15020"/>
                    </a:cubicBezTo>
                    <a:cubicBezTo>
                      <a:pt x="6320" y="15168"/>
                      <a:pt x="6390" y="15262"/>
                      <a:pt x="6508" y="15350"/>
                    </a:cubicBezTo>
                    <a:cubicBezTo>
                      <a:pt x="6728" y="15390"/>
                      <a:pt x="6465" y="16646"/>
                      <a:pt x="6350" y="16730"/>
                    </a:cubicBezTo>
                    <a:cubicBezTo>
                      <a:pt x="6365" y="16739"/>
                      <a:pt x="5826" y="16663"/>
                      <a:pt x="5785" y="16667"/>
                    </a:cubicBezTo>
                    <a:cubicBezTo>
                      <a:pt x="5650" y="16689"/>
                      <a:pt x="5391" y="16822"/>
                      <a:pt x="5281" y="16822"/>
                    </a:cubicBezTo>
                    <a:cubicBezTo>
                      <a:pt x="5108" y="16822"/>
                      <a:pt x="3913" y="16170"/>
                      <a:pt x="3821" y="16687"/>
                    </a:cubicBezTo>
                    <a:cubicBezTo>
                      <a:pt x="3737" y="16815"/>
                      <a:pt x="3377" y="16828"/>
                      <a:pt x="3449" y="17021"/>
                    </a:cubicBezTo>
                    <a:cubicBezTo>
                      <a:pt x="3530" y="17238"/>
                      <a:pt x="3616" y="17337"/>
                      <a:pt x="3535" y="17599"/>
                    </a:cubicBezTo>
                    <a:cubicBezTo>
                      <a:pt x="3600" y="17542"/>
                      <a:pt x="3710" y="17444"/>
                      <a:pt x="3784" y="17425"/>
                    </a:cubicBezTo>
                    <a:cubicBezTo>
                      <a:pt x="3784" y="17438"/>
                      <a:pt x="3787" y="17450"/>
                      <a:pt x="3789" y="17462"/>
                    </a:cubicBezTo>
                    <a:cubicBezTo>
                      <a:pt x="3726" y="17490"/>
                      <a:pt x="3651" y="17551"/>
                      <a:pt x="3593" y="17601"/>
                    </a:cubicBezTo>
                    <a:cubicBezTo>
                      <a:pt x="3653" y="18066"/>
                      <a:pt x="3066" y="19278"/>
                      <a:pt x="3496" y="19389"/>
                    </a:cubicBezTo>
                    <a:cubicBezTo>
                      <a:pt x="3578" y="19503"/>
                      <a:pt x="3431" y="20005"/>
                      <a:pt x="3411" y="20118"/>
                    </a:cubicBezTo>
                    <a:cubicBezTo>
                      <a:pt x="3635" y="20121"/>
                      <a:pt x="3877" y="20136"/>
                      <a:pt x="4087" y="20055"/>
                    </a:cubicBezTo>
                    <a:cubicBezTo>
                      <a:pt x="4100" y="20019"/>
                      <a:pt x="4106" y="19981"/>
                      <a:pt x="4104" y="19942"/>
                    </a:cubicBezTo>
                    <a:cubicBezTo>
                      <a:pt x="4297" y="19997"/>
                      <a:pt x="4530" y="20799"/>
                      <a:pt x="4764" y="20513"/>
                    </a:cubicBezTo>
                    <a:cubicBezTo>
                      <a:pt x="4977" y="20254"/>
                      <a:pt x="5179" y="20132"/>
                      <a:pt x="5537" y="20162"/>
                    </a:cubicBezTo>
                    <a:cubicBezTo>
                      <a:pt x="5614" y="20159"/>
                      <a:pt x="5904" y="20198"/>
                      <a:pt x="5920" y="20206"/>
                    </a:cubicBezTo>
                    <a:cubicBezTo>
                      <a:pt x="6029" y="20263"/>
                      <a:pt x="6288" y="19747"/>
                      <a:pt x="6500" y="19720"/>
                    </a:cubicBezTo>
                    <a:cubicBezTo>
                      <a:pt x="6516" y="19542"/>
                      <a:pt x="6994" y="19064"/>
                      <a:pt x="6943" y="19014"/>
                    </a:cubicBezTo>
                    <a:cubicBezTo>
                      <a:pt x="6523" y="18603"/>
                      <a:pt x="7185" y="18457"/>
                      <a:pt x="7212" y="18069"/>
                    </a:cubicBezTo>
                    <a:cubicBezTo>
                      <a:pt x="7226" y="17872"/>
                      <a:pt x="8104" y="17676"/>
                      <a:pt x="8191" y="17252"/>
                    </a:cubicBezTo>
                    <a:cubicBezTo>
                      <a:pt x="7967" y="16762"/>
                      <a:pt x="8592" y="16828"/>
                      <a:pt x="8806" y="16828"/>
                    </a:cubicBezTo>
                    <a:cubicBezTo>
                      <a:pt x="9295" y="16828"/>
                      <a:pt x="9285" y="17028"/>
                      <a:pt x="9719" y="16681"/>
                    </a:cubicBezTo>
                    <a:cubicBezTo>
                      <a:pt x="10053" y="16798"/>
                      <a:pt x="10062" y="16395"/>
                      <a:pt x="10290" y="16395"/>
                    </a:cubicBezTo>
                    <a:cubicBezTo>
                      <a:pt x="10831" y="16420"/>
                      <a:pt x="10690" y="16988"/>
                      <a:pt x="11024" y="17234"/>
                    </a:cubicBezTo>
                    <a:cubicBezTo>
                      <a:pt x="11260" y="17408"/>
                      <a:pt x="11458" y="17785"/>
                      <a:pt x="11701" y="17900"/>
                    </a:cubicBezTo>
                    <a:cubicBezTo>
                      <a:pt x="11758" y="17927"/>
                      <a:pt x="12171" y="18115"/>
                      <a:pt x="12175" y="18125"/>
                    </a:cubicBezTo>
                    <a:cubicBezTo>
                      <a:pt x="12200" y="18189"/>
                      <a:pt x="12697" y="18605"/>
                      <a:pt x="12766" y="18619"/>
                    </a:cubicBezTo>
                    <a:cubicBezTo>
                      <a:pt x="12961" y="18658"/>
                      <a:pt x="13173" y="19418"/>
                      <a:pt x="12855" y="19436"/>
                    </a:cubicBezTo>
                    <a:cubicBezTo>
                      <a:pt x="12711" y="19427"/>
                      <a:pt x="12614" y="19631"/>
                      <a:pt x="12536" y="19631"/>
                    </a:cubicBezTo>
                    <a:cubicBezTo>
                      <a:pt x="12338" y="19631"/>
                      <a:pt x="11750" y="19355"/>
                      <a:pt x="11649" y="19598"/>
                    </a:cubicBezTo>
                    <a:cubicBezTo>
                      <a:pt x="11548" y="19838"/>
                      <a:pt x="12500" y="20365"/>
                      <a:pt x="12643" y="20365"/>
                    </a:cubicBezTo>
                    <a:cubicBezTo>
                      <a:pt x="12872" y="20365"/>
                      <a:pt x="12768" y="19773"/>
                      <a:pt x="12861" y="19652"/>
                    </a:cubicBezTo>
                    <a:cubicBezTo>
                      <a:pt x="12937" y="19784"/>
                      <a:pt x="13907" y="18987"/>
                      <a:pt x="13268" y="18723"/>
                    </a:cubicBezTo>
                    <a:cubicBezTo>
                      <a:pt x="13262" y="18582"/>
                      <a:pt x="13314" y="18477"/>
                      <a:pt x="13424" y="18409"/>
                    </a:cubicBezTo>
                    <a:cubicBezTo>
                      <a:pt x="13567" y="18409"/>
                      <a:pt x="13727" y="18623"/>
                      <a:pt x="13787" y="18743"/>
                    </a:cubicBezTo>
                    <a:cubicBezTo>
                      <a:pt x="14586" y="18482"/>
                      <a:pt x="13011" y="17868"/>
                      <a:pt x="13024" y="17811"/>
                    </a:cubicBezTo>
                    <a:cubicBezTo>
                      <a:pt x="13147" y="17540"/>
                      <a:pt x="12981" y="17586"/>
                      <a:pt x="12787" y="17586"/>
                    </a:cubicBezTo>
                    <a:cubicBezTo>
                      <a:pt x="12361" y="17586"/>
                      <a:pt x="12347" y="17113"/>
                      <a:pt x="12152" y="16852"/>
                    </a:cubicBezTo>
                    <a:cubicBezTo>
                      <a:pt x="11986" y="16631"/>
                      <a:pt x="11693" y="16567"/>
                      <a:pt x="11625" y="16266"/>
                    </a:cubicBezTo>
                    <a:cubicBezTo>
                      <a:pt x="11495" y="15947"/>
                      <a:pt x="11716" y="15939"/>
                      <a:pt x="11865" y="15798"/>
                    </a:cubicBezTo>
                    <a:cubicBezTo>
                      <a:pt x="11841" y="15934"/>
                      <a:pt x="11936" y="16125"/>
                      <a:pt x="12008" y="16225"/>
                    </a:cubicBezTo>
                    <a:cubicBezTo>
                      <a:pt x="12087" y="16161"/>
                      <a:pt x="12165" y="16158"/>
                      <a:pt x="12238" y="16230"/>
                    </a:cubicBezTo>
                    <a:cubicBezTo>
                      <a:pt x="12254" y="16203"/>
                      <a:pt x="12301" y="16084"/>
                      <a:pt x="12329" y="16084"/>
                    </a:cubicBezTo>
                    <a:cubicBezTo>
                      <a:pt x="12326" y="16084"/>
                      <a:pt x="12736" y="16816"/>
                      <a:pt x="12978" y="16874"/>
                    </a:cubicBezTo>
                    <a:cubicBezTo>
                      <a:pt x="13227" y="16935"/>
                      <a:pt x="13439" y="17177"/>
                      <a:pt x="13668" y="17310"/>
                    </a:cubicBezTo>
                    <a:lnTo>
                      <a:pt x="13669" y="17307"/>
                    </a:lnTo>
                    <a:cubicBezTo>
                      <a:pt x="13733" y="17355"/>
                      <a:pt x="13798" y="17401"/>
                      <a:pt x="13864" y="17445"/>
                    </a:cubicBezTo>
                    <a:cubicBezTo>
                      <a:pt x="13864" y="17445"/>
                      <a:pt x="13885" y="17398"/>
                      <a:pt x="13900" y="17364"/>
                    </a:cubicBezTo>
                    <a:cubicBezTo>
                      <a:pt x="13996" y="17452"/>
                      <a:pt x="14062" y="17548"/>
                      <a:pt x="14179" y="17579"/>
                    </a:cubicBezTo>
                    <a:cubicBezTo>
                      <a:pt x="14188" y="18042"/>
                      <a:pt x="14082" y="18142"/>
                      <a:pt x="14348" y="18508"/>
                    </a:cubicBezTo>
                    <a:cubicBezTo>
                      <a:pt x="14118" y="18572"/>
                      <a:pt x="14350" y="18860"/>
                      <a:pt x="14440" y="18766"/>
                    </a:cubicBezTo>
                    <a:cubicBezTo>
                      <a:pt x="14548" y="18913"/>
                      <a:pt x="14606" y="19070"/>
                      <a:pt x="14601" y="19267"/>
                    </a:cubicBezTo>
                    <a:cubicBezTo>
                      <a:pt x="14744" y="19281"/>
                      <a:pt x="14884" y="19339"/>
                      <a:pt x="15005" y="19427"/>
                    </a:cubicBezTo>
                    <a:cubicBezTo>
                      <a:pt x="14917" y="19488"/>
                      <a:pt x="14849" y="19566"/>
                      <a:pt x="14799" y="19661"/>
                    </a:cubicBezTo>
                    <a:cubicBezTo>
                      <a:pt x="15088" y="19884"/>
                      <a:pt x="14876" y="20093"/>
                      <a:pt x="15189" y="20301"/>
                    </a:cubicBezTo>
                    <a:cubicBezTo>
                      <a:pt x="15191" y="20250"/>
                      <a:pt x="15226" y="20114"/>
                      <a:pt x="15288" y="20127"/>
                    </a:cubicBezTo>
                    <a:cubicBezTo>
                      <a:pt x="15355" y="20187"/>
                      <a:pt x="15355" y="20379"/>
                      <a:pt x="15421" y="20470"/>
                    </a:cubicBezTo>
                    <a:cubicBezTo>
                      <a:pt x="15434" y="20425"/>
                      <a:pt x="15471" y="20268"/>
                      <a:pt x="15516" y="20268"/>
                    </a:cubicBezTo>
                    <a:cubicBezTo>
                      <a:pt x="15547" y="20268"/>
                      <a:pt x="15717" y="20454"/>
                      <a:pt x="15743" y="20497"/>
                    </a:cubicBezTo>
                    <a:cubicBezTo>
                      <a:pt x="15738" y="20305"/>
                      <a:pt x="15706" y="20091"/>
                      <a:pt x="15617" y="19924"/>
                    </a:cubicBezTo>
                    <a:cubicBezTo>
                      <a:pt x="15719" y="19942"/>
                      <a:pt x="15823" y="19903"/>
                      <a:pt x="15832" y="19775"/>
                    </a:cubicBezTo>
                    <a:cubicBezTo>
                      <a:pt x="15922" y="19798"/>
                      <a:pt x="16115" y="19795"/>
                      <a:pt x="16041" y="19632"/>
                    </a:cubicBezTo>
                    <a:cubicBezTo>
                      <a:pt x="16106" y="19623"/>
                      <a:pt x="16168" y="19588"/>
                      <a:pt x="16210" y="19533"/>
                    </a:cubicBezTo>
                    <a:cubicBezTo>
                      <a:pt x="16138" y="19390"/>
                      <a:pt x="15206" y="18490"/>
                      <a:pt x="15434" y="18346"/>
                    </a:cubicBezTo>
                    <a:cubicBezTo>
                      <a:pt x="15434" y="18538"/>
                      <a:pt x="16064" y="18478"/>
                      <a:pt x="15848" y="18241"/>
                    </a:cubicBezTo>
                    <a:cubicBezTo>
                      <a:pt x="16147" y="18267"/>
                      <a:pt x="16258" y="18137"/>
                      <a:pt x="16617" y="18242"/>
                    </a:cubicBezTo>
                    <a:cubicBezTo>
                      <a:pt x="16734" y="18192"/>
                      <a:pt x="16850" y="18068"/>
                      <a:pt x="16906" y="17901"/>
                    </a:cubicBezTo>
                    <a:cubicBezTo>
                      <a:pt x="16903" y="17828"/>
                      <a:pt x="16902" y="17625"/>
                      <a:pt x="16866" y="17758"/>
                    </a:cubicBezTo>
                    <a:cubicBezTo>
                      <a:pt x="16932" y="17767"/>
                      <a:pt x="16992" y="17749"/>
                      <a:pt x="17046" y="17705"/>
                    </a:cubicBezTo>
                    <a:lnTo>
                      <a:pt x="16983" y="17599"/>
                    </a:lnTo>
                    <a:cubicBezTo>
                      <a:pt x="17041" y="17536"/>
                      <a:pt x="17165" y="17507"/>
                      <a:pt x="17236" y="17493"/>
                    </a:cubicBezTo>
                    <a:cubicBezTo>
                      <a:pt x="17318" y="17587"/>
                      <a:pt x="17416" y="17601"/>
                      <a:pt x="17530" y="17550"/>
                    </a:cubicBezTo>
                    <a:cubicBezTo>
                      <a:pt x="17577" y="17423"/>
                      <a:pt x="17512" y="17280"/>
                      <a:pt x="17384" y="17221"/>
                    </a:cubicBezTo>
                    <a:cubicBezTo>
                      <a:pt x="17687" y="16967"/>
                      <a:pt x="17565" y="16430"/>
                      <a:pt x="17781" y="16125"/>
                    </a:cubicBezTo>
                    <a:cubicBezTo>
                      <a:pt x="17837" y="16046"/>
                      <a:pt x="18329" y="15957"/>
                      <a:pt x="17971" y="15701"/>
                    </a:cubicBezTo>
                    <a:cubicBezTo>
                      <a:pt x="18121" y="15585"/>
                      <a:pt x="18165" y="15400"/>
                      <a:pt x="18293" y="15287"/>
                    </a:cubicBezTo>
                    <a:cubicBezTo>
                      <a:pt x="18372" y="15279"/>
                      <a:pt x="18564" y="15290"/>
                      <a:pt x="18635" y="15243"/>
                    </a:cubicBezTo>
                    <a:cubicBezTo>
                      <a:pt x="18639" y="15249"/>
                      <a:pt x="18650" y="15264"/>
                      <a:pt x="18652" y="15266"/>
                    </a:cubicBezTo>
                    <a:cubicBezTo>
                      <a:pt x="18287" y="15517"/>
                      <a:pt x="19128" y="15507"/>
                      <a:pt x="19226" y="15549"/>
                    </a:cubicBezTo>
                    <a:cubicBezTo>
                      <a:pt x="19228" y="15542"/>
                      <a:pt x="18587" y="15928"/>
                      <a:pt x="18950" y="15928"/>
                    </a:cubicBezTo>
                    <a:cubicBezTo>
                      <a:pt x="19011" y="15928"/>
                      <a:pt x="19283" y="15953"/>
                      <a:pt x="19298" y="16033"/>
                    </a:cubicBezTo>
                    <a:cubicBezTo>
                      <a:pt x="19302" y="16103"/>
                      <a:pt x="19240" y="16207"/>
                      <a:pt x="19205" y="16258"/>
                    </a:cubicBezTo>
                    <a:cubicBezTo>
                      <a:pt x="19386" y="16473"/>
                      <a:pt x="20060" y="16208"/>
                      <a:pt x="20085" y="16168"/>
                    </a:cubicBezTo>
                    <a:cubicBezTo>
                      <a:pt x="20101" y="16142"/>
                      <a:pt x="20747" y="15587"/>
                      <a:pt x="20176" y="15813"/>
                    </a:cubicBezTo>
                    <a:cubicBezTo>
                      <a:pt x="19948" y="15902"/>
                      <a:pt x="19869" y="15644"/>
                      <a:pt x="19761" y="15477"/>
                    </a:cubicBezTo>
                    <a:cubicBezTo>
                      <a:pt x="19950" y="15446"/>
                      <a:pt x="20140" y="15270"/>
                      <a:pt x="20317" y="15219"/>
                    </a:cubicBezTo>
                    <a:cubicBezTo>
                      <a:pt x="20455" y="15239"/>
                      <a:pt x="21096" y="15033"/>
                      <a:pt x="20948" y="14830"/>
                    </a:cubicBezTo>
                    <a:cubicBezTo>
                      <a:pt x="21018" y="14787"/>
                      <a:pt x="21111" y="14689"/>
                      <a:pt x="21196" y="14689"/>
                    </a:cubicBezTo>
                    <a:cubicBezTo>
                      <a:pt x="21540" y="14453"/>
                      <a:pt x="21283" y="14523"/>
                      <a:pt x="21399" y="14198"/>
                    </a:cubicBezTo>
                    <a:cubicBezTo>
                      <a:pt x="21401" y="14194"/>
                      <a:pt x="21392" y="14218"/>
                      <a:pt x="21399" y="1419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8" name="Shape 25917"/>
              <p:cNvSpPr/>
              <p:nvPr/>
            </p:nvSpPr>
            <p:spPr>
              <a:xfrm>
                <a:off x="11255041" y="8196781"/>
                <a:ext cx="1768750" cy="1889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0" h="21301" extrusionOk="0">
                    <a:moveTo>
                      <a:pt x="19386" y="1922"/>
                    </a:moveTo>
                    <a:cubicBezTo>
                      <a:pt x="19814" y="2079"/>
                      <a:pt x="20906" y="1684"/>
                      <a:pt x="20889" y="1153"/>
                    </a:cubicBezTo>
                    <a:cubicBezTo>
                      <a:pt x="20881" y="1256"/>
                      <a:pt x="20912" y="1341"/>
                      <a:pt x="20981" y="1408"/>
                    </a:cubicBezTo>
                    <a:cubicBezTo>
                      <a:pt x="21526" y="952"/>
                      <a:pt x="20191" y="325"/>
                      <a:pt x="19879" y="191"/>
                    </a:cubicBezTo>
                    <a:cubicBezTo>
                      <a:pt x="20063" y="604"/>
                      <a:pt x="20673" y="601"/>
                      <a:pt x="20855" y="1057"/>
                    </a:cubicBezTo>
                    <a:cubicBezTo>
                      <a:pt x="20512" y="588"/>
                      <a:pt x="20469" y="1319"/>
                      <a:pt x="20375" y="1358"/>
                    </a:cubicBezTo>
                    <a:cubicBezTo>
                      <a:pt x="19827" y="1584"/>
                      <a:pt x="19497" y="1595"/>
                      <a:pt x="18866" y="1649"/>
                    </a:cubicBezTo>
                    <a:cubicBezTo>
                      <a:pt x="18833" y="1737"/>
                      <a:pt x="19305" y="1892"/>
                      <a:pt x="19386" y="1922"/>
                    </a:cubicBezTo>
                    <a:cubicBezTo>
                      <a:pt x="19639" y="2015"/>
                      <a:pt x="19305" y="1892"/>
                      <a:pt x="19386" y="1922"/>
                    </a:cubicBezTo>
                    <a:close/>
                    <a:moveTo>
                      <a:pt x="19103" y="11614"/>
                    </a:moveTo>
                    <a:cubicBezTo>
                      <a:pt x="18975" y="11369"/>
                      <a:pt x="18653" y="11271"/>
                      <a:pt x="18576" y="10982"/>
                    </a:cubicBezTo>
                    <a:cubicBezTo>
                      <a:pt x="18519" y="10767"/>
                      <a:pt x="18708" y="10228"/>
                      <a:pt x="18266" y="10244"/>
                    </a:cubicBezTo>
                    <a:cubicBezTo>
                      <a:pt x="18251" y="10303"/>
                      <a:pt x="18237" y="10362"/>
                      <a:pt x="18222" y="10421"/>
                    </a:cubicBezTo>
                    <a:cubicBezTo>
                      <a:pt x="18247" y="10396"/>
                      <a:pt x="17854" y="9575"/>
                      <a:pt x="17912" y="9416"/>
                    </a:cubicBezTo>
                    <a:cubicBezTo>
                      <a:pt x="18034" y="9074"/>
                      <a:pt x="17131" y="8901"/>
                      <a:pt x="16984" y="8720"/>
                    </a:cubicBezTo>
                    <a:cubicBezTo>
                      <a:pt x="16704" y="8377"/>
                      <a:pt x="17067" y="6218"/>
                      <a:pt x="16504" y="6177"/>
                    </a:cubicBezTo>
                    <a:cubicBezTo>
                      <a:pt x="16273" y="6159"/>
                      <a:pt x="16153" y="6484"/>
                      <a:pt x="16083" y="6080"/>
                    </a:cubicBezTo>
                    <a:cubicBezTo>
                      <a:pt x="16022" y="5728"/>
                      <a:pt x="15985" y="5371"/>
                      <a:pt x="15924" y="5018"/>
                    </a:cubicBezTo>
                    <a:cubicBezTo>
                      <a:pt x="15759" y="4079"/>
                      <a:pt x="15690" y="4529"/>
                      <a:pt x="15317" y="5042"/>
                    </a:cubicBezTo>
                    <a:cubicBezTo>
                      <a:pt x="15183" y="5227"/>
                      <a:pt x="15058" y="5775"/>
                      <a:pt x="15034" y="6013"/>
                    </a:cubicBezTo>
                    <a:cubicBezTo>
                      <a:pt x="14984" y="6502"/>
                      <a:pt x="14940" y="7628"/>
                      <a:pt x="14375" y="7886"/>
                    </a:cubicBezTo>
                    <a:cubicBezTo>
                      <a:pt x="13846" y="8128"/>
                      <a:pt x="13658" y="7617"/>
                      <a:pt x="13271" y="7435"/>
                    </a:cubicBezTo>
                    <a:cubicBezTo>
                      <a:pt x="13079" y="7345"/>
                      <a:pt x="12495" y="6993"/>
                      <a:pt x="12357" y="6844"/>
                    </a:cubicBezTo>
                    <a:cubicBezTo>
                      <a:pt x="11909" y="6361"/>
                      <a:pt x="12379" y="6386"/>
                      <a:pt x="12379" y="5897"/>
                    </a:cubicBezTo>
                    <a:cubicBezTo>
                      <a:pt x="12379" y="5657"/>
                      <a:pt x="13041" y="5327"/>
                      <a:pt x="12893" y="5142"/>
                    </a:cubicBezTo>
                    <a:cubicBezTo>
                      <a:pt x="12638" y="4826"/>
                      <a:pt x="12410" y="5104"/>
                      <a:pt x="12118" y="5167"/>
                    </a:cubicBezTo>
                    <a:cubicBezTo>
                      <a:pt x="12073" y="5176"/>
                      <a:pt x="11507" y="4979"/>
                      <a:pt x="11456" y="4956"/>
                    </a:cubicBezTo>
                    <a:cubicBezTo>
                      <a:pt x="11258" y="4883"/>
                      <a:pt x="11085" y="4777"/>
                      <a:pt x="10936" y="4638"/>
                    </a:cubicBezTo>
                    <a:cubicBezTo>
                      <a:pt x="10808" y="4516"/>
                      <a:pt x="10485" y="4622"/>
                      <a:pt x="10582" y="4696"/>
                    </a:cubicBezTo>
                    <a:cubicBezTo>
                      <a:pt x="11287" y="5235"/>
                      <a:pt x="10445" y="4961"/>
                      <a:pt x="10047" y="5209"/>
                    </a:cubicBezTo>
                    <a:cubicBezTo>
                      <a:pt x="9664" y="5449"/>
                      <a:pt x="9179" y="6015"/>
                      <a:pt x="9314" y="6398"/>
                    </a:cubicBezTo>
                    <a:cubicBezTo>
                      <a:pt x="9371" y="6558"/>
                      <a:pt x="8566" y="6395"/>
                      <a:pt x="8566" y="6529"/>
                    </a:cubicBezTo>
                    <a:cubicBezTo>
                      <a:pt x="8531" y="5234"/>
                      <a:pt x="7201" y="6528"/>
                      <a:pt x="6847" y="6707"/>
                    </a:cubicBezTo>
                    <a:cubicBezTo>
                      <a:pt x="6570" y="6847"/>
                      <a:pt x="6760" y="7297"/>
                      <a:pt x="6430" y="7209"/>
                    </a:cubicBezTo>
                    <a:cubicBezTo>
                      <a:pt x="5937" y="7077"/>
                      <a:pt x="6342" y="7794"/>
                      <a:pt x="6208" y="7535"/>
                    </a:cubicBezTo>
                    <a:cubicBezTo>
                      <a:pt x="6184" y="7632"/>
                      <a:pt x="6160" y="7729"/>
                      <a:pt x="6135" y="7825"/>
                    </a:cubicBezTo>
                    <a:cubicBezTo>
                      <a:pt x="6054" y="7657"/>
                      <a:pt x="5985" y="7487"/>
                      <a:pt x="5914" y="7315"/>
                    </a:cubicBezTo>
                    <a:cubicBezTo>
                      <a:pt x="5873" y="7238"/>
                      <a:pt x="5208" y="8371"/>
                      <a:pt x="5154" y="8419"/>
                    </a:cubicBezTo>
                    <a:cubicBezTo>
                      <a:pt x="4695" y="8824"/>
                      <a:pt x="4672" y="9190"/>
                      <a:pt x="3820" y="9133"/>
                    </a:cubicBezTo>
                    <a:cubicBezTo>
                      <a:pt x="3705" y="9125"/>
                      <a:pt x="3316" y="9336"/>
                      <a:pt x="3212" y="9384"/>
                    </a:cubicBezTo>
                    <a:cubicBezTo>
                      <a:pt x="2904" y="9527"/>
                      <a:pt x="2613" y="9385"/>
                      <a:pt x="2350" y="9563"/>
                    </a:cubicBezTo>
                    <a:cubicBezTo>
                      <a:pt x="2074" y="9751"/>
                      <a:pt x="1515" y="10312"/>
                      <a:pt x="1214" y="10384"/>
                    </a:cubicBezTo>
                    <a:cubicBezTo>
                      <a:pt x="1097" y="10411"/>
                      <a:pt x="1127" y="9952"/>
                      <a:pt x="1118" y="10178"/>
                    </a:cubicBezTo>
                    <a:lnTo>
                      <a:pt x="1118" y="10178"/>
                    </a:lnTo>
                    <a:lnTo>
                      <a:pt x="1194" y="10178"/>
                    </a:lnTo>
                    <a:cubicBezTo>
                      <a:pt x="883" y="10178"/>
                      <a:pt x="1016" y="10855"/>
                      <a:pt x="856" y="11012"/>
                    </a:cubicBezTo>
                    <a:cubicBezTo>
                      <a:pt x="361" y="11497"/>
                      <a:pt x="1155" y="12018"/>
                      <a:pt x="820" y="12399"/>
                    </a:cubicBezTo>
                    <a:cubicBezTo>
                      <a:pt x="699" y="12536"/>
                      <a:pt x="536" y="11960"/>
                      <a:pt x="513" y="12066"/>
                    </a:cubicBezTo>
                    <a:cubicBezTo>
                      <a:pt x="514" y="12062"/>
                      <a:pt x="549" y="12342"/>
                      <a:pt x="465" y="12293"/>
                    </a:cubicBezTo>
                    <a:cubicBezTo>
                      <a:pt x="405" y="12258"/>
                      <a:pt x="370" y="12039"/>
                      <a:pt x="334" y="12030"/>
                    </a:cubicBezTo>
                    <a:cubicBezTo>
                      <a:pt x="424" y="12052"/>
                      <a:pt x="564" y="13355"/>
                      <a:pt x="640" y="13566"/>
                    </a:cubicBezTo>
                    <a:cubicBezTo>
                      <a:pt x="776" y="13948"/>
                      <a:pt x="561" y="14270"/>
                      <a:pt x="640" y="14640"/>
                    </a:cubicBezTo>
                    <a:cubicBezTo>
                      <a:pt x="747" y="15148"/>
                      <a:pt x="722" y="15468"/>
                      <a:pt x="458" y="15951"/>
                    </a:cubicBezTo>
                    <a:cubicBezTo>
                      <a:pt x="334" y="16180"/>
                      <a:pt x="56" y="16125"/>
                      <a:pt x="7" y="16277"/>
                    </a:cubicBezTo>
                    <a:cubicBezTo>
                      <a:pt x="-74" y="16533"/>
                      <a:pt x="511" y="16975"/>
                      <a:pt x="767" y="16949"/>
                    </a:cubicBezTo>
                    <a:cubicBezTo>
                      <a:pt x="1436" y="16881"/>
                      <a:pt x="1955" y="16336"/>
                      <a:pt x="2582" y="16311"/>
                    </a:cubicBezTo>
                    <a:cubicBezTo>
                      <a:pt x="2970" y="16295"/>
                      <a:pt x="3361" y="16353"/>
                      <a:pt x="3748" y="16338"/>
                    </a:cubicBezTo>
                    <a:cubicBezTo>
                      <a:pt x="4202" y="16322"/>
                      <a:pt x="4244" y="15862"/>
                      <a:pt x="4658" y="15792"/>
                    </a:cubicBezTo>
                    <a:cubicBezTo>
                      <a:pt x="5484" y="15654"/>
                      <a:pt x="6330" y="15193"/>
                      <a:pt x="7174" y="15152"/>
                    </a:cubicBezTo>
                    <a:cubicBezTo>
                      <a:pt x="7842" y="15118"/>
                      <a:pt x="8423" y="15247"/>
                      <a:pt x="9041" y="15506"/>
                    </a:cubicBezTo>
                    <a:cubicBezTo>
                      <a:pt x="9151" y="15552"/>
                      <a:pt x="9103" y="15862"/>
                      <a:pt x="9215" y="15989"/>
                    </a:cubicBezTo>
                    <a:cubicBezTo>
                      <a:pt x="9373" y="16166"/>
                      <a:pt x="9280" y="16704"/>
                      <a:pt x="9294" y="16895"/>
                    </a:cubicBezTo>
                    <a:cubicBezTo>
                      <a:pt x="9744" y="16511"/>
                      <a:pt x="10481" y="16247"/>
                      <a:pt x="10791" y="15743"/>
                    </a:cubicBezTo>
                    <a:cubicBezTo>
                      <a:pt x="10672" y="15935"/>
                      <a:pt x="10609" y="16166"/>
                      <a:pt x="10450" y="16380"/>
                    </a:cubicBezTo>
                    <a:cubicBezTo>
                      <a:pt x="10245" y="16658"/>
                      <a:pt x="9969" y="16812"/>
                      <a:pt x="9793" y="17054"/>
                    </a:cubicBezTo>
                    <a:cubicBezTo>
                      <a:pt x="10023" y="17069"/>
                      <a:pt x="10650" y="16543"/>
                      <a:pt x="10604" y="16524"/>
                    </a:cubicBezTo>
                    <a:cubicBezTo>
                      <a:pt x="10935" y="16663"/>
                      <a:pt x="10343" y="17138"/>
                      <a:pt x="10355" y="17217"/>
                    </a:cubicBezTo>
                    <a:cubicBezTo>
                      <a:pt x="10364" y="17277"/>
                      <a:pt x="10778" y="17209"/>
                      <a:pt x="10835" y="17418"/>
                    </a:cubicBezTo>
                    <a:cubicBezTo>
                      <a:pt x="10924" y="17735"/>
                      <a:pt x="10430" y="18217"/>
                      <a:pt x="10794" y="18457"/>
                    </a:cubicBezTo>
                    <a:cubicBezTo>
                      <a:pt x="11038" y="18617"/>
                      <a:pt x="11598" y="18832"/>
                      <a:pt x="11883" y="18879"/>
                    </a:cubicBezTo>
                    <a:cubicBezTo>
                      <a:pt x="11993" y="18897"/>
                      <a:pt x="12786" y="18418"/>
                      <a:pt x="12805" y="18490"/>
                    </a:cubicBezTo>
                    <a:cubicBezTo>
                      <a:pt x="12831" y="18588"/>
                      <a:pt x="12780" y="19001"/>
                      <a:pt x="13060" y="19024"/>
                    </a:cubicBezTo>
                    <a:cubicBezTo>
                      <a:pt x="13190" y="19036"/>
                      <a:pt x="13814" y="18599"/>
                      <a:pt x="13974" y="18534"/>
                    </a:cubicBezTo>
                    <a:cubicBezTo>
                      <a:pt x="14404" y="18360"/>
                      <a:pt x="14907" y="18467"/>
                      <a:pt x="15218" y="18114"/>
                    </a:cubicBezTo>
                    <a:cubicBezTo>
                      <a:pt x="15902" y="17337"/>
                      <a:pt x="16505" y="16291"/>
                      <a:pt x="17441" y="15754"/>
                    </a:cubicBezTo>
                    <a:cubicBezTo>
                      <a:pt x="17751" y="15577"/>
                      <a:pt x="18253" y="15097"/>
                      <a:pt x="18307" y="14745"/>
                    </a:cubicBezTo>
                    <a:cubicBezTo>
                      <a:pt x="18377" y="14291"/>
                      <a:pt x="19033" y="14017"/>
                      <a:pt x="19084" y="13563"/>
                    </a:cubicBezTo>
                    <a:cubicBezTo>
                      <a:pt x="19101" y="13406"/>
                      <a:pt x="18979" y="12964"/>
                      <a:pt x="19065" y="12849"/>
                    </a:cubicBezTo>
                    <a:cubicBezTo>
                      <a:pt x="19320" y="12510"/>
                      <a:pt x="19290" y="11971"/>
                      <a:pt x="19103" y="11614"/>
                    </a:cubicBezTo>
                    <a:cubicBezTo>
                      <a:pt x="19044" y="11501"/>
                      <a:pt x="19150" y="11703"/>
                      <a:pt x="19103" y="11614"/>
                    </a:cubicBezTo>
                    <a:close/>
                    <a:moveTo>
                      <a:pt x="15800" y="4444"/>
                    </a:moveTo>
                    <a:cubicBezTo>
                      <a:pt x="15809" y="4453"/>
                      <a:pt x="15761" y="4402"/>
                      <a:pt x="15800" y="4444"/>
                    </a:cubicBezTo>
                    <a:cubicBezTo>
                      <a:pt x="15800" y="4444"/>
                      <a:pt x="15800" y="4444"/>
                      <a:pt x="15800" y="4444"/>
                    </a:cubicBezTo>
                    <a:close/>
                    <a:moveTo>
                      <a:pt x="12961" y="19986"/>
                    </a:moveTo>
                    <a:cubicBezTo>
                      <a:pt x="12502" y="20038"/>
                      <a:pt x="11814" y="19592"/>
                      <a:pt x="11697" y="20225"/>
                    </a:cubicBezTo>
                    <a:cubicBezTo>
                      <a:pt x="11654" y="20463"/>
                      <a:pt x="11399" y="21102"/>
                      <a:pt x="11737" y="21256"/>
                    </a:cubicBezTo>
                    <a:cubicBezTo>
                      <a:pt x="12489" y="21600"/>
                      <a:pt x="13163" y="19850"/>
                      <a:pt x="13376" y="19873"/>
                    </a:cubicBezTo>
                    <a:cubicBezTo>
                      <a:pt x="13233" y="19896"/>
                      <a:pt x="13095" y="19934"/>
                      <a:pt x="12961" y="19986"/>
                    </a:cubicBezTo>
                    <a:cubicBezTo>
                      <a:pt x="12832" y="20001"/>
                      <a:pt x="13107" y="19970"/>
                      <a:pt x="12961" y="19986"/>
                    </a:cubicBezTo>
                    <a:close/>
                    <a:moveTo>
                      <a:pt x="19596" y="4380"/>
                    </a:moveTo>
                    <a:cubicBezTo>
                      <a:pt x="19063" y="4380"/>
                      <a:pt x="18133" y="3946"/>
                      <a:pt x="17879" y="3572"/>
                    </a:cubicBezTo>
                    <a:cubicBezTo>
                      <a:pt x="17402" y="3008"/>
                      <a:pt x="17105" y="2596"/>
                      <a:pt x="16321" y="3113"/>
                    </a:cubicBezTo>
                    <a:cubicBezTo>
                      <a:pt x="16648" y="3732"/>
                      <a:pt x="15403" y="3702"/>
                      <a:pt x="15051" y="3495"/>
                    </a:cubicBezTo>
                    <a:cubicBezTo>
                      <a:pt x="15134" y="3171"/>
                      <a:pt x="15298" y="2458"/>
                      <a:pt x="15008" y="2222"/>
                    </a:cubicBezTo>
                    <a:cubicBezTo>
                      <a:pt x="15402" y="1681"/>
                      <a:pt x="15220" y="646"/>
                      <a:pt x="15263" y="0"/>
                    </a:cubicBezTo>
                    <a:cubicBezTo>
                      <a:pt x="15561" y="34"/>
                      <a:pt x="17124" y="514"/>
                      <a:pt x="17185" y="775"/>
                    </a:cubicBezTo>
                    <a:cubicBezTo>
                      <a:pt x="17438" y="709"/>
                      <a:pt x="17882" y="1262"/>
                      <a:pt x="17752" y="1481"/>
                    </a:cubicBezTo>
                    <a:cubicBezTo>
                      <a:pt x="18163" y="1442"/>
                      <a:pt x="18795" y="1893"/>
                      <a:pt x="18686" y="2306"/>
                    </a:cubicBezTo>
                    <a:cubicBezTo>
                      <a:pt x="18541" y="2326"/>
                      <a:pt x="18392" y="2303"/>
                      <a:pt x="18250" y="2326"/>
                    </a:cubicBezTo>
                    <a:cubicBezTo>
                      <a:pt x="18305" y="2472"/>
                      <a:pt x="18867" y="3294"/>
                      <a:pt x="18927" y="3308"/>
                    </a:cubicBezTo>
                    <a:cubicBezTo>
                      <a:pt x="19111" y="3288"/>
                      <a:pt x="19291" y="3374"/>
                      <a:pt x="19195" y="3589"/>
                    </a:cubicBezTo>
                    <a:cubicBezTo>
                      <a:pt x="19473" y="3593"/>
                      <a:pt x="20184" y="4380"/>
                      <a:pt x="19596" y="4380"/>
                    </a:cubicBezTo>
                    <a:cubicBezTo>
                      <a:pt x="19480" y="4380"/>
                      <a:pt x="19626" y="4380"/>
                      <a:pt x="19596" y="438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9" name="Shape 25918"/>
              <p:cNvSpPr/>
              <p:nvPr/>
            </p:nvSpPr>
            <p:spPr>
              <a:xfrm>
                <a:off x="1199130" y="4522421"/>
                <a:ext cx="5440951" cy="3235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6" h="21465" extrusionOk="0">
                    <a:moveTo>
                      <a:pt x="13469" y="3580"/>
                    </a:moveTo>
                    <a:cubicBezTo>
                      <a:pt x="13690" y="3383"/>
                      <a:pt x="13241" y="3198"/>
                      <a:pt x="13219" y="3654"/>
                    </a:cubicBezTo>
                    <a:cubicBezTo>
                      <a:pt x="13301" y="3647"/>
                      <a:pt x="13395" y="3646"/>
                      <a:pt x="13469" y="3580"/>
                    </a:cubicBezTo>
                    <a:cubicBezTo>
                      <a:pt x="13488" y="3563"/>
                      <a:pt x="13429" y="3616"/>
                      <a:pt x="13469" y="3580"/>
                    </a:cubicBezTo>
                    <a:close/>
                    <a:moveTo>
                      <a:pt x="11812" y="960"/>
                    </a:moveTo>
                    <a:cubicBezTo>
                      <a:pt x="11873" y="975"/>
                      <a:pt x="12398" y="1247"/>
                      <a:pt x="12369" y="928"/>
                    </a:cubicBezTo>
                    <a:cubicBezTo>
                      <a:pt x="12352" y="748"/>
                      <a:pt x="11916" y="805"/>
                      <a:pt x="11875" y="809"/>
                    </a:cubicBezTo>
                    <a:cubicBezTo>
                      <a:pt x="11884" y="836"/>
                      <a:pt x="11971" y="855"/>
                      <a:pt x="11950" y="900"/>
                    </a:cubicBezTo>
                    <a:cubicBezTo>
                      <a:pt x="11906" y="934"/>
                      <a:pt x="11860" y="954"/>
                      <a:pt x="11812" y="960"/>
                    </a:cubicBezTo>
                    <a:cubicBezTo>
                      <a:pt x="11855" y="970"/>
                      <a:pt x="11846" y="935"/>
                      <a:pt x="11812" y="960"/>
                    </a:cubicBezTo>
                    <a:close/>
                    <a:moveTo>
                      <a:pt x="11540" y="1517"/>
                    </a:moveTo>
                    <a:cubicBezTo>
                      <a:pt x="11523" y="1533"/>
                      <a:pt x="11515" y="1556"/>
                      <a:pt x="11513" y="1586"/>
                    </a:cubicBezTo>
                    <a:cubicBezTo>
                      <a:pt x="11538" y="1636"/>
                      <a:pt x="11761" y="1589"/>
                      <a:pt x="11799" y="1596"/>
                    </a:cubicBezTo>
                    <a:cubicBezTo>
                      <a:pt x="11765" y="1635"/>
                      <a:pt x="11679" y="1642"/>
                      <a:pt x="11690" y="1736"/>
                    </a:cubicBezTo>
                    <a:cubicBezTo>
                      <a:pt x="11831" y="1761"/>
                      <a:pt x="11923" y="1736"/>
                      <a:pt x="12042" y="1625"/>
                    </a:cubicBezTo>
                    <a:cubicBezTo>
                      <a:pt x="12061" y="1607"/>
                      <a:pt x="12223" y="1391"/>
                      <a:pt x="12222" y="1391"/>
                    </a:cubicBezTo>
                    <a:cubicBezTo>
                      <a:pt x="12126" y="1354"/>
                      <a:pt x="11952" y="1272"/>
                      <a:pt x="11858" y="1369"/>
                    </a:cubicBezTo>
                    <a:cubicBezTo>
                      <a:pt x="11884" y="1388"/>
                      <a:pt x="11887" y="1414"/>
                      <a:pt x="11867" y="1446"/>
                    </a:cubicBezTo>
                    <a:cubicBezTo>
                      <a:pt x="11799" y="1500"/>
                      <a:pt x="11752" y="1289"/>
                      <a:pt x="11704" y="1540"/>
                    </a:cubicBezTo>
                    <a:cubicBezTo>
                      <a:pt x="11678" y="1531"/>
                      <a:pt x="11511" y="1089"/>
                      <a:pt x="11476" y="1479"/>
                    </a:cubicBezTo>
                    <a:cubicBezTo>
                      <a:pt x="11501" y="1477"/>
                      <a:pt x="11546" y="1464"/>
                      <a:pt x="11540" y="1517"/>
                    </a:cubicBezTo>
                    <a:cubicBezTo>
                      <a:pt x="11536" y="1546"/>
                      <a:pt x="11546" y="1464"/>
                      <a:pt x="11540" y="1517"/>
                    </a:cubicBezTo>
                    <a:close/>
                    <a:moveTo>
                      <a:pt x="12343" y="1561"/>
                    </a:moveTo>
                    <a:cubicBezTo>
                      <a:pt x="12265" y="1570"/>
                      <a:pt x="12133" y="1594"/>
                      <a:pt x="12080" y="1710"/>
                    </a:cubicBezTo>
                    <a:cubicBezTo>
                      <a:pt x="12161" y="1774"/>
                      <a:pt x="12265" y="1833"/>
                      <a:pt x="12355" y="1780"/>
                    </a:cubicBezTo>
                    <a:cubicBezTo>
                      <a:pt x="12461" y="1718"/>
                      <a:pt x="12469" y="1547"/>
                      <a:pt x="12343" y="1561"/>
                    </a:cubicBezTo>
                    <a:cubicBezTo>
                      <a:pt x="12307" y="1565"/>
                      <a:pt x="12374" y="1558"/>
                      <a:pt x="12343" y="1561"/>
                    </a:cubicBezTo>
                    <a:close/>
                    <a:moveTo>
                      <a:pt x="12410" y="1343"/>
                    </a:moveTo>
                    <a:cubicBezTo>
                      <a:pt x="12467" y="1514"/>
                      <a:pt x="12652" y="1308"/>
                      <a:pt x="12689" y="1408"/>
                    </a:cubicBezTo>
                    <a:cubicBezTo>
                      <a:pt x="12756" y="1588"/>
                      <a:pt x="12564" y="1588"/>
                      <a:pt x="12560" y="1740"/>
                    </a:cubicBezTo>
                    <a:cubicBezTo>
                      <a:pt x="12559" y="1806"/>
                      <a:pt x="12970" y="1815"/>
                      <a:pt x="12882" y="1823"/>
                    </a:cubicBezTo>
                    <a:cubicBezTo>
                      <a:pt x="13030" y="1809"/>
                      <a:pt x="13368" y="1722"/>
                      <a:pt x="13506" y="1791"/>
                    </a:cubicBezTo>
                    <a:cubicBezTo>
                      <a:pt x="13589" y="1831"/>
                      <a:pt x="13984" y="1801"/>
                      <a:pt x="13919" y="1685"/>
                    </a:cubicBezTo>
                    <a:cubicBezTo>
                      <a:pt x="13920" y="1684"/>
                      <a:pt x="14003" y="1641"/>
                      <a:pt x="13980" y="1596"/>
                    </a:cubicBezTo>
                    <a:cubicBezTo>
                      <a:pt x="13771" y="1178"/>
                      <a:pt x="13157" y="1950"/>
                      <a:pt x="12958" y="1442"/>
                    </a:cubicBezTo>
                    <a:cubicBezTo>
                      <a:pt x="12992" y="1431"/>
                      <a:pt x="13058" y="1449"/>
                      <a:pt x="13081" y="1404"/>
                    </a:cubicBezTo>
                    <a:cubicBezTo>
                      <a:pt x="12885" y="1396"/>
                      <a:pt x="12527" y="1042"/>
                      <a:pt x="12348" y="1306"/>
                    </a:cubicBezTo>
                    <a:cubicBezTo>
                      <a:pt x="12378" y="1305"/>
                      <a:pt x="12395" y="1296"/>
                      <a:pt x="12410" y="1343"/>
                    </a:cubicBezTo>
                    <a:cubicBezTo>
                      <a:pt x="12442" y="1437"/>
                      <a:pt x="12395" y="1296"/>
                      <a:pt x="12410" y="1343"/>
                    </a:cubicBezTo>
                    <a:close/>
                    <a:moveTo>
                      <a:pt x="12979" y="817"/>
                    </a:moveTo>
                    <a:cubicBezTo>
                      <a:pt x="13039" y="880"/>
                      <a:pt x="13140" y="853"/>
                      <a:pt x="13207" y="852"/>
                    </a:cubicBezTo>
                    <a:cubicBezTo>
                      <a:pt x="13084" y="883"/>
                      <a:pt x="12938" y="1062"/>
                      <a:pt x="13163" y="1076"/>
                    </a:cubicBezTo>
                    <a:cubicBezTo>
                      <a:pt x="13377" y="1089"/>
                      <a:pt x="13572" y="1002"/>
                      <a:pt x="13782" y="958"/>
                    </a:cubicBezTo>
                    <a:cubicBezTo>
                      <a:pt x="13737" y="967"/>
                      <a:pt x="13584" y="986"/>
                      <a:pt x="13559" y="1099"/>
                    </a:cubicBezTo>
                    <a:cubicBezTo>
                      <a:pt x="13580" y="1003"/>
                      <a:pt x="13857" y="1306"/>
                      <a:pt x="13649" y="1256"/>
                    </a:cubicBezTo>
                    <a:cubicBezTo>
                      <a:pt x="13603" y="1244"/>
                      <a:pt x="13628" y="1137"/>
                      <a:pt x="13533" y="1140"/>
                    </a:cubicBezTo>
                    <a:cubicBezTo>
                      <a:pt x="13468" y="1141"/>
                      <a:pt x="13398" y="1300"/>
                      <a:pt x="13427" y="1300"/>
                    </a:cubicBezTo>
                    <a:cubicBezTo>
                      <a:pt x="13372" y="1300"/>
                      <a:pt x="13151" y="1319"/>
                      <a:pt x="13130" y="1438"/>
                    </a:cubicBezTo>
                    <a:cubicBezTo>
                      <a:pt x="13122" y="1478"/>
                      <a:pt x="13969" y="1488"/>
                      <a:pt x="13968" y="1499"/>
                    </a:cubicBezTo>
                    <a:cubicBezTo>
                      <a:pt x="13938" y="1648"/>
                      <a:pt x="14311" y="1463"/>
                      <a:pt x="14398" y="1368"/>
                    </a:cubicBezTo>
                    <a:cubicBezTo>
                      <a:pt x="14357" y="1353"/>
                      <a:pt x="14292" y="1384"/>
                      <a:pt x="14260" y="1341"/>
                    </a:cubicBezTo>
                    <a:cubicBezTo>
                      <a:pt x="14328" y="1202"/>
                      <a:pt x="14429" y="1318"/>
                      <a:pt x="14487" y="1150"/>
                    </a:cubicBezTo>
                    <a:cubicBezTo>
                      <a:pt x="14506" y="1095"/>
                      <a:pt x="14889" y="1042"/>
                      <a:pt x="14959" y="976"/>
                    </a:cubicBezTo>
                    <a:cubicBezTo>
                      <a:pt x="14946" y="967"/>
                      <a:pt x="14932" y="942"/>
                      <a:pt x="14913" y="938"/>
                    </a:cubicBezTo>
                    <a:cubicBezTo>
                      <a:pt x="15062" y="776"/>
                      <a:pt x="15306" y="784"/>
                      <a:pt x="15473" y="712"/>
                    </a:cubicBezTo>
                    <a:cubicBezTo>
                      <a:pt x="15689" y="619"/>
                      <a:pt x="15909" y="518"/>
                      <a:pt x="16130" y="463"/>
                    </a:cubicBezTo>
                    <a:cubicBezTo>
                      <a:pt x="16193" y="447"/>
                      <a:pt x="16764" y="265"/>
                      <a:pt x="16765" y="236"/>
                    </a:cubicBezTo>
                    <a:cubicBezTo>
                      <a:pt x="16780" y="-66"/>
                      <a:pt x="13963" y="274"/>
                      <a:pt x="13714" y="383"/>
                    </a:cubicBezTo>
                    <a:cubicBezTo>
                      <a:pt x="13768" y="359"/>
                      <a:pt x="13968" y="567"/>
                      <a:pt x="14046" y="575"/>
                    </a:cubicBezTo>
                    <a:cubicBezTo>
                      <a:pt x="14043" y="577"/>
                      <a:pt x="14036" y="582"/>
                      <a:pt x="14032" y="585"/>
                    </a:cubicBezTo>
                    <a:cubicBezTo>
                      <a:pt x="14084" y="583"/>
                      <a:pt x="14144" y="588"/>
                      <a:pt x="14191" y="615"/>
                    </a:cubicBezTo>
                    <a:cubicBezTo>
                      <a:pt x="14055" y="618"/>
                      <a:pt x="13967" y="761"/>
                      <a:pt x="13851" y="771"/>
                    </a:cubicBezTo>
                    <a:cubicBezTo>
                      <a:pt x="13991" y="759"/>
                      <a:pt x="13756" y="604"/>
                      <a:pt x="13742" y="599"/>
                    </a:cubicBezTo>
                    <a:cubicBezTo>
                      <a:pt x="13560" y="535"/>
                      <a:pt x="13514" y="377"/>
                      <a:pt x="13306" y="485"/>
                    </a:cubicBezTo>
                    <a:cubicBezTo>
                      <a:pt x="13258" y="510"/>
                      <a:pt x="12851" y="682"/>
                      <a:pt x="12979" y="817"/>
                    </a:cubicBezTo>
                    <a:cubicBezTo>
                      <a:pt x="13039" y="880"/>
                      <a:pt x="12960" y="797"/>
                      <a:pt x="12979" y="817"/>
                    </a:cubicBezTo>
                    <a:close/>
                    <a:moveTo>
                      <a:pt x="9956" y="1618"/>
                    </a:moveTo>
                    <a:cubicBezTo>
                      <a:pt x="9927" y="1633"/>
                      <a:pt x="9879" y="1633"/>
                      <a:pt x="9868" y="1692"/>
                    </a:cubicBezTo>
                    <a:cubicBezTo>
                      <a:pt x="10060" y="1776"/>
                      <a:pt x="10254" y="1701"/>
                      <a:pt x="10449" y="1719"/>
                    </a:cubicBezTo>
                    <a:cubicBezTo>
                      <a:pt x="10414" y="1846"/>
                      <a:pt x="10163" y="1702"/>
                      <a:pt x="10102" y="1839"/>
                    </a:cubicBezTo>
                    <a:cubicBezTo>
                      <a:pt x="10212" y="2004"/>
                      <a:pt x="11297" y="1629"/>
                      <a:pt x="11264" y="1523"/>
                    </a:cubicBezTo>
                    <a:cubicBezTo>
                      <a:pt x="11241" y="1448"/>
                      <a:pt x="11154" y="1519"/>
                      <a:pt x="11121" y="1520"/>
                    </a:cubicBezTo>
                    <a:cubicBezTo>
                      <a:pt x="11011" y="1524"/>
                      <a:pt x="11109" y="1406"/>
                      <a:pt x="11112" y="1336"/>
                    </a:cubicBezTo>
                    <a:cubicBezTo>
                      <a:pt x="11026" y="1349"/>
                      <a:pt x="10944" y="1421"/>
                      <a:pt x="10859" y="1426"/>
                    </a:cubicBezTo>
                    <a:cubicBezTo>
                      <a:pt x="10881" y="1445"/>
                      <a:pt x="10896" y="1473"/>
                      <a:pt x="10905" y="1509"/>
                    </a:cubicBezTo>
                    <a:cubicBezTo>
                      <a:pt x="10875" y="1530"/>
                      <a:pt x="10842" y="1541"/>
                      <a:pt x="10809" y="1541"/>
                    </a:cubicBezTo>
                    <a:cubicBezTo>
                      <a:pt x="10841" y="1552"/>
                      <a:pt x="10868" y="1578"/>
                      <a:pt x="10889" y="1621"/>
                    </a:cubicBezTo>
                    <a:cubicBezTo>
                      <a:pt x="10849" y="1635"/>
                      <a:pt x="10644" y="1653"/>
                      <a:pt x="10590" y="1617"/>
                    </a:cubicBezTo>
                    <a:cubicBezTo>
                      <a:pt x="10607" y="1602"/>
                      <a:pt x="10622" y="1580"/>
                      <a:pt x="10634" y="1552"/>
                    </a:cubicBezTo>
                    <a:cubicBezTo>
                      <a:pt x="10580" y="1475"/>
                      <a:pt x="10519" y="1438"/>
                      <a:pt x="10450" y="1441"/>
                    </a:cubicBezTo>
                    <a:cubicBezTo>
                      <a:pt x="10531" y="1424"/>
                      <a:pt x="10345" y="1416"/>
                      <a:pt x="10317" y="1424"/>
                    </a:cubicBezTo>
                    <a:cubicBezTo>
                      <a:pt x="10190" y="1463"/>
                      <a:pt x="10078" y="1555"/>
                      <a:pt x="9956" y="1618"/>
                    </a:cubicBezTo>
                    <a:cubicBezTo>
                      <a:pt x="9927" y="1633"/>
                      <a:pt x="9966" y="1613"/>
                      <a:pt x="9956" y="1618"/>
                    </a:cubicBezTo>
                    <a:close/>
                    <a:moveTo>
                      <a:pt x="9929" y="1543"/>
                    </a:moveTo>
                    <a:cubicBezTo>
                      <a:pt x="9974" y="1525"/>
                      <a:pt x="10014" y="1494"/>
                      <a:pt x="10050" y="1451"/>
                    </a:cubicBezTo>
                    <a:cubicBezTo>
                      <a:pt x="10045" y="1424"/>
                      <a:pt x="9794" y="1559"/>
                      <a:pt x="9801" y="1595"/>
                    </a:cubicBezTo>
                    <a:cubicBezTo>
                      <a:pt x="9845" y="1591"/>
                      <a:pt x="9888" y="1574"/>
                      <a:pt x="9929" y="1543"/>
                    </a:cubicBezTo>
                    <a:cubicBezTo>
                      <a:pt x="9998" y="1504"/>
                      <a:pt x="9860" y="1583"/>
                      <a:pt x="9929" y="1543"/>
                    </a:cubicBezTo>
                    <a:close/>
                    <a:moveTo>
                      <a:pt x="8458" y="2722"/>
                    </a:moveTo>
                    <a:cubicBezTo>
                      <a:pt x="8713" y="2649"/>
                      <a:pt x="8960" y="2539"/>
                      <a:pt x="9190" y="2343"/>
                    </a:cubicBezTo>
                    <a:cubicBezTo>
                      <a:pt x="9189" y="2344"/>
                      <a:pt x="9188" y="2345"/>
                      <a:pt x="9187" y="2346"/>
                    </a:cubicBezTo>
                    <a:cubicBezTo>
                      <a:pt x="9193" y="2361"/>
                      <a:pt x="9203" y="2377"/>
                      <a:pt x="9208" y="2394"/>
                    </a:cubicBezTo>
                    <a:cubicBezTo>
                      <a:pt x="9114" y="2398"/>
                      <a:pt x="9036" y="2443"/>
                      <a:pt x="8963" y="2542"/>
                    </a:cubicBezTo>
                    <a:cubicBezTo>
                      <a:pt x="9074" y="2554"/>
                      <a:pt x="9184" y="2585"/>
                      <a:pt x="9297" y="2599"/>
                    </a:cubicBezTo>
                    <a:cubicBezTo>
                      <a:pt x="9255" y="2594"/>
                      <a:pt x="8938" y="2715"/>
                      <a:pt x="8936" y="2706"/>
                    </a:cubicBezTo>
                    <a:cubicBezTo>
                      <a:pt x="8936" y="2741"/>
                      <a:pt x="8942" y="2774"/>
                      <a:pt x="8956" y="2805"/>
                    </a:cubicBezTo>
                    <a:cubicBezTo>
                      <a:pt x="9103" y="2745"/>
                      <a:pt x="9448" y="2691"/>
                      <a:pt x="9582" y="2849"/>
                    </a:cubicBezTo>
                    <a:cubicBezTo>
                      <a:pt x="9551" y="2913"/>
                      <a:pt x="8856" y="2882"/>
                      <a:pt x="8862" y="2949"/>
                    </a:cubicBezTo>
                    <a:cubicBezTo>
                      <a:pt x="8874" y="3176"/>
                      <a:pt x="9180" y="3102"/>
                      <a:pt x="9149" y="3199"/>
                    </a:cubicBezTo>
                    <a:cubicBezTo>
                      <a:pt x="9065" y="3472"/>
                      <a:pt x="9738" y="3231"/>
                      <a:pt x="9834" y="3203"/>
                    </a:cubicBezTo>
                    <a:cubicBezTo>
                      <a:pt x="9865" y="3194"/>
                      <a:pt x="10026" y="3043"/>
                      <a:pt x="10058" y="3095"/>
                    </a:cubicBezTo>
                    <a:cubicBezTo>
                      <a:pt x="10131" y="3210"/>
                      <a:pt x="10234" y="3208"/>
                      <a:pt x="10328" y="3224"/>
                    </a:cubicBezTo>
                    <a:cubicBezTo>
                      <a:pt x="10400" y="3254"/>
                      <a:pt x="10469" y="3241"/>
                      <a:pt x="10535" y="3183"/>
                    </a:cubicBezTo>
                    <a:cubicBezTo>
                      <a:pt x="10533" y="3091"/>
                      <a:pt x="10553" y="3026"/>
                      <a:pt x="10596" y="2990"/>
                    </a:cubicBezTo>
                    <a:cubicBezTo>
                      <a:pt x="10666" y="2990"/>
                      <a:pt x="10750" y="3100"/>
                      <a:pt x="10786" y="2926"/>
                    </a:cubicBezTo>
                    <a:cubicBezTo>
                      <a:pt x="10764" y="2916"/>
                      <a:pt x="10516" y="2683"/>
                      <a:pt x="10523" y="2679"/>
                    </a:cubicBezTo>
                    <a:cubicBezTo>
                      <a:pt x="10641" y="2630"/>
                      <a:pt x="10784" y="2190"/>
                      <a:pt x="10609" y="2151"/>
                    </a:cubicBezTo>
                    <a:cubicBezTo>
                      <a:pt x="10498" y="2126"/>
                      <a:pt x="10454" y="2148"/>
                      <a:pt x="10396" y="2332"/>
                    </a:cubicBezTo>
                    <a:cubicBezTo>
                      <a:pt x="10338" y="2519"/>
                      <a:pt x="10278" y="2435"/>
                      <a:pt x="10222" y="2522"/>
                    </a:cubicBezTo>
                    <a:cubicBezTo>
                      <a:pt x="10476" y="2095"/>
                      <a:pt x="10069" y="2345"/>
                      <a:pt x="10009" y="2333"/>
                    </a:cubicBezTo>
                    <a:cubicBezTo>
                      <a:pt x="10021" y="2307"/>
                      <a:pt x="10032" y="2281"/>
                      <a:pt x="10044" y="2255"/>
                    </a:cubicBezTo>
                    <a:cubicBezTo>
                      <a:pt x="10057" y="2163"/>
                      <a:pt x="9691" y="2285"/>
                      <a:pt x="9691" y="2285"/>
                    </a:cubicBezTo>
                    <a:cubicBezTo>
                      <a:pt x="9712" y="2219"/>
                      <a:pt x="9831" y="2217"/>
                      <a:pt x="9823" y="2128"/>
                    </a:cubicBezTo>
                    <a:cubicBezTo>
                      <a:pt x="9715" y="2115"/>
                      <a:pt x="9720" y="1894"/>
                      <a:pt x="9581" y="1939"/>
                    </a:cubicBezTo>
                    <a:cubicBezTo>
                      <a:pt x="9442" y="1983"/>
                      <a:pt x="9346" y="1886"/>
                      <a:pt x="9211" y="1897"/>
                    </a:cubicBezTo>
                    <a:cubicBezTo>
                      <a:pt x="9072" y="1909"/>
                      <a:pt x="8936" y="1863"/>
                      <a:pt x="8874" y="2049"/>
                    </a:cubicBezTo>
                    <a:cubicBezTo>
                      <a:pt x="8829" y="2186"/>
                      <a:pt x="8709" y="2205"/>
                      <a:pt x="8630" y="2247"/>
                    </a:cubicBezTo>
                    <a:cubicBezTo>
                      <a:pt x="8639" y="2268"/>
                      <a:pt x="8634" y="2283"/>
                      <a:pt x="8637" y="2305"/>
                    </a:cubicBezTo>
                    <a:cubicBezTo>
                      <a:pt x="8541" y="2315"/>
                      <a:pt x="8399" y="2404"/>
                      <a:pt x="8326" y="2501"/>
                    </a:cubicBezTo>
                    <a:cubicBezTo>
                      <a:pt x="8414" y="2519"/>
                      <a:pt x="8476" y="2553"/>
                      <a:pt x="8458" y="2722"/>
                    </a:cubicBezTo>
                    <a:cubicBezTo>
                      <a:pt x="8561" y="2693"/>
                      <a:pt x="8476" y="2553"/>
                      <a:pt x="8458" y="2722"/>
                    </a:cubicBezTo>
                    <a:close/>
                    <a:moveTo>
                      <a:pt x="10788" y="2920"/>
                    </a:moveTo>
                    <a:cubicBezTo>
                      <a:pt x="10788" y="2922"/>
                      <a:pt x="10787" y="2924"/>
                      <a:pt x="10786" y="2926"/>
                    </a:cubicBezTo>
                    <a:cubicBezTo>
                      <a:pt x="10787" y="2926"/>
                      <a:pt x="10788" y="2927"/>
                      <a:pt x="10788" y="2927"/>
                    </a:cubicBezTo>
                    <a:lnTo>
                      <a:pt x="10788" y="2920"/>
                    </a:lnTo>
                    <a:cubicBezTo>
                      <a:pt x="10788" y="2922"/>
                      <a:pt x="10788" y="2920"/>
                      <a:pt x="10788" y="2920"/>
                    </a:cubicBezTo>
                    <a:close/>
                    <a:moveTo>
                      <a:pt x="14845" y="3703"/>
                    </a:moveTo>
                    <a:cubicBezTo>
                      <a:pt x="14830" y="3644"/>
                      <a:pt x="14818" y="3583"/>
                      <a:pt x="14809" y="3521"/>
                    </a:cubicBezTo>
                    <a:cubicBezTo>
                      <a:pt x="14759" y="3396"/>
                      <a:pt x="14636" y="3491"/>
                      <a:pt x="14569" y="3423"/>
                    </a:cubicBezTo>
                    <a:cubicBezTo>
                      <a:pt x="14417" y="3268"/>
                      <a:pt x="14634" y="3177"/>
                      <a:pt x="14687" y="3172"/>
                    </a:cubicBezTo>
                    <a:cubicBezTo>
                      <a:pt x="14685" y="3065"/>
                      <a:pt x="14562" y="3082"/>
                      <a:pt x="14562" y="3077"/>
                    </a:cubicBezTo>
                    <a:cubicBezTo>
                      <a:pt x="14566" y="2987"/>
                      <a:pt x="14661" y="3020"/>
                      <a:pt x="14691" y="3017"/>
                    </a:cubicBezTo>
                    <a:cubicBezTo>
                      <a:pt x="14715" y="2752"/>
                      <a:pt x="14458" y="2797"/>
                      <a:pt x="14398" y="2674"/>
                    </a:cubicBezTo>
                    <a:cubicBezTo>
                      <a:pt x="14297" y="2466"/>
                      <a:pt x="14274" y="2638"/>
                      <a:pt x="14138" y="2603"/>
                    </a:cubicBezTo>
                    <a:cubicBezTo>
                      <a:pt x="14105" y="2594"/>
                      <a:pt x="14091" y="2278"/>
                      <a:pt x="13930" y="2278"/>
                    </a:cubicBezTo>
                    <a:cubicBezTo>
                      <a:pt x="14160" y="2286"/>
                      <a:pt x="13539" y="1693"/>
                      <a:pt x="13605" y="2213"/>
                    </a:cubicBezTo>
                    <a:cubicBezTo>
                      <a:pt x="13613" y="2280"/>
                      <a:pt x="13730" y="2294"/>
                      <a:pt x="13757" y="2284"/>
                    </a:cubicBezTo>
                    <a:cubicBezTo>
                      <a:pt x="13706" y="2303"/>
                      <a:pt x="13443" y="2317"/>
                      <a:pt x="13420" y="2417"/>
                    </a:cubicBezTo>
                    <a:cubicBezTo>
                      <a:pt x="13454" y="2272"/>
                      <a:pt x="13709" y="1960"/>
                      <a:pt x="13401" y="2025"/>
                    </a:cubicBezTo>
                    <a:cubicBezTo>
                      <a:pt x="13347" y="2036"/>
                      <a:pt x="12807" y="2150"/>
                      <a:pt x="12973" y="2372"/>
                    </a:cubicBezTo>
                    <a:cubicBezTo>
                      <a:pt x="12938" y="2360"/>
                      <a:pt x="12807" y="2406"/>
                      <a:pt x="12832" y="2524"/>
                    </a:cubicBezTo>
                    <a:cubicBezTo>
                      <a:pt x="12710" y="2551"/>
                      <a:pt x="12996" y="2011"/>
                      <a:pt x="13152" y="2009"/>
                    </a:cubicBezTo>
                    <a:cubicBezTo>
                      <a:pt x="12916" y="2012"/>
                      <a:pt x="12718" y="2051"/>
                      <a:pt x="12507" y="2247"/>
                    </a:cubicBezTo>
                    <a:cubicBezTo>
                      <a:pt x="12356" y="2388"/>
                      <a:pt x="12233" y="2628"/>
                      <a:pt x="12496" y="2640"/>
                    </a:cubicBezTo>
                    <a:cubicBezTo>
                      <a:pt x="12501" y="2651"/>
                      <a:pt x="12507" y="2672"/>
                      <a:pt x="12508" y="2684"/>
                    </a:cubicBezTo>
                    <a:cubicBezTo>
                      <a:pt x="12039" y="2720"/>
                      <a:pt x="12531" y="2917"/>
                      <a:pt x="12735" y="2949"/>
                    </a:cubicBezTo>
                    <a:cubicBezTo>
                      <a:pt x="12874" y="2971"/>
                      <a:pt x="13393" y="3167"/>
                      <a:pt x="13399" y="2806"/>
                    </a:cubicBezTo>
                    <a:cubicBezTo>
                      <a:pt x="13466" y="2814"/>
                      <a:pt x="13468" y="2945"/>
                      <a:pt x="13483" y="3002"/>
                    </a:cubicBezTo>
                    <a:cubicBezTo>
                      <a:pt x="13510" y="2983"/>
                      <a:pt x="13523" y="2978"/>
                      <a:pt x="13552" y="3004"/>
                    </a:cubicBezTo>
                    <a:cubicBezTo>
                      <a:pt x="13544" y="3015"/>
                      <a:pt x="13540" y="3024"/>
                      <a:pt x="13526" y="3022"/>
                    </a:cubicBezTo>
                    <a:cubicBezTo>
                      <a:pt x="13583" y="3103"/>
                      <a:pt x="13975" y="3558"/>
                      <a:pt x="13787" y="3676"/>
                    </a:cubicBezTo>
                    <a:cubicBezTo>
                      <a:pt x="13689" y="3737"/>
                      <a:pt x="13620" y="3857"/>
                      <a:pt x="13513" y="3899"/>
                    </a:cubicBezTo>
                    <a:cubicBezTo>
                      <a:pt x="13386" y="3949"/>
                      <a:pt x="13559" y="4129"/>
                      <a:pt x="13451" y="4130"/>
                    </a:cubicBezTo>
                    <a:cubicBezTo>
                      <a:pt x="13251" y="4132"/>
                      <a:pt x="13070" y="4129"/>
                      <a:pt x="12906" y="4244"/>
                    </a:cubicBezTo>
                    <a:cubicBezTo>
                      <a:pt x="12617" y="4449"/>
                      <a:pt x="13323" y="4431"/>
                      <a:pt x="13292" y="4325"/>
                    </a:cubicBezTo>
                    <a:cubicBezTo>
                      <a:pt x="13296" y="4354"/>
                      <a:pt x="13301" y="4384"/>
                      <a:pt x="13305" y="4414"/>
                    </a:cubicBezTo>
                    <a:cubicBezTo>
                      <a:pt x="13334" y="4386"/>
                      <a:pt x="13513" y="4535"/>
                      <a:pt x="13543" y="4612"/>
                    </a:cubicBezTo>
                    <a:cubicBezTo>
                      <a:pt x="13561" y="4658"/>
                      <a:pt x="13446" y="4615"/>
                      <a:pt x="13484" y="4762"/>
                    </a:cubicBezTo>
                    <a:cubicBezTo>
                      <a:pt x="13504" y="4844"/>
                      <a:pt x="13682" y="4932"/>
                      <a:pt x="13705" y="4822"/>
                    </a:cubicBezTo>
                    <a:cubicBezTo>
                      <a:pt x="13671" y="4983"/>
                      <a:pt x="13904" y="5050"/>
                      <a:pt x="13968" y="5073"/>
                    </a:cubicBezTo>
                    <a:cubicBezTo>
                      <a:pt x="14189" y="5151"/>
                      <a:pt x="13892" y="4680"/>
                      <a:pt x="13879" y="4622"/>
                    </a:cubicBezTo>
                    <a:cubicBezTo>
                      <a:pt x="14050" y="4744"/>
                      <a:pt x="14339" y="5017"/>
                      <a:pt x="14391" y="4535"/>
                    </a:cubicBezTo>
                    <a:cubicBezTo>
                      <a:pt x="14398" y="4469"/>
                      <a:pt x="14359" y="4290"/>
                      <a:pt x="14325" y="4275"/>
                    </a:cubicBezTo>
                    <a:cubicBezTo>
                      <a:pt x="14117" y="4185"/>
                      <a:pt x="14320" y="4031"/>
                      <a:pt x="14265" y="3892"/>
                    </a:cubicBezTo>
                    <a:cubicBezTo>
                      <a:pt x="14331" y="3906"/>
                      <a:pt x="14429" y="3807"/>
                      <a:pt x="14451" y="3995"/>
                    </a:cubicBezTo>
                    <a:cubicBezTo>
                      <a:pt x="14473" y="3993"/>
                      <a:pt x="14497" y="3999"/>
                      <a:pt x="14519" y="4006"/>
                    </a:cubicBezTo>
                    <a:cubicBezTo>
                      <a:pt x="14394" y="4217"/>
                      <a:pt x="14802" y="4398"/>
                      <a:pt x="14726" y="4048"/>
                    </a:cubicBezTo>
                    <a:cubicBezTo>
                      <a:pt x="14755" y="4180"/>
                      <a:pt x="14950" y="3962"/>
                      <a:pt x="14989" y="3922"/>
                    </a:cubicBezTo>
                    <a:cubicBezTo>
                      <a:pt x="15173" y="3728"/>
                      <a:pt x="14884" y="3767"/>
                      <a:pt x="14845" y="3703"/>
                    </a:cubicBezTo>
                    <a:cubicBezTo>
                      <a:pt x="14822" y="3666"/>
                      <a:pt x="14895" y="3785"/>
                      <a:pt x="14845" y="3703"/>
                    </a:cubicBezTo>
                    <a:close/>
                    <a:moveTo>
                      <a:pt x="14709" y="9160"/>
                    </a:moveTo>
                    <a:cubicBezTo>
                      <a:pt x="14617" y="9033"/>
                      <a:pt x="14757" y="8993"/>
                      <a:pt x="14735" y="8951"/>
                    </a:cubicBezTo>
                    <a:cubicBezTo>
                      <a:pt x="14705" y="8936"/>
                      <a:pt x="14678" y="8912"/>
                      <a:pt x="14654" y="8877"/>
                    </a:cubicBezTo>
                    <a:cubicBezTo>
                      <a:pt x="14645" y="8834"/>
                      <a:pt x="14712" y="8712"/>
                      <a:pt x="14720" y="8737"/>
                    </a:cubicBezTo>
                    <a:cubicBezTo>
                      <a:pt x="14673" y="8602"/>
                      <a:pt x="14427" y="8759"/>
                      <a:pt x="14423" y="8631"/>
                    </a:cubicBezTo>
                    <a:cubicBezTo>
                      <a:pt x="14420" y="8551"/>
                      <a:pt x="14494" y="8592"/>
                      <a:pt x="14491" y="8520"/>
                    </a:cubicBezTo>
                    <a:cubicBezTo>
                      <a:pt x="14489" y="8427"/>
                      <a:pt x="14265" y="8564"/>
                      <a:pt x="14263" y="8596"/>
                    </a:cubicBezTo>
                    <a:cubicBezTo>
                      <a:pt x="14276" y="8366"/>
                      <a:pt x="14607" y="8284"/>
                      <a:pt x="14588" y="8067"/>
                    </a:cubicBezTo>
                    <a:cubicBezTo>
                      <a:pt x="14565" y="8063"/>
                      <a:pt x="14543" y="8064"/>
                      <a:pt x="14521" y="8070"/>
                    </a:cubicBezTo>
                    <a:cubicBezTo>
                      <a:pt x="14776" y="7847"/>
                      <a:pt x="14659" y="7551"/>
                      <a:pt x="14538" y="7316"/>
                    </a:cubicBezTo>
                    <a:cubicBezTo>
                      <a:pt x="14743" y="7252"/>
                      <a:pt x="14251" y="6972"/>
                      <a:pt x="14256" y="6975"/>
                    </a:cubicBezTo>
                    <a:cubicBezTo>
                      <a:pt x="14276" y="6839"/>
                      <a:pt x="14185" y="6792"/>
                      <a:pt x="14146" y="6708"/>
                    </a:cubicBezTo>
                    <a:cubicBezTo>
                      <a:pt x="14293" y="6548"/>
                      <a:pt x="14221" y="6508"/>
                      <a:pt x="14189" y="6241"/>
                    </a:cubicBezTo>
                    <a:cubicBezTo>
                      <a:pt x="14155" y="6035"/>
                      <a:pt x="14161" y="5747"/>
                      <a:pt x="14078" y="5572"/>
                    </a:cubicBezTo>
                    <a:cubicBezTo>
                      <a:pt x="14009" y="5430"/>
                      <a:pt x="13720" y="5958"/>
                      <a:pt x="13655" y="6014"/>
                    </a:cubicBezTo>
                    <a:cubicBezTo>
                      <a:pt x="13467" y="6177"/>
                      <a:pt x="13538" y="5901"/>
                      <a:pt x="13365" y="5914"/>
                    </a:cubicBezTo>
                    <a:cubicBezTo>
                      <a:pt x="13393" y="5777"/>
                      <a:pt x="13582" y="5311"/>
                      <a:pt x="13382" y="5311"/>
                    </a:cubicBezTo>
                    <a:cubicBezTo>
                      <a:pt x="13337" y="5205"/>
                      <a:pt x="13181" y="4950"/>
                      <a:pt x="13074" y="4950"/>
                    </a:cubicBezTo>
                    <a:cubicBezTo>
                      <a:pt x="12932" y="4950"/>
                      <a:pt x="12559" y="4824"/>
                      <a:pt x="12498" y="5066"/>
                    </a:cubicBezTo>
                    <a:cubicBezTo>
                      <a:pt x="12436" y="5312"/>
                      <a:pt x="12366" y="5348"/>
                      <a:pt x="12232" y="5505"/>
                    </a:cubicBezTo>
                    <a:cubicBezTo>
                      <a:pt x="12278" y="5508"/>
                      <a:pt x="12342" y="5589"/>
                      <a:pt x="12376" y="5589"/>
                    </a:cubicBezTo>
                    <a:cubicBezTo>
                      <a:pt x="12386" y="5589"/>
                      <a:pt x="12082" y="5973"/>
                      <a:pt x="12079" y="5992"/>
                    </a:cubicBezTo>
                    <a:cubicBezTo>
                      <a:pt x="12065" y="6088"/>
                      <a:pt x="12148" y="6179"/>
                      <a:pt x="12170" y="6244"/>
                    </a:cubicBezTo>
                    <a:cubicBezTo>
                      <a:pt x="12230" y="6420"/>
                      <a:pt x="12126" y="6638"/>
                      <a:pt x="12052" y="6744"/>
                    </a:cubicBezTo>
                    <a:cubicBezTo>
                      <a:pt x="11913" y="6941"/>
                      <a:pt x="11636" y="6905"/>
                      <a:pt x="11529" y="7118"/>
                    </a:cubicBezTo>
                    <a:cubicBezTo>
                      <a:pt x="11488" y="7201"/>
                      <a:pt x="11474" y="7527"/>
                      <a:pt x="11462" y="7635"/>
                    </a:cubicBezTo>
                    <a:cubicBezTo>
                      <a:pt x="11441" y="7818"/>
                      <a:pt x="11395" y="7837"/>
                      <a:pt x="11343" y="7990"/>
                    </a:cubicBezTo>
                    <a:cubicBezTo>
                      <a:pt x="11289" y="7895"/>
                      <a:pt x="11238" y="8061"/>
                      <a:pt x="11184" y="8067"/>
                    </a:cubicBezTo>
                    <a:cubicBezTo>
                      <a:pt x="11057" y="8067"/>
                      <a:pt x="11066" y="7164"/>
                      <a:pt x="11251" y="7164"/>
                    </a:cubicBezTo>
                    <a:lnTo>
                      <a:pt x="11266" y="7164"/>
                    </a:lnTo>
                    <a:lnTo>
                      <a:pt x="11283" y="7016"/>
                    </a:lnTo>
                    <a:cubicBezTo>
                      <a:pt x="11094" y="6863"/>
                      <a:pt x="10853" y="6979"/>
                      <a:pt x="10681" y="6719"/>
                    </a:cubicBezTo>
                    <a:cubicBezTo>
                      <a:pt x="10511" y="6465"/>
                      <a:pt x="10435" y="6343"/>
                      <a:pt x="10189" y="6421"/>
                    </a:cubicBezTo>
                    <a:lnTo>
                      <a:pt x="10260" y="5959"/>
                    </a:lnTo>
                    <a:lnTo>
                      <a:pt x="10095" y="5959"/>
                    </a:lnTo>
                    <a:cubicBezTo>
                      <a:pt x="10151" y="5660"/>
                      <a:pt x="10333" y="5500"/>
                      <a:pt x="10477" y="5337"/>
                    </a:cubicBezTo>
                    <a:cubicBezTo>
                      <a:pt x="10523" y="5292"/>
                      <a:pt x="10894" y="4998"/>
                      <a:pt x="10896" y="4941"/>
                    </a:cubicBezTo>
                    <a:cubicBezTo>
                      <a:pt x="10959" y="4928"/>
                      <a:pt x="11163" y="4901"/>
                      <a:pt x="11122" y="4713"/>
                    </a:cubicBezTo>
                    <a:cubicBezTo>
                      <a:pt x="11227" y="4726"/>
                      <a:pt x="11873" y="4466"/>
                      <a:pt x="11831" y="4221"/>
                    </a:cubicBezTo>
                    <a:cubicBezTo>
                      <a:pt x="11864" y="4202"/>
                      <a:pt x="11899" y="4192"/>
                      <a:pt x="11931" y="4166"/>
                    </a:cubicBezTo>
                    <a:cubicBezTo>
                      <a:pt x="11885" y="4242"/>
                      <a:pt x="11632" y="4531"/>
                      <a:pt x="11610" y="4604"/>
                    </a:cubicBezTo>
                    <a:cubicBezTo>
                      <a:pt x="11666" y="4619"/>
                      <a:pt x="11731" y="4582"/>
                      <a:pt x="11790" y="4586"/>
                    </a:cubicBezTo>
                    <a:cubicBezTo>
                      <a:pt x="11799" y="4643"/>
                      <a:pt x="11765" y="4669"/>
                      <a:pt x="11764" y="4719"/>
                    </a:cubicBezTo>
                    <a:cubicBezTo>
                      <a:pt x="11882" y="4755"/>
                      <a:pt x="12100" y="4427"/>
                      <a:pt x="12194" y="4524"/>
                    </a:cubicBezTo>
                    <a:cubicBezTo>
                      <a:pt x="12189" y="4519"/>
                      <a:pt x="12517" y="4797"/>
                      <a:pt x="12468" y="4545"/>
                    </a:cubicBezTo>
                    <a:cubicBezTo>
                      <a:pt x="12458" y="4494"/>
                      <a:pt x="12362" y="4471"/>
                      <a:pt x="12346" y="4511"/>
                    </a:cubicBezTo>
                    <a:cubicBezTo>
                      <a:pt x="12443" y="4268"/>
                      <a:pt x="12176" y="4299"/>
                      <a:pt x="12160" y="4129"/>
                    </a:cubicBezTo>
                    <a:cubicBezTo>
                      <a:pt x="12135" y="4142"/>
                      <a:pt x="12110" y="4155"/>
                      <a:pt x="12086" y="4168"/>
                    </a:cubicBezTo>
                    <a:cubicBezTo>
                      <a:pt x="12088" y="4121"/>
                      <a:pt x="12095" y="4077"/>
                      <a:pt x="12108" y="4035"/>
                    </a:cubicBezTo>
                    <a:cubicBezTo>
                      <a:pt x="12091" y="4025"/>
                      <a:pt x="12073" y="4026"/>
                      <a:pt x="12055" y="4033"/>
                    </a:cubicBezTo>
                    <a:cubicBezTo>
                      <a:pt x="12064" y="4008"/>
                      <a:pt x="12065" y="3982"/>
                      <a:pt x="12058" y="3954"/>
                    </a:cubicBezTo>
                    <a:cubicBezTo>
                      <a:pt x="12123" y="3937"/>
                      <a:pt x="12112" y="4012"/>
                      <a:pt x="12172" y="4034"/>
                    </a:cubicBezTo>
                    <a:cubicBezTo>
                      <a:pt x="12209" y="4153"/>
                      <a:pt x="12359" y="4254"/>
                      <a:pt x="12315" y="4049"/>
                    </a:cubicBezTo>
                    <a:cubicBezTo>
                      <a:pt x="12331" y="4043"/>
                      <a:pt x="12343" y="4028"/>
                      <a:pt x="12350" y="4004"/>
                    </a:cubicBezTo>
                    <a:cubicBezTo>
                      <a:pt x="12448" y="4054"/>
                      <a:pt x="12868" y="3767"/>
                      <a:pt x="12772" y="3542"/>
                    </a:cubicBezTo>
                    <a:lnTo>
                      <a:pt x="12798" y="3528"/>
                    </a:lnTo>
                    <a:cubicBezTo>
                      <a:pt x="12795" y="3501"/>
                      <a:pt x="12790" y="3469"/>
                      <a:pt x="12782" y="3445"/>
                    </a:cubicBezTo>
                    <a:cubicBezTo>
                      <a:pt x="12837" y="3455"/>
                      <a:pt x="12967" y="3438"/>
                      <a:pt x="12958" y="3307"/>
                    </a:cubicBezTo>
                    <a:cubicBezTo>
                      <a:pt x="12957" y="3286"/>
                      <a:pt x="12912" y="3085"/>
                      <a:pt x="12912" y="3127"/>
                    </a:cubicBezTo>
                    <a:cubicBezTo>
                      <a:pt x="12847" y="2986"/>
                      <a:pt x="12622" y="2945"/>
                      <a:pt x="12525" y="3031"/>
                    </a:cubicBezTo>
                    <a:cubicBezTo>
                      <a:pt x="12489" y="3062"/>
                      <a:pt x="12429" y="3255"/>
                      <a:pt x="12447" y="3255"/>
                    </a:cubicBezTo>
                    <a:cubicBezTo>
                      <a:pt x="12403" y="3310"/>
                      <a:pt x="12326" y="3392"/>
                      <a:pt x="12276" y="3456"/>
                    </a:cubicBezTo>
                    <a:cubicBezTo>
                      <a:pt x="12218" y="3448"/>
                      <a:pt x="12089" y="3491"/>
                      <a:pt x="12104" y="3620"/>
                    </a:cubicBezTo>
                    <a:cubicBezTo>
                      <a:pt x="11972" y="3754"/>
                      <a:pt x="12055" y="3511"/>
                      <a:pt x="12053" y="3550"/>
                    </a:cubicBezTo>
                    <a:cubicBezTo>
                      <a:pt x="12194" y="3550"/>
                      <a:pt x="12175" y="2901"/>
                      <a:pt x="11880" y="3290"/>
                    </a:cubicBezTo>
                    <a:cubicBezTo>
                      <a:pt x="11885" y="3266"/>
                      <a:pt x="11886" y="3242"/>
                      <a:pt x="11883" y="3218"/>
                    </a:cubicBezTo>
                    <a:cubicBezTo>
                      <a:pt x="11937" y="3192"/>
                      <a:pt x="11962" y="3160"/>
                      <a:pt x="11962" y="3116"/>
                    </a:cubicBezTo>
                    <a:cubicBezTo>
                      <a:pt x="11960" y="3072"/>
                      <a:pt x="11940" y="3025"/>
                      <a:pt x="11890" y="3023"/>
                    </a:cubicBezTo>
                    <a:cubicBezTo>
                      <a:pt x="11973" y="2946"/>
                      <a:pt x="11928" y="2887"/>
                      <a:pt x="11897" y="2792"/>
                    </a:cubicBezTo>
                    <a:cubicBezTo>
                      <a:pt x="11923" y="2686"/>
                      <a:pt x="11966" y="2648"/>
                      <a:pt x="11896" y="2538"/>
                    </a:cubicBezTo>
                    <a:cubicBezTo>
                      <a:pt x="12155" y="2423"/>
                      <a:pt x="12414" y="2194"/>
                      <a:pt x="12683" y="2064"/>
                    </a:cubicBezTo>
                    <a:cubicBezTo>
                      <a:pt x="12497" y="1923"/>
                      <a:pt x="12275" y="1832"/>
                      <a:pt x="12074" y="1942"/>
                    </a:cubicBezTo>
                    <a:cubicBezTo>
                      <a:pt x="11870" y="2053"/>
                      <a:pt x="11809" y="2410"/>
                      <a:pt x="11617" y="2516"/>
                    </a:cubicBezTo>
                    <a:cubicBezTo>
                      <a:pt x="11637" y="2485"/>
                      <a:pt x="11711" y="2388"/>
                      <a:pt x="11713" y="2336"/>
                    </a:cubicBezTo>
                    <a:cubicBezTo>
                      <a:pt x="11702" y="2340"/>
                      <a:pt x="11686" y="2329"/>
                      <a:pt x="11677" y="2329"/>
                    </a:cubicBezTo>
                    <a:cubicBezTo>
                      <a:pt x="11686" y="2307"/>
                      <a:pt x="11682" y="2293"/>
                      <a:pt x="11685" y="2269"/>
                    </a:cubicBezTo>
                    <a:cubicBezTo>
                      <a:pt x="11662" y="2273"/>
                      <a:pt x="11644" y="2265"/>
                      <a:pt x="11630" y="2243"/>
                    </a:cubicBezTo>
                    <a:cubicBezTo>
                      <a:pt x="11658" y="2212"/>
                      <a:pt x="11851" y="2141"/>
                      <a:pt x="11835" y="2053"/>
                    </a:cubicBezTo>
                    <a:cubicBezTo>
                      <a:pt x="11814" y="1936"/>
                      <a:pt x="11510" y="2066"/>
                      <a:pt x="11468" y="2073"/>
                    </a:cubicBezTo>
                    <a:cubicBezTo>
                      <a:pt x="11212" y="2115"/>
                      <a:pt x="11441" y="2211"/>
                      <a:pt x="11298" y="2321"/>
                    </a:cubicBezTo>
                    <a:cubicBezTo>
                      <a:pt x="11252" y="2357"/>
                      <a:pt x="11067" y="2097"/>
                      <a:pt x="11074" y="2352"/>
                    </a:cubicBezTo>
                    <a:cubicBezTo>
                      <a:pt x="11077" y="2447"/>
                      <a:pt x="11215" y="2513"/>
                      <a:pt x="11244" y="2664"/>
                    </a:cubicBezTo>
                    <a:cubicBezTo>
                      <a:pt x="11346" y="2689"/>
                      <a:pt x="11433" y="2586"/>
                      <a:pt x="11533" y="2565"/>
                    </a:cubicBezTo>
                    <a:cubicBezTo>
                      <a:pt x="11355" y="2678"/>
                      <a:pt x="11253" y="2955"/>
                      <a:pt x="11404" y="3165"/>
                    </a:cubicBezTo>
                    <a:cubicBezTo>
                      <a:pt x="11351" y="3210"/>
                      <a:pt x="11314" y="3245"/>
                      <a:pt x="11310" y="3351"/>
                    </a:cubicBezTo>
                    <a:lnTo>
                      <a:pt x="11336" y="3364"/>
                    </a:lnTo>
                    <a:cubicBezTo>
                      <a:pt x="11179" y="3430"/>
                      <a:pt x="11147" y="3493"/>
                      <a:pt x="11033" y="3630"/>
                    </a:cubicBezTo>
                    <a:cubicBezTo>
                      <a:pt x="11033" y="3630"/>
                      <a:pt x="11033" y="3630"/>
                      <a:pt x="11033" y="3630"/>
                    </a:cubicBezTo>
                    <a:cubicBezTo>
                      <a:pt x="11061" y="3545"/>
                      <a:pt x="11117" y="3452"/>
                      <a:pt x="11050" y="3363"/>
                    </a:cubicBezTo>
                    <a:cubicBezTo>
                      <a:pt x="11125" y="3368"/>
                      <a:pt x="11195" y="3337"/>
                      <a:pt x="11259" y="3272"/>
                    </a:cubicBezTo>
                    <a:cubicBezTo>
                      <a:pt x="11272" y="3258"/>
                      <a:pt x="11117" y="3018"/>
                      <a:pt x="11091" y="3018"/>
                    </a:cubicBezTo>
                    <a:cubicBezTo>
                      <a:pt x="11053" y="3018"/>
                      <a:pt x="10830" y="3190"/>
                      <a:pt x="10806" y="3256"/>
                    </a:cubicBezTo>
                    <a:cubicBezTo>
                      <a:pt x="10845" y="3272"/>
                      <a:pt x="10884" y="3290"/>
                      <a:pt x="10923" y="3309"/>
                    </a:cubicBezTo>
                    <a:cubicBezTo>
                      <a:pt x="10787" y="3310"/>
                      <a:pt x="10724" y="3477"/>
                      <a:pt x="10581" y="3471"/>
                    </a:cubicBezTo>
                    <a:cubicBezTo>
                      <a:pt x="10453" y="3498"/>
                      <a:pt x="10173" y="3554"/>
                      <a:pt x="10078" y="3374"/>
                    </a:cubicBezTo>
                    <a:cubicBezTo>
                      <a:pt x="10185" y="3130"/>
                      <a:pt x="9473" y="3169"/>
                      <a:pt x="9617" y="3516"/>
                    </a:cubicBezTo>
                    <a:cubicBezTo>
                      <a:pt x="9529" y="3631"/>
                      <a:pt x="9460" y="3480"/>
                      <a:pt x="9368" y="3462"/>
                    </a:cubicBezTo>
                    <a:cubicBezTo>
                      <a:pt x="9213" y="3481"/>
                      <a:pt x="9060" y="3554"/>
                      <a:pt x="8904" y="3532"/>
                    </a:cubicBezTo>
                    <a:cubicBezTo>
                      <a:pt x="9137" y="3401"/>
                      <a:pt x="9054" y="3181"/>
                      <a:pt x="8833" y="3214"/>
                    </a:cubicBezTo>
                    <a:cubicBezTo>
                      <a:pt x="8716" y="3230"/>
                      <a:pt x="8605" y="3153"/>
                      <a:pt x="8498" y="3083"/>
                    </a:cubicBezTo>
                    <a:cubicBezTo>
                      <a:pt x="8301" y="2955"/>
                      <a:pt x="8276" y="3049"/>
                      <a:pt x="8098" y="3063"/>
                    </a:cubicBezTo>
                    <a:cubicBezTo>
                      <a:pt x="8243" y="2744"/>
                      <a:pt x="7844" y="3070"/>
                      <a:pt x="7824" y="3072"/>
                    </a:cubicBezTo>
                    <a:cubicBezTo>
                      <a:pt x="7802" y="3026"/>
                      <a:pt x="7857" y="2925"/>
                      <a:pt x="7822" y="2862"/>
                    </a:cubicBezTo>
                    <a:cubicBezTo>
                      <a:pt x="7765" y="2758"/>
                      <a:pt x="7615" y="2889"/>
                      <a:pt x="7553" y="2920"/>
                    </a:cubicBezTo>
                    <a:cubicBezTo>
                      <a:pt x="7482" y="2703"/>
                      <a:pt x="7200" y="3025"/>
                      <a:pt x="7120" y="3025"/>
                    </a:cubicBezTo>
                    <a:cubicBezTo>
                      <a:pt x="7038" y="3025"/>
                      <a:pt x="6962" y="3004"/>
                      <a:pt x="6879" y="3011"/>
                    </a:cubicBezTo>
                    <a:cubicBezTo>
                      <a:pt x="6761" y="3020"/>
                      <a:pt x="6643" y="3147"/>
                      <a:pt x="6540" y="3158"/>
                    </a:cubicBezTo>
                    <a:cubicBezTo>
                      <a:pt x="6435" y="3288"/>
                      <a:pt x="6241" y="2969"/>
                      <a:pt x="6102" y="3002"/>
                    </a:cubicBezTo>
                    <a:cubicBezTo>
                      <a:pt x="5987" y="2699"/>
                      <a:pt x="5301" y="2658"/>
                      <a:pt x="5108" y="2660"/>
                    </a:cubicBezTo>
                    <a:lnTo>
                      <a:pt x="5166" y="2595"/>
                    </a:lnTo>
                    <a:cubicBezTo>
                      <a:pt x="4385" y="2334"/>
                      <a:pt x="3526" y="2801"/>
                      <a:pt x="2781" y="3187"/>
                    </a:cubicBezTo>
                    <a:cubicBezTo>
                      <a:pt x="2790" y="3245"/>
                      <a:pt x="2794" y="3305"/>
                      <a:pt x="2794" y="3364"/>
                    </a:cubicBezTo>
                    <a:cubicBezTo>
                      <a:pt x="2821" y="3360"/>
                      <a:pt x="2846" y="3381"/>
                      <a:pt x="2861" y="3411"/>
                    </a:cubicBezTo>
                    <a:cubicBezTo>
                      <a:pt x="2895" y="3481"/>
                      <a:pt x="2847" y="3560"/>
                      <a:pt x="2808" y="3586"/>
                    </a:cubicBezTo>
                    <a:cubicBezTo>
                      <a:pt x="2807" y="3616"/>
                      <a:pt x="2818" y="3636"/>
                      <a:pt x="2843" y="3646"/>
                    </a:cubicBezTo>
                    <a:cubicBezTo>
                      <a:pt x="2669" y="3610"/>
                      <a:pt x="2511" y="3697"/>
                      <a:pt x="2346" y="3775"/>
                    </a:cubicBezTo>
                    <a:cubicBezTo>
                      <a:pt x="2313" y="3790"/>
                      <a:pt x="1788" y="3962"/>
                      <a:pt x="2020" y="4078"/>
                    </a:cubicBezTo>
                    <a:cubicBezTo>
                      <a:pt x="1791" y="4457"/>
                      <a:pt x="2405" y="4349"/>
                      <a:pt x="2510" y="4285"/>
                    </a:cubicBezTo>
                    <a:cubicBezTo>
                      <a:pt x="2433" y="4611"/>
                      <a:pt x="1900" y="4586"/>
                      <a:pt x="1737" y="4688"/>
                    </a:cubicBezTo>
                    <a:cubicBezTo>
                      <a:pt x="1610" y="4807"/>
                      <a:pt x="1325" y="4847"/>
                      <a:pt x="1294" y="5135"/>
                    </a:cubicBezTo>
                    <a:cubicBezTo>
                      <a:pt x="1271" y="5347"/>
                      <a:pt x="1078" y="5786"/>
                      <a:pt x="1423" y="5569"/>
                    </a:cubicBezTo>
                    <a:cubicBezTo>
                      <a:pt x="1382" y="5665"/>
                      <a:pt x="1288" y="5766"/>
                      <a:pt x="1232" y="5830"/>
                    </a:cubicBezTo>
                    <a:lnTo>
                      <a:pt x="1247" y="5941"/>
                    </a:lnTo>
                    <a:cubicBezTo>
                      <a:pt x="1305" y="5949"/>
                      <a:pt x="1373" y="5942"/>
                      <a:pt x="1427" y="5909"/>
                    </a:cubicBezTo>
                    <a:cubicBezTo>
                      <a:pt x="1582" y="5813"/>
                      <a:pt x="1505" y="5986"/>
                      <a:pt x="1616" y="6015"/>
                    </a:cubicBezTo>
                    <a:cubicBezTo>
                      <a:pt x="1625" y="6015"/>
                      <a:pt x="1632" y="6012"/>
                      <a:pt x="1639" y="6008"/>
                    </a:cubicBezTo>
                    <a:cubicBezTo>
                      <a:pt x="1268" y="6350"/>
                      <a:pt x="877" y="6521"/>
                      <a:pt x="478" y="6743"/>
                    </a:cubicBezTo>
                    <a:cubicBezTo>
                      <a:pt x="343" y="6818"/>
                      <a:pt x="175" y="6809"/>
                      <a:pt x="54" y="6949"/>
                    </a:cubicBezTo>
                    <a:cubicBezTo>
                      <a:pt x="-154" y="7190"/>
                      <a:pt x="297" y="7025"/>
                      <a:pt x="344" y="7001"/>
                    </a:cubicBezTo>
                    <a:cubicBezTo>
                      <a:pt x="703" y="6820"/>
                      <a:pt x="1068" y="6689"/>
                      <a:pt x="1424" y="6508"/>
                    </a:cubicBezTo>
                    <a:cubicBezTo>
                      <a:pt x="1621" y="6408"/>
                      <a:pt x="2420" y="6068"/>
                      <a:pt x="2420" y="5738"/>
                    </a:cubicBezTo>
                    <a:cubicBezTo>
                      <a:pt x="2564" y="5669"/>
                      <a:pt x="2545" y="5757"/>
                      <a:pt x="2664" y="5770"/>
                    </a:cubicBezTo>
                    <a:cubicBezTo>
                      <a:pt x="2775" y="5884"/>
                      <a:pt x="2982" y="5669"/>
                      <a:pt x="3099" y="5636"/>
                    </a:cubicBezTo>
                    <a:cubicBezTo>
                      <a:pt x="3270" y="5586"/>
                      <a:pt x="3354" y="5471"/>
                      <a:pt x="3497" y="5332"/>
                    </a:cubicBezTo>
                    <a:cubicBezTo>
                      <a:pt x="3592" y="5239"/>
                      <a:pt x="3675" y="5420"/>
                      <a:pt x="3762" y="5453"/>
                    </a:cubicBezTo>
                    <a:cubicBezTo>
                      <a:pt x="3787" y="5623"/>
                      <a:pt x="4109" y="5610"/>
                      <a:pt x="4206" y="5651"/>
                    </a:cubicBezTo>
                    <a:cubicBezTo>
                      <a:pt x="4425" y="5745"/>
                      <a:pt x="4511" y="6181"/>
                      <a:pt x="4283" y="6388"/>
                    </a:cubicBezTo>
                    <a:cubicBezTo>
                      <a:pt x="4312" y="6399"/>
                      <a:pt x="4341" y="6409"/>
                      <a:pt x="4370" y="6418"/>
                    </a:cubicBezTo>
                    <a:cubicBezTo>
                      <a:pt x="4406" y="6521"/>
                      <a:pt x="4318" y="6634"/>
                      <a:pt x="4422" y="6661"/>
                    </a:cubicBezTo>
                    <a:cubicBezTo>
                      <a:pt x="4430" y="6629"/>
                      <a:pt x="4441" y="6599"/>
                      <a:pt x="4455" y="6573"/>
                    </a:cubicBezTo>
                    <a:cubicBezTo>
                      <a:pt x="4440" y="6630"/>
                      <a:pt x="4444" y="6678"/>
                      <a:pt x="4466" y="6718"/>
                    </a:cubicBezTo>
                    <a:cubicBezTo>
                      <a:pt x="4402" y="6900"/>
                      <a:pt x="4481" y="7268"/>
                      <a:pt x="4600" y="6983"/>
                    </a:cubicBezTo>
                    <a:cubicBezTo>
                      <a:pt x="4616" y="7025"/>
                      <a:pt x="4647" y="7029"/>
                      <a:pt x="4668" y="7000"/>
                    </a:cubicBezTo>
                    <a:cubicBezTo>
                      <a:pt x="4695" y="7165"/>
                      <a:pt x="4383" y="7512"/>
                      <a:pt x="4572" y="7612"/>
                    </a:cubicBezTo>
                    <a:cubicBezTo>
                      <a:pt x="4561" y="7639"/>
                      <a:pt x="4537" y="8189"/>
                      <a:pt x="4549" y="8218"/>
                    </a:cubicBezTo>
                    <a:cubicBezTo>
                      <a:pt x="4218" y="8052"/>
                      <a:pt x="4499" y="8766"/>
                      <a:pt x="4612" y="8908"/>
                    </a:cubicBezTo>
                    <a:cubicBezTo>
                      <a:pt x="4469" y="9248"/>
                      <a:pt x="4405" y="9703"/>
                      <a:pt x="4249" y="10060"/>
                    </a:cubicBezTo>
                    <a:cubicBezTo>
                      <a:pt x="4231" y="10103"/>
                      <a:pt x="3863" y="10724"/>
                      <a:pt x="3931" y="10838"/>
                    </a:cubicBezTo>
                    <a:cubicBezTo>
                      <a:pt x="3904" y="10875"/>
                      <a:pt x="3884" y="11006"/>
                      <a:pt x="3866" y="11057"/>
                    </a:cubicBezTo>
                    <a:lnTo>
                      <a:pt x="3907" y="11057"/>
                    </a:lnTo>
                    <a:cubicBezTo>
                      <a:pt x="3683" y="11057"/>
                      <a:pt x="3673" y="12226"/>
                      <a:pt x="3784" y="12411"/>
                    </a:cubicBezTo>
                    <a:cubicBezTo>
                      <a:pt x="3713" y="12506"/>
                      <a:pt x="3776" y="12866"/>
                      <a:pt x="3821" y="12952"/>
                    </a:cubicBezTo>
                    <a:cubicBezTo>
                      <a:pt x="3779" y="13102"/>
                      <a:pt x="3952" y="13349"/>
                      <a:pt x="4063" y="13322"/>
                    </a:cubicBezTo>
                    <a:cubicBezTo>
                      <a:pt x="4060" y="13338"/>
                      <a:pt x="4058" y="13354"/>
                      <a:pt x="4057" y="13370"/>
                    </a:cubicBezTo>
                    <a:lnTo>
                      <a:pt x="4087" y="13380"/>
                    </a:lnTo>
                    <a:lnTo>
                      <a:pt x="4093" y="13414"/>
                    </a:lnTo>
                    <a:cubicBezTo>
                      <a:pt x="4290" y="13490"/>
                      <a:pt x="4102" y="14174"/>
                      <a:pt x="4227" y="14378"/>
                    </a:cubicBezTo>
                    <a:cubicBezTo>
                      <a:pt x="4190" y="14488"/>
                      <a:pt x="4544" y="15231"/>
                      <a:pt x="4228" y="15052"/>
                    </a:cubicBezTo>
                    <a:cubicBezTo>
                      <a:pt x="4228" y="15090"/>
                      <a:pt x="4220" y="15124"/>
                      <a:pt x="4204" y="15151"/>
                    </a:cubicBezTo>
                    <a:cubicBezTo>
                      <a:pt x="4266" y="15264"/>
                      <a:pt x="4305" y="15363"/>
                      <a:pt x="4335" y="15505"/>
                    </a:cubicBezTo>
                    <a:lnTo>
                      <a:pt x="4346" y="15505"/>
                    </a:lnTo>
                    <a:cubicBezTo>
                      <a:pt x="4387" y="15457"/>
                      <a:pt x="4394" y="15543"/>
                      <a:pt x="4468" y="15503"/>
                    </a:cubicBezTo>
                    <a:cubicBezTo>
                      <a:pt x="4571" y="15800"/>
                      <a:pt x="4536" y="15834"/>
                      <a:pt x="4468" y="16154"/>
                    </a:cubicBezTo>
                    <a:cubicBezTo>
                      <a:pt x="4643" y="16085"/>
                      <a:pt x="4765" y="16495"/>
                      <a:pt x="4806" y="16709"/>
                    </a:cubicBezTo>
                    <a:cubicBezTo>
                      <a:pt x="5029" y="16623"/>
                      <a:pt x="4935" y="16305"/>
                      <a:pt x="4856" y="16081"/>
                    </a:cubicBezTo>
                    <a:lnTo>
                      <a:pt x="4819" y="16090"/>
                    </a:lnTo>
                    <a:cubicBezTo>
                      <a:pt x="4853" y="16027"/>
                      <a:pt x="4845" y="15950"/>
                      <a:pt x="4813" y="15895"/>
                    </a:cubicBezTo>
                    <a:lnTo>
                      <a:pt x="4799" y="15901"/>
                    </a:lnTo>
                    <a:cubicBezTo>
                      <a:pt x="4773" y="15687"/>
                      <a:pt x="4711" y="15463"/>
                      <a:pt x="4695" y="15267"/>
                    </a:cubicBezTo>
                    <a:cubicBezTo>
                      <a:pt x="4682" y="15104"/>
                      <a:pt x="4607" y="15059"/>
                      <a:pt x="4654" y="14857"/>
                    </a:cubicBezTo>
                    <a:cubicBezTo>
                      <a:pt x="4643" y="14858"/>
                      <a:pt x="4632" y="14860"/>
                      <a:pt x="4621" y="14862"/>
                    </a:cubicBezTo>
                    <a:cubicBezTo>
                      <a:pt x="4621" y="14691"/>
                      <a:pt x="4335" y="14165"/>
                      <a:pt x="4542" y="14004"/>
                    </a:cubicBezTo>
                    <a:cubicBezTo>
                      <a:pt x="4568" y="14048"/>
                      <a:pt x="4597" y="14053"/>
                      <a:pt x="4633" y="14051"/>
                    </a:cubicBezTo>
                    <a:cubicBezTo>
                      <a:pt x="4649" y="14091"/>
                      <a:pt x="4668" y="14112"/>
                      <a:pt x="4694" y="14132"/>
                    </a:cubicBezTo>
                    <a:cubicBezTo>
                      <a:pt x="4606" y="14386"/>
                      <a:pt x="4732" y="15046"/>
                      <a:pt x="4888" y="15146"/>
                    </a:cubicBezTo>
                    <a:cubicBezTo>
                      <a:pt x="4868" y="15243"/>
                      <a:pt x="4898" y="15358"/>
                      <a:pt x="4958" y="15388"/>
                    </a:cubicBezTo>
                    <a:cubicBezTo>
                      <a:pt x="4954" y="15472"/>
                      <a:pt x="4978" y="15520"/>
                      <a:pt x="5030" y="15518"/>
                    </a:cubicBezTo>
                    <a:cubicBezTo>
                      <a:pt x="5042" y="15595"/>
                      <a:pt x="4993" y="15742"/>
                      <a:pt x="4986" y="15835"/>
                    </a:cubicBezTo>
                    <a:cubicBezTo>
                      <a:pt x="5221" y="15896"/>
                      <a:pt x="5644" y="17047"/>
                      <a:pt x="5374" y="17327"/>
                    </a:cubicBezTo>
                    <a:lnTo>
                      <a:pt x="5386" y="17327"/>
                    </a:lnTo>
                    <a:cubicBezTo>
                      <a:pt x="5363" y="17683"/>
                      <a:pt x="5700" y="18230"/>
                      <a:pt x="5921" y="18189"/>
                    </a:cubicBezTo>
                    <a:cubicBezTo>
                      <a:pt x="6093" y="18316"/>
                      <a:pt x="6360" y="18812"/>
                      <a:pt x="6568" y="18812"/>
                    </a:cubicBezTo>
                    <a:cubicBezTo>
                      <a:pt x="6707" y="18812"/>
                      <a:pt x="6794" y="18936"/>
                      <a:pt x="6933" y="18803"/>
                    </a:cubicBezTo>
                    <a:cubicBezTo>
                      <a:pt x="7112" y="18634"/>
                      <a:pt x="7225" y="18901"/>
                      <a:pt x="7338" y="19138"/>
                    </a:cubicBezTo>
                    <a:lnTo>
                      <a:pt x="7320" y="19233"/>
                    </a:lnTo>
                    <a:cubicBezTo>
                      <a:pt x="7452" y="19457"/>
                      <a:pt x="7609" y="19414"/>
                      <a:pt x="7752" y="19578"/>
                    </a:cubicBezTo>
                    <a:lnTo>
                      <a:pt x="7747" y="19554"/>
                    </a:lnTo>
                    <a:cubicBezTo>
                      <a:pt x="7831" y="19616"/>
                      <a:pt x="7966" y="19734"/>
                      <a:pt x="8058" y="19655"/>
                    </a:cubicBezTo>
                    <a:cubicBezTo>
                      <a:pt x="8068" y="19696"/>
                      <a:pt x="8082" y="19732"/>
                      <a:pt x="8102" y="19765"/>
                    </a:cubicBezTo>
                    <a:cubicBezTo>
                      <a:pt x="8201" y="19848"/>
                      <a:pt x="8249" y="20070"/>
                      <a:pt x="8332" y="20197"/>
                    </a:cubicBezTo>
                    <a:cubicBezTo>
                      <a:pt x="8328" y="20204"/>
                      <a:pt x="8318" y="20232"/>
                      <a:pt x="8307" y="20232"/>
                    </a:cubicBezTo>
                    <a:cubicBezTo>
                      <a:pt x="8248" y="20232"/>
                      <a:pt x="8242" y="20374"/>
                      <a:pt x="8290" y="20404"/>
                    </a:cubicBezTo>
                    <a:cubicBezTo>
                      <a:pt x="8224" y="20558"/>
                      <a:pt x="8335" y="20723"/>
                      <a:pt x="8404" y="20797"/>
                    </a:cubicBezTo>
                    <a:lnTo>
                      <a:pt x="8421" y="20768"/>
                    </a:lnTo>
                    <a:lnTo>
                      <a:pt x="8440" y="20786"/>
                    </a:lnTo>
                    <a:cubicBezTo>
                      <a:pt x="8440" y="20786"/>
                      <a:pt x="8460" y="20734"/>
                      <a:pt x="8463" y="20726"/>
                    </a:cubicBezTo>
                    <a:cubicBezTo>
                      <a:pt x="8481" y="20791"/>
                      <a:pt x="8506" y="20812"/>
                      <a:pt x="8544" y="20833"/>
                    </a:cubicBezTo>
                    <a:cubicBezTo>
                      <a:pt x="8631" y="20882"/>
                      <a:pt x="8572" y="21016"/>
                      <a:pt x="8625" y="21113"/>
                    </a:cubicBezTo>
                    <a:cubicBezTo>
                      <a:pt x="8670" y="21195"/>
                      <a:pt x="8728" y="21169"/>
                      <a:pt x="8774" y="21125"/>
                    </a:cubicBezTo>
                    <a:cubicBezTo>
                      <a:pt x="8819" y="21180"/>
                      <a:pt x="8955" y="21104"/>
                      <a:pt x="8977" y="21190"/>
                    </a:cubicBezTo>
                    <a:cubicBezTo>
                      <a:pt x="8994" y="21268"/>
                      <a:pt x="9007" y="21360"/>
                      <a:pt x="9074" y="21327"/>
                    </a:cubicBezTo>
                    <a:cubicBezTo>
                      <a:pt x="9087" y="21499"/>
                      <a:pt x="9387" y="21534"/>
                      <a:pt x="9242" y="21147"/>
                    </a:cubicBezTo>
                    <a:cubicBezTo>
                      <a:pt x="9322" y="21112"/>
                      <a:pt x="9334" y="20930"/>
                      <a:pt x="9399" y="20930"/>
                    </a:cubicBezTo>
                    <a:cubicBezTo>
                      <a:pt x="9476" y="20930"/>
                      <a:pt x="9464" y="21056"/>
                      <a:pt x="9512" y="21099"/>
                    </a:cubicBezTo>
                    <a:cubicBezTo>
                      <a:pt x="9489" y="21140"/>
                      <a:pt x="9481" y="21184"/>
                      <a:pt x="9489" y="21232"/>
                    </a:cubicBezTo>
                    <a:cubicBezTo>
                      <a:pt x="9530" y="21294"/>
                      <a:pt x="9567" y="21378"/>
                      <a:pt x="9594" y="21465"/>
                    </a:cubicBezTo>
                    <a:cubicBezTo>
                      <a:pt x="9613" y="21444"/>
                      <a:pt x="9635" y="21429"/>
                      <a:pt x="9658" y="21420"/>
                    </a:cubicBezTo>
                    <a:cubicBezTo>
                      <a:pt x="9651" y="21406"/>
                      <a:pt x="9651" y="21393"/>
                      <a:pt x="9656" y="21381"/>
                    </a:cubicBezTo>
                    <a:lnTo>
                      <a:pt x="9663" y="21393"/>
                    </a:lnTo>
                    <a:cubicBezTo>
                      <a:pt x="9703" y="21371"/>
                      <a:pt x="9728" y="21327"/>
                      <a:pt x="9733" y="21262"/>
                    </a:cubicBezTo>
                    <a:lnTo>
                      <a:pt x="9788" y="21239"/>
                    </a:lnTo>
                    <a:lnTo>
                      <a:pt x="9727" y="21036"/>
                    </a:lnTo>
                    <a:lnTo>
                      <a:pt x="9751" y="20983"/>
                    </a:lnTo>
                    <a:cubicBezTo>
                      <a:pt x="9690" y="20841"/>
                      <a:pt x="9591" y="20668"/>
                      <a:pt x="9478" y="20685"/>
                    </a:cubicBezTo>
                    <a:cubicBezTo>
                      <a:pt x="9386" y="20387"/>
                      <a:pt x="9023" y="21216"/>
                      <a:pt x="8905" y="20641"/>
                    </a:cubicBezTo>
                    <a:lnTo>
                      <a:pt x="8820" y="20643"/>
                    </a:lnTo>
                    <a:cubicBezTo>
                      <a:pt x="8820" y="20643"/>
                      <a:pt x="8682" y="20417"/>
                      <a:pt x="8717" y="20417"/>
                    </a:cubicBezTo>
                    <a:cubicBezTo>
                      <a:pt x="8717" y="20417"/>
                      <a:pt x="8717" y="20417"/>
                      <a:pt x="8717" y="20417"/>
                    </a:cubicBezTo>
                    <a:cubicBezTo>
                      <a:pt x="8719" y="20417"/>
                      <a:pt x="8885" y="19093"/>
                      <a:pt x="8901" y="18934"/>
                    </a:cubicBezTo>
                    <a:cubicBezTo>
                      <a:pt x="8865" y="18931"/>
                      <a:pt x="8824" y="18936"/>
                      <a:pt x="8790" y="18958"/>
                    </a:cubicBezTo>
                    <a:cubicBezTo>
                      <a:pt x="8665" y="18803"/>
                      <a:pt x="8556" y="18836"/>
                      <a:pt x="8451" y="18742"/>
                    </a:cubicBezTo>
                    <a:cubicBezTo>
                      <a:pt x="8417" y="18712"/>
                      <a:pt x="8071" y="18740"/>
                      <a:pt x="8035" y="18773"/>
                    </a:cubicBezTo>
                    <a:cubicBezTo>
                      <a:pt x="8032" y="18768"/>
                      <a:pt x="8029" y="18763"/>
                      <a:pt x="8025" y="18757"/>
                    </a:cubicBezTo>
                    <a:cubicBezTo>
                      <a:pt x="8109" y="18574"/>
                      <a:pt x="8142" y="18312"/>
                      <a:pt x="8200" y="18110"/>
                    </a:cubicBezTo>
                    <a:cubicBezTo>
                      <a:pt x="8274" y="17968"/>
                      <a:pt x="8508" y="16969"/>
                      <a:pt x="8384" y="16969"/>
                    </a:cubicBezTo>
                    <a:cubicBezTo>
                      <a:pt x="8284" y="16969"/>
                      <a:pt x="8160" y="16997"/>
                      <a:pt x="8055" y="17030"/>
                    </a:cubicBezTo>
                    <a:cubicBezTo>
                      <a:pt x="7708" y="17115"/>
                      <a:pt x="7858" y="17667"/>
                      <a:pt x="7599" y="17812"/>
                    </a:cubicBezTo>
                    <a:cubicBezTo>
                      <a:pt x="7601" y="17840"/>
                      <a:pt x="7595" y="17864"/>
                      <a:pt x="7583" y="17884"/>
                    </a:cubicBezTo>
                    <a:lnTo>
                      <a:pt x="7589" y="17850"/>
                    </a:lnTo>
                    <a:cubicBezTo>
                      <a:pt x="7313" y="17803"/>
                      <a:pt x="7206" y="18092"/>
                      <a:pt x="6955" y="17842"/>
                    </a:cubicBezTo>
                    <a:cubicBezTo>
                      <a:pt x="6928" y="17797"/>
                      <a:pt x="6940" y="17716"/>
                      <a:pt x="6902" y="17678"/>
                    </a:cubicBezTo>
                    <a:cubicBezTo>
                      <a:pt x="6909" y="17285"/>
                      <a:pt x="6745" y="17009"/>
                      <a:pt x="6787" y="16567"/>
                    </a:cubicBezTo>
                    <a:cubicBezTo>
                      <a:pt x="6799" y="16444"/>
                      <a:pt x="6795" y="15988"/>
                      <a:pt x="6892" y="15936"/>
                    </a:cubicBezTo>
                    <a:cubicBezTo>
                      <a:pt x="6964" y="15896"/>
                      <a:pt x="6970" y="15802"/>
                      <a:pt x="6989" y="15695"/>
                    </a:cubicBezTo>
                    <a:cubicBezTo>
                      <a:pt x="6960" y="15291"/>
                      <a:pt x="7099" y="15132"/>
                      <a:pt x="7297" y="14954"/>
                    </a:cubicBezTo>
                    <a:cubicBezTo>
                      <a:pt x="7407" y="14847"/>
                      <a:pt x="7530" y="14681"/>
                      <a:pt x="7658" y="14647"/>
                    </a:cubicBezTo>
                    <a:cubicBezTo>
                      <a:pt x="7726" y="14629"/>
                      <a:pt x="7890" y="14823"/>
                      <a:pt x="7918" y="14651"/>
                    </a:cubicBezTo>
                    <a:cubicBezTo>
                      <a:pt x="7929" y="14662"/>
                      <a:pt x="7940" y="14672"/>
                      <a:pt x="7951" y="14683"/>
                    </a:cubicBezTo>
                    <a:cubicBezTo>
                      <a:pt x="7964" y="14784"/>
                      <a:pt x="8062" y="14913"/>
                      <a:pt x="8119" y="14804"/>
                    </a:cubicBezTo>
                    <a:cubicBezTo>
                      <a:pt x="8158" y="14847"/>
                      <a:pt x="8205" y="14840"/>
                      <a:pt x="8218" y="14755"/>
                    </a:cubicBezTo>
                    <a:cubicBezTo>
                      <a:pt x="8226" y="14760"/>
                      <a:pt x="8233" y="14769"/>
                      <a:pt x="8237" y="14776"/>
                    </a:cubicBezTo>
                    <a:cubicBezTo>
                      <a:pt x="8243" y="14815"/>
                      <a:pt x="8236" y="14869"/>
                      <a:pt x="8238" y="14910"/>
                    </a:cubicBezTo>
                    <a:cubicBezTo>
                      <a:pt x="8321" y="14897"/>
                      <a:pt x="8431" y="14728"/>
                      <a:pt x="8309" y="14652"/>
                    </a:cubicBezTo>
                    <a:cubicBezTo>
                      <a:pt x="8336" y="14621"/>
                      <a:pt x="8354" y="14568"/>
                      <a:pt x="8341" y="14512"/>
                    </a:cubicBezTo>
                    <a:cubicBezTo>
                      <a:pt x="8478" y="14435"/>
                      <a:pt x="8881" y="14341"/>
                      <a:pt x="8891" y="14660"/>
                    </a:cubicBezTo>
                    <a:cubicBezTo>
                      <a:pt x="8953" y="14668"/>
                      <a:pt x="9017" y="14668"/>
                      <a:pt x="9071" y="14607"/>
                    </a:cubicBezTo>
                    <a:cubicBezTo>
                      <a:pt x="9213" y="14442"/>
                      <a:pt x="9157" y="14782"/>
                      <a:pt x="9269" y="14825"/>
                    </a:cubicBezTo>
                    <a:cubicBezTo>
                      <a:pt x="9274" y="14919"/>
                      <a:pt x="9158" y="15202"/>
                      <a:pt x="9231" y="15255"/>
                    </a:cubicBezTo>
                    <a:cubicBezTo>
                      <a:pt x="9194" y="15363"/>
                      <a:pt x="9245" y="15521"/>
                      <a:pt x="9291" y="15598"/>
                    </a:cubicBezTo>
                    <a:cubicBezTo>
                      <a:pt x="9303" y="15683"/>
                      <a:pt x="9312" y="15745"/>
                      <a:pt x="9294" y="15822"/>
                    </a:cubicBezTo>
                    <a:cubicBezTo>
                      <a:pt x="9320" y="15840"/>
                      <a:pt x="9347" y="15858"/>
                      <a:pt x="9373" y="15876"/>
                    </a:cubicBezTo>
                    <a:cubicBezTo>
                      <a:pt x="9376" y="15876"/>
                      <a:pt x="9389" y="16042"/>
                      <a:pt x="9392" y="16062"/>
                    </a:cubicBezTo>
                    <a:cubicBezTo>
                      <a:pt x="9891" y="16160"/>
                      <a:pt x="9504" y="14453"/>
                      <a:pt x="9669" y="14135"/>
                    </a:cubicBezTo>
                    <a:cubicBezTo>
                      <a:pt x="9801" y="13882"/>
                      <a:pt x="9965" y="13656"/>
                      <a:pt x="10125" y="13464"/>
                    </a:cubicBezTo>
                    <a:cubicBezTo>
                      <a:pt x="10212" y="13386"/>
                      <a:pt x="10656" y="13027"/>
                      <a:pt x="10592" y="12952"/>
                    </a:cubicBezTo>
                    <a:cubicBezTo>
                      <a:pt x="10811" y="12978"/>
                      <a:pt x="10712" y="12540"/>
                      <a:pt x="10767" y="12391"/>
                    </a:cubicBezTo>
                    <a:cubicBezTo>
                      <a:pt x="10824" y="12240"/>
                      <a:pt x="11053" y="12010"/>
                      <a:pt x="10986" y="11786"/>
                    </a:cubicBezTo>
                    <a:cubicBezTo>
                      <a:pt x="11080" y="11837"/>
                      <a:pt x="11274" y="11508"/>
                      <a:pt x="11267" y="11344"/>
                    </a:cubicBezTo>
                    <a:cubicBezTo>
                      <a:pt x="11357" y="11366"/>
                      <a:pt x="11513" y="11281"/>
                      <a:pt x="11556" y="11158"/>
                    </a:cubicBezTo>
                    <a:lnTo>
                      <a:pt x="11547" y="11137"/>
                    </a:lnTo>
                    <a:cubicBezTo>
                      <a:pt x="11604" y="11130"/>
                      <a:pt x="11673" y="11149"/>
                      <a:pt x="11708" y="11051"/>
                    </a:cubicBezTo>
                    <a:cubicBezTo>
                      <a:pt x="11862" y="11256"/>
                      <a:pt x="12051" y="10796"/>
                      <a:pt x="11864" y="10786"/>
                    </a:cubicBezTo>
                    <a:cubicBezTo>
                      <a:pt x="11862" y="10777"/>
                      <a:pt x="11858" y="10768"/>
                      <a:pt x="11853" y="10760"/>
                    </a:cubicBezTo>
                    <a:cubicBezTo>
                      <a:pt x="11890" y="10730"/>
                      <a:pt x="11924" y="10692"/>
                      <a:pt x="11955" y="10645"/>
                    </a:cubicBezTo>
                    <a:lnTo>
                      <a:pt x="11897" y="10613"/>
                    </a:lnTo>
                    <a:cubicBezTo>
                      <a:pt x="11984" y="10395"/>
                      <a:pt x="12164" y="10420"/>
                      <a:pt x="12245" y="10219"/>
                    </a:cubicBezTo>
                    <a:cubicBezTo>
                      <a:pt x="12330" y="10329"/>
                      <a:pt x="12661" y="10004"/>
                      <a:pt x="12737" y="9969"/>
                    </a:cubicBezTo>
                    <a:cubicBezTo>
                      <a:pt x="12664" y="10028"/>
                      <a:pt x="12408" y="10465"/>
                      <a:pt x="12631" y="10503"/>
                    </a:cubicBezTo>
                    <a:cubicBezTo>
                      <a:pt x="12789" y="10529"/>
                      <a:pt x="13042" y="10150"/>
                      <a:pt x="13212" y="10091"/>
                    </a:cubicBezTo>
                    <a:cubicBezTo>
                      <a:pt x="13387" y="9998"/>
                      <a:pt x="13656" y="9885"/>
                      <a:pt x="13625" y="9596"/>
                    </a:cubicBezTo>
                    <a:cubicBezTo>
                      <a:pt x="13619" y="9547"/>
                      <a:pt x="13631" y="9416"/>
                      <a:pt x="13642" y="9372"/>
                    </a:cubicBezTo>
                    <a:cubicBezTo>
                      <a:pt x="13542" y="9340"/>
                      <a:pt x="13492" y="9469"/>
                      <a:pt x="13428" y="9577"/>
                    </a:cubicBezTo>
                    <a:cubicBezTo>
                      <a:pt x="13210" y="9948"/>
                      <a:pt x="13126" y="9598"/>
                      <a:pt x="13005" y="9382"/>
                    </a:cubicBezTo>
                    <a:cubicBezTo>
                      <a:pt x="13043" y="9332"/>
                      <a:pt x="13094" y="9211"/>
                      <a:pt x="13035" y="9143"/>
                    </a:cubicBezTo>
                    <a:cubicBezTo>
                      <a:pt x="13114" y="9113"/>
                      <a:pt x="13246" y="8984"/>
                      <a:pt x="13198" y="8817"/>
                    </a:cubicBezTo>
                    <a:cubicBezTo>
                      <a:pt x="13133" y="8591"/>
                      <a:pt x="12921" y="8699"/>
                      <a:pt x="12820" y="8748"/>
                    </a:cubicBezTo>
                    <a:cubicBezTo>
                      <a:pt x="13042" y="8483"/>
                      <a:pt x="13227" y="8473"/>
                      <a:pt x="13514" y="8498"/>
                    </a:cubicBezTo>
                    <a:cubicBezTo>
                      <a:pt x="13879" y="8530"/>
                      <a:pt x="14067" y="8267"/>
                      <a:pt x="14414" y="8134"/>
                    </a:cubicBezTo>
                    <a:cubicBezTo>
                      <a:pt x="14179" y="8347"/>
                      <a:pt x="14080" y="8871"/>
                      <a:pt x="13864" y="9071"/>
                    </a:cubicBezTo>
                    <a:cubicBezTo>
                      <a:pt x="13717" y="9206"/>
                      <a:pt x="14405" y="9317"/>
                      <a:pt x="14423" y="9210"/>
                    </a:cubicBezTo>
                    <a:cubicBezTo>
                      <a:pt x="14405" y="9314"/>
                      <a:pt x="14297" y="9379"/>
                      <a:pt x="14243" y="9402"/>
                    </a:cubicBezTo>
                    <a:cubicBezTo>
                      <a:pt x="14313" y="9418"/>
                      <a:pt x="14553" y="9162"/>
                      <a:pt x="14568" y="9200"/>
                    </a:cubicBezTo>
                    <a:cubicBezTo>
                      <a:pt x="14597" y="9273"/>
                      <a:pt x="14503" y="9384"/>
                      <a:pt x="14488" y="9436"/>
                    </a:cubicBezTo>
                    <a:cubicBezTo>
                      <a:pt x="14575" y="9436"/>
                      <a:pt x="14865" y="9376"/>
                      <a:pt x="14709" y="9160"/>
                    </a:cubicBezTo>
                    <a:cubicBezTo>
                      <a:pt x="14686" y="9129"/>
                      <a:pt x="14726" y="9185"/>
                      <a:pt x="14709" y="9160"/>
                    </a:cubicBezTo>
                    <a:close/>
                    <a:moveTo>
                      <a:pt x="9292" y="15807"/>
                    </a:moveTo>
                    <a:cubicBezTo>
                      <a:pt x="9294" y="15804"/>
                      <a:pt x="9294" y="15801"/>
                      <a:pt x="9294" y="15797"/>
                    </a:cubicBezTo>
                    <a:lnTo>
                      <a:pt x="9292" y="15807"/>
                    </a:lnTo>
                    <a:cubicBezTo>
                      <a:pt x="9292" y="15807"/>
                      <a:pt x="9292" y="15807"/>
                      <a:pt x="9292" y="15807"/>
                    </a:cubicBezTo>
                    <a:close/>
                    <a:moveTo>
                      <a:pt x="10369" y="17468"/>
                    </a:moveTo>
                    <a:cubicBezTo>
                      <a:pt x="10335" y="17379"/>
                      <a:pt x="10167" y="17362"/>
                      <a:pt x="10156" y="17309"/>
                    </a:cubicBezTo>
                    <a:cubicBezTo>
                      <a:pt x="10131" y="17189"/>
                      <a:pt x="9829" y="16896"/>
                      <a:pt x="9715" y="16827"/>
                    </a:cubicBezTo>
                    <a:cubicBezTo>
                      <a:pt x="9533" y="16717"/>
                      <a:pt x="9375" y="16548"/>
                      <a:pt x="9156" y="16596"/>
                    </a:cubicBezTo>
                    <a:cubicBezTo>
                      <a:pt x="9072" y="16614"/>
                      <a:pt x="8717" y="16808"/>
                      <a:pt x="8728" y="16994"/>
                    </a:cubicBezTo>
                    <a:cubicBezTo>
                      <a:pt x="8730" y="17027"/>
                      <a:pt x="9190" y="16568"/>
                      <a:pt x="9247" y="16760"/>
                    </a:cubicBezTo>
                    <a:cubicBezTo>
                      <a:pt x="9236" y="16814"/>
                      <a:pt x="9210" y="16831"/>
                      <a:pt x="9167" y="16810"/>
                    </a:cubicBezTo>
                    <a:cubicBezTo>
                      <a:pt x="9239" y="16755"/>
                      <a:pt x="9536" y="17035"/>
                      <a:pt x="9629" y="17047"/>
                    </a:cubicBezTo>
                    <a:cubicBezTo>
                      <a:pt x="9753" y="17062"/>
                      <a:pt x="9684" y="17348"/>
                      <a:pt x="9814" y="17335"/>
                    </a:cubicBezTo>
                    <a:cubicBezTo>
                      <a:pt x="9981" y="17317"/>
                      <a:pt x="9882" y="17476"/>
                      <a:pt x="9811" y="17585"/>
                    </a:cubicBezTo>
                    <a:cubicBezTo>
                      <a:pt x="9811" y="17585"/>
                      <a:pt x="9811" y="17585"/>
                      <a:pt x="9811" y="17585"/>
                    </a:cubicBezTo>
                    <a:cubicBezTo>
                      <a:pt x="9811" y="17585"/>
                      <a:pt x="9811" y="17585"/>
                      <a:pt x="9811" y="17586"/>
                    </a:cubicBezTo>
                    <a:cubicBezTo>
                      <a:pt x="9831" y="17583"/>
                      <a:pt x="10404" y="17558"/>
                      <a:pt x="10369" y="17468"/>
                    </a:cubicBezTo>
                    <a:cubicBezTo>
                      <a:pt x="10361" y="17446"/>
                      <a:pt x="10394" y="17532"/>
                      <a:pt x="10369" y="17468"/>
                    </a:cubicBezTo>
                    <a:close/>
                    <a:moveTo>
                      <a:pt x="20788" y="376"/>
                    </a:moveTo>
                    <a:cubicBezTo>
                      <a:pt x="20661" y="393"/>
                      <a:pt x="20521" y="488"/>
                      <a:pt x="20397" y="482"/>
                    </a:cubicBezTo>
                    <a:cubicBezTo>
                      <a:pt x="20438" y="401"/>
                      <a:pt x="20552" y="165"/>
                      <a:pt x="20633" y="174"/>
                    </a:cubicBezTo>
                    <a:cubicBezTo>
                      <a:pt x="20175" y="121"/>
                      <a:pt x="19751" y="-20"/>
                      <a:pt x="19284" y="2"/>
                    </a:cubicBezTo>
                    <a:cubicBezTo>
                      <a:pt x="19105" y="10"/>
                      <a:pt x="18902" y="130"/>
                      <a:pt x="18728" y="59"/>
                    </a:cubicBezTo>
                    <a:cubicBezTo>
                      <a:pt x="18578" y="-2"/>
                      <a:pt x="18252" y="-5"/>
                      <a:pt x="18116" y="136"/>
                    </a:cubicBezTo>
                    <a:cubicBezTo>
                      <a:pt x="18175" y="75"/>
                      <a:pt x="18298" y="279"/>
                      <a:pt x="18361" y="285"/>
                    </a:cubicBezTo>
                    <a:cubicBezTo>
                      <a:pt x="18166" y="285"/>
                      <a:pt x="17974" y="110"/>
                      <a:pt x="17776" y="149"/>
                    </a:cubicBezTo>
                    <a:cubicBezTo>
                      <a:pt x="17789" y="245"/>
                      <a:pt x="17791" y="210"/>
                      <a:pt x="17833" y="259"/>
                    </a:cubicBezTo>
                    <a:cubicBezTo>
                      <a:pt x="17695" y="308"/>
                      <a:pt x="17442" y="191"/>
                      <a:pt x="17296" y="183"/>
                    </a:cubicBezTo>
                    <a:cubicBezTo>
                      <a:pt x="17097" y="171"/>
                      <a:pt x="16902" y="273"/>
                      <a:pt x="16703" y="270"/>
                    </a:cubicBezTo>
                    <a:cubicBezTo>
                      <a:pt x="16707" y="477"/>
                      <a:pt x="16045" y="464"/>
                      <a:pt x="15922" y="611"/>
                    </a:cubicBezTo>
                    <a:cubicBezTo>
                      <a:pt x="15984" y="642"/>
                      <a:pt x="16050" y="632"/>
                      <a:pt x="16114" y="633"/>
                    </a:cubicBezTo>
                    <a:cubicBezTo>
                      <a:pt x="16093" y="927"/>
                      <a:pt x="15244" y="969"/>
                      <a:pt x="15099" y="1007"/>
                    </a:cubicBezTo>
                    <a:cubicBezTo>
                      <a:pt x="15125" y="1148"/>
                      <a:pt x="15349" y="1197"/>
                      <a:pt x="15414" y="1212"/>
                    </a:cubicBezTo>
                    <a:cubicBezTo>
                      <a:pt x="15335" y="1285"/>
                      <a:pt x="15187" y="1268"/>
                      <a:pt x="15096" y="1309"/>
                    </a:cubicBezTo>
                    <a:cubicBezTo>
                      <a:pt x="15139" y="1389"/>
                      <a:pt x="15278" y="1390"/>
                      <a:pt x="15337" y="1395"/>
                    </a:cubicBezTo>
                    <a:cubicBezTo>
                      <a:pt x="15292" y="1423"/>
                      <a:pt x="15237" y="1423"/>
                      <a:pt x="15198" y="1474"/>
                    </a:cubicBezTo>
                    <a:cubicBezTo>
                      <a:pt x="15433" y="1544"/>
                      <a:pt x="15645" y="1461"/>
                      <a:pt x="15880" y="1474"/>
                    </a:cubicBezTo>
                    <a:cubicBezTo>
                      <a:pt x="15992" y="1480"/>
                      <a:pt x="16131" y="1500"/>
                      <a:pt x="16237" y="1562"/>
                    </a:cubicBezTo>
                    <a:cubicBezTo>
                      <a:pt x="16344" y="1623"/>
                      <a:pt x="16226" y="1664"/>
                      <a:pt x="16247" y="1717"/>
                    </a:cubicBezTo>
                    <a:cubicBezTo>
                      <a:pt x="16266" y="1765"/>
                      <a:pt x="16487" y="1880"/>
                      <a:pt x="16313" y="1959"/>
                    </a:cubicBezTo>
                    <a:cubicBezTo>
                      <a:pt x="16559" y="1847"/>
                      <a:pt x="16204" y="2758"/>
                      <a:pt x="16179" y="2583"/>
                    </a:cubicBezTo>
                    <a:cubicBezTo>
                      <a:pt x="16203" y="2748"/>
                      <a:pt x="16427" y="2568"/>
                      <a:pt x="16494" y="2630"/>
                    </a:cubicBezTo>
                    <a:cubicBezTo>
                      <a:pt x="16482" y="2669"/>
                      <a:pt x="16425" y="2638"/>
                      <a:pt x="16428" y="2695"/>
                    </a:cubicBezTo>
                    <a:cubicBezTo>
                      <a:pt x="16522" y="2661"/>
                      <a:pt x="16598" y="2870"/>
                      <a:pt x="16593" y="2871"/>
                    </a:cubicBezTo>
                    <a:cubicBezTo>
                      <a:pt x="16581" y="2874"/>
                      <a:pt x="16213" y="2799"/>
                      <a:pt x="16214" y="2802"/>
                    </a:cubicBezTo>
                    <a:cubicBezTo>
                      <a:pt x="16229" y="2835"/>
                      <a:pt x="16243" y="2868"/>
                      <a:pt x="16257" y="2900"/>
                    </a:cubicBezTo>
                    <a:cubicBezTo>
                      <a:pt x="16172" y="2904"/>
                      <a:pt x="16137" y="2977"/>
                      <a:pt x="16095" y="3092"/>
                    </a:cubicBezTo>
                    <a:cubicBezTo>
                      <a:pt x="16186" y="3140"/>
                      <a:pt x="16346" y="3277"/>
                      <a:pt x="16419" y="3092"/>
                    </a:cubicBezTo>
                    <a:cubicBezTo>
                      <a:pt x="16494" y="2902"/>
                      <a:pt x="16546" y="3028"/>
                      <a:pt x="16502" y="3209"/>
                    </a:cubicBezTo>
                    <a:cubicBezTo>
                      <a:pt x="16498" y="3224"/>
                      <a:pt x="15861" y="3720"/>
                      <a:pt x="16084" y="3791"/>
                    </a:cubicBezTo>
                    <a:cubicBezTo>
                      <a:pt x="16081" y="3912"/>
                      <a:pt x="15909" y="3871"/>
                      <a:pt x="15990" y="4074"/>
                    </a:cubicBezTo>
                    <a:cubicBezTo>
                      <a:pt x="16072" y="4282"/>
                      <a:pt x="15977" y="4328"/>
                      <a:pt x="16012" y="4522"/>
                    </a:cubicBezTo>
                    <a:cubicBezTo>
                      <a:pt x="16059" y="4791"/>
                      <a:pt x="16218" y="5190"/>
                      <a:pt x="16217" y="5459"/>
                    </a:cubicBezTo>
                    <a:cubicBezTo>
                      <a:pt x="16477" y="5346"/>
                      <a:pt x="16693" y="5934"/>
                      <a:pt x="16874" y="5492"/>
                    </a:cubicBezTo>
                    <a:cubicBezTo>
                      <a:pt x="16944" y="5323"/>
                      <a:pt x="17078" y="4978"/>
                      <a:pt x="17178" y="4863"/>
                    </a:cubicBezTo>
                    <a:cubicBezTo>
                      <a:pt x="17207" y="4830"/>
                      <a:pt x="17468" y="4537"/>
                      <a:pt x="17336" y="4506"/>
                    </a:cubicBezTo>
                    <a:cubicBezTo>
                      <a:pt x="17352" y="4429"/>
                      <a:pt x="17466" y="4461"/>
                      <a:pt x="17462" y="4414"/>
                    </a:cubicBezTo>
                    <a:cubicBezTo>
                      <a:pt x="17446" y="4185"/>
                      <a:pt x="17478" y="4318"/>
                      <a:pt x="17603" y="4179"/>
                    </a:cubicBezTo>
                    <a:cubicBezTo>
                      <a:pt x="17832" y="3924"/>
                      <a:pt x="18176" y="4100"/>
                      <a:pt x="18404" y="3748"/>
                    </a:cubicBezTo>
                    <a:cubicBezTo>
                      <a:pt x="18623" y="3408"/>
                      <a:pt x="18719" y="3579"/>
                      <a:pt x="18976" y="3474"/>
                    </a:cubicBezTo>
                    <a:cubicBezTo>
                      <a:pt x="19132" y="3410"/>
                      <a:pt x="19315" y="3416"/>
                      <a:pt x="19459" y="3294"/>
                    </a:cubicBezTo>
                    <a:cubicBezTo>
                      <a:pt x="19583" y="3189"/>
                      <a:pt x="19779" y="3004"/>
                      <a:pt x="19921" y="2998"/>
                    </a:cubicBezTo>
                    <a:cubicBezTo>
                      <a:pt x="19863" y="3000"/>
                      <a:pt x="19502" y="2839"/>
                      <a:pt x="19465" y="2948"/>
                    </a:cubicBezTo>
                    <a:cubicBezTo>
                      <a:pt x="19535" y="2744"/>
                      <a:pt x="19616" y="2666"/>
                      <a:pt x="19736" y="2808"/>
                    </a:cubicBezTo>
                    <a:cubicBezTo>
                      <a:pt x="19799" y="2882"/>
                      <a:pt x="20006" y="3044"/>
                      <a:pt x="20008" y="2762"/>
                    </a:cubicBezTo>
                    <a:cubicBezTo>
                      <a:pt x="20009" y="2563"/>
                      <a:pt x="19750" y="2306"/>
                      <a:pt x="19652" y="2240"/>
                    </a:cubicBezTo>
                    <a:cubicBezTo>
                      <a:pt x="19743" y="2177"/>
                      <a:pt x="20272" y="2315"/>
                      <a:pt x="20290" y="2066"/>
                    </a:cubicBezTo>
                    <a:cubicBezTo>
                      <a:pt x="20246" y="2069"/>
                      <a:pt x="20204" y="2042"/>
                      <a:pt x="20162" y="2024"/>
                    </a:cubicBezTo>
                    <a:cubicBezTo>
                      <a:pt x="20196" y="2013"/>
                      <a:pt x="20461" y="2053"/>
                      <a:pt x="20445" y="1920"/>
                    </a:cubicBezTo>
                    <a:cubicBezTo>
                      <a:pt x="20434" y="1826"/>
                      <a:pt x="20316" y="1823"/>
                      <a:pt x="20426" y="1726"/>
                    </a:cubicBezTo>
                    <a:cubicBezTo>
                      <a:pt x="20595" y="1578"/>
                      <a:pt x="20285" y="1472"/>
                      <a:pt x="20249" y="1409"/>
                    </a:cubicBezTo>
                    <a:cubicBezTo>
                      <a:pt x="20284" y="1409"/>
                      <a:pt x="20770" y="1373"/>
                      <a:pt x="20655" y="1204"/>
                    </a:cubicBezTo>
                    <a:cubicBezTo>
                      <a:pt x="20592" y="1111"/>
                      <a:pt x="20396" y="1087"/>
                      <a:pt x="20327" y="1171"/>
                    </a:cubicBezTo>
                    <a:cubicBezTo>
                      <a:pt x="20607" y="695"/>
                      <a:pt x="21060" y="526"/>
                      <a:pt x="21446" y="368"/>
                    </a:cubicBezTo>
                    <a:cubicBezTo>
                      <a:pt x="21259" y="170"/>
                      <a:pt x="20985" y="351"/>
                      <a:pt x="20788" y="376"/>
                    </a:cubicBezTo>
                    <a:cubicBezTo>
                      <a:pt x="20727" y="384"/>
                      <a:pt x="20985" y="351"/>
                      <a:pt x="20788" y="376"/>
                    </a:cubicBezTo>
                    <a:close/>
                    <a:moveTo>
                      <a:pt x="11250" y="17854"/>
                    </a:moveTo>
                    <a:cubicBezTo>
                      <a:pt x="11353" y="18121"/>
                      <a:pt x="10932" y="18149"/>
                      <a:pt x="10851" y="18066"/>
                    </a:cubicBezTo>
                    <a:cubicBezTo>
                      <a:pt x="10834" y="18070"/>
                      <a:pt x="10772" y="18267"/>
                      <a:pt x="10762" y="18295"/>
                    </a:cubicBezTo>
                    <a:lnTo>
                      <a:pt x="10744" y="18285"/>
                    </a:lnTo>
                    <a:lnTo>
                      <a:pt x="10730" y="18323"/>
                    </a:lnTo>
                    <a:cubicBezTo>
                      <a:pt x="10688" y="18281"/>
                      <a:pt x="10661" y="18211"/>
                      <a:pt x="10659" y="18127"/>
                    </a:cubicBezTo>
                    <a:cubicBezTo>
                      <a:pt x="10636" y="18121"/>
                      <a:pt x="10482" y="18109"/>
                      <a:pt x="10449" y="18132"/>
                    </a:cubicBezTo>
                    <a:cubicBezTo>
                      <a:pt x="10400" y="18160"/>
                      <a:pt x="10250" y="18170"/>
                      <a:pt x="10272" y="17972"/>
                    </a:cubicBezTo>
                    <a:cubicBezTo>
                      <a:pt x="10299" y="17723"/>
                      <a:pt x="10501" y="18031"/>
                      <a:pt x="10576" y="17927"/>
                    </a:cubicBezTo>
                    <a:cubicBezTo>
                      <a:pt x="10576" y="17927"/>
                      <a:pt x="10576" y="17927"/>
                      <a:pt x="10576" y="17927"/>
                    </a:cubicBezTo>
                    <a:cubicBezTo>
                      <a:pt x="10555" y="17927"/>
                      <a:pt x="10562" y="17743"/>
                      <a:pt x="10562" y="17738"/>
                    </a:cubicBezTo>
                    <a:lnTo>
                      <a:pt x="10412" y="17627"/>
                    </a:lnTo>
                    <a:cubicBezTo>
                      <a:pt x="10499" y="17485"/>
                      <a:pt x="10669" y="17484"/>
                      <a:pt x="10776" y="17484"/>
                    </a:cubicBezTo>
                    <a:cubicBezTo>
                      <a:pt x="10837" y="17484"/>
                      <a:pt x="10950" y="17493"/>
                      <a:pt x="11001" y="17546"/>
                    </a:cubicBezTo>
                    <a:cubicBezTo>
                      <a:pt x="11036" y="17584"/>
                      <a:pt x="11222" y="17784"/>
                      <a:pt x="11250" y="17854"/>
                    </a:cubicBezTo>
                    <a:cubicBezTo>
                      <a:pt x="11273" y="17915"/>
                      <a:pt x="11228" y="17798"/>
                      <a:pt x="11250" y="1785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0" name="Shape 25919"/>
              <p:cNvSpPr/>
              <p:nvPr/>
            </p:nvSpPr>
            <p:spPr>
              <a:xfrm>
                <a:off x="3477534" y="7512204"/>
                <a:ext cx="1914606" cy="311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6" h="21346" extrusionOk="0">
                    <a:moveTo>
                      <a:pt x="14907" y="13611"/>
                    </a:moveTo>
                    <a:cubicBezTo>
                      <a:pt x="14908" y="13576"/>
                      <a:pt x="14915" y="13542"/>
                      <a:pt x="14927" y="13508"/>
                    </a:cubicBezTo>
                    <a:cubicBezTo>
                      <a:pt x="14945" y="13527"/>
                      <a:pt x="14935" y="13561"/>
                      <a:pt x="14907" y="13611"/>
                    </a:cubicBezTo>
                    <a:cubicBezTo>
                      <a:pt x="14911" y="13596"/>
                      <a:pt x="14935" y="13561"/>
                      <a:pt x="14907" y="13611"/>
                    </a:cubicBezTo>
                    <a:close/>
                    <a:moveTo>
                      <a:pt x="13846" y="3906"/>
                    </a:moveTo>
                    <a:cubicBezTo>
                      <a:pt x="13745" y="4068"/>
                      <a:pt x="13727" y="4129"/>
                      <a:pt x="13495" y="4231"/>
                    </a:cubicBezTo>
                    <a:cubicBezTo>
                      <a:pt x="13568" y="4090"/>
                      <a:pt x="13714" y="3995"/>
                      <a:pt x="13864" y="3877"/>
                    </a:cubicBezTo>
                    <a:lnTo>
                      <a:pt x="13846" y="3906"/>
                    </a:lnTo>
                    <a:cubicBezTo>
                      <a:pt x="13827" y="3937"/>
                      <a:pt x="13846" y="3906"/>
                      <a:pt x="13846" y="3906"/>
                    </a:cubicBezTo>
                    <a:close/>
                    <a:moveTo>
                      <a:pt x="12475" y="14778"/>
                    </a:moveTo>
                    <a:cubicBezTo>
                      <a:pt x="12516" y="14778"/>
                      <a:pt x="12564" y="14776"/>
                      <a:pt x="12595" y="14795"/>
                    </a:cubicBezTo>
                    <a:cubicBezTo>
                      <a:pt x="12555" y="14785"/>
                      <a:pt x="12514" y="14778"/>
                      <a:pt x="12475" y="14778"/>
                    </a:cubicBezTo>
                    <a:cubicBezTo>
                      <a:pt x="12476" y="14778"/>
                      <a:pt x="12514" y="14778"/>
                      <a:pt x="12475" y="14778"/>
                    </a:cubicBezTo>
                    <a:close/>
                    <a:moveTo>
                      <a:pt x="7113" y="17141"/>
                    </a:moveTo>
                    <a:cubicBezTo>
                      <a:pt x="7109" y="17139"/>
                      <a:pt x="7101" y="17127"/>
                      <a:pt x="7096" y="17118"/>
                    </a:cubicBezTo>
                    <a:cubicBezTo>
                      <a:pt x="7113" y="17112"/>
                      <a:pt x="7129" y="17104"/>
                      <a:pt x="7143" y="17096"/>
                    </a:cubicBezTo>
                    <a:cubicBezTo>
                      <a:pt x="7135" y="17114"/>
                      <a:pt x="7137" y="17132"/>
                      <a:pt x="7149" y="17150"/>
                    </a:cubicBezTo>
                    <a:lnTo>
                      <a:pt x="7113" y="17141"/>
                    </a:lnTo>
                    <a:cubicBezTo>
                      <a:pt x="7109" y="17139"/>
                      <a:pt x="7113" y="17141"/>
                      <a:pt x="7113" y="17141"/>
                    </a:cubicBezTo>
                    <a:close/>
                    <a:moveTo>
                      <a:pt x="4271" y="153"/>
                    </a:moveTo>
                    <a:cubicBezTo>
                      <a:pt x="4271" y="153"/>
                      <a:pt x="4274" y="153"/>
                      <a:pt x="4271" y="153"/>
                    </a:cubicBezTo>
                    <a:cubicBezTo>
                      <a:pt x="4271" y="153"/>
                      <a:pt x="4271" y="153"/>
                      <a:pt x="4271" y="153"/>
                    </a:cubicBezTo>
                    <a:close/>
                    <a:moveTo>
                      <a:pt x="21083" y="5876"/>
                    </a:moveTo>
                    <a:cubicBezTo>
                      <a:pt x="20878" y="5351"/>
                      <a:pt x="20177" y="5444"/>
                      <a:pt x="19555" y="5083"/>
                    </a:cubicBezTo>
                    <a:cubicBezTo>
                      <a:pt x="19066" y="4799"/>
                      <a:pt x="18685" y="4740"/>
                      <a:pt x="18023" y="4717"/>
                    </a:cubicBezTo>
                    <a:cubicBezTo>
                      <a:pt x="17537" y="4700"/>
                      <a:pt x="17283" y="4482"/>
                      <a:pt x="16812" y="4685"/>
                    </a:cubicBezTo>
                    <a:cubicBezTo>
                      <a:pt x="16950" y="4215"/>
                      <a:pt x="15462" y="3995"/>
                      <a:pt x="14945" y="4103"/>
                    </a:cubicBezTo>
                    <a:cubicBezTo>
                      <a:pt x="14955" y="4083"/>
                      <a:pt x="15053" y="3900"/>
                      <a:pt x="15053" y="3900"/>
                    </a:cubicBezTo>
                    <a:cubicBezTo>
                      <a:pt x="14663" y="3887"/>
                      <a:pt x="14273" y="3873"/>
                      <a:pt x="13883" y="3862"/>
                    </a:cubicBezTo>
                    <a:cubicBezTo>
                      <a:pt x="14117" y="3655"/>
                      <a:pt x="14501" y="3533"/>
                      <a:pt x="14274" y="3246"/>
                    </a:cubicBezTo>
                    <a:cubicBezTo>
                      <a:pt x="13791" y="3298"/>
                      <a:pt x="13738" y="2329"/>
                      <a:pt x="13421" y="2513"/>
                    </a:cubicBezTo>
                    <a:cubicBezTo>
                      <a:pt x="13222" y="2341"/>
                      <a:pt x="12877" y="2206"/>
                      <a:pt x="12575" y="2135"/>
                    </a:cubicBezTo>
                    <a:cubicBezTo>
                      <a:pt x="12586" y="2119"/>
                      <a:pt x="12595" y="2102"/>
                      <a:pt x="12600" y="2085"/>
                    </a:cubicBezTo>
                    <a:cubicBezTo>
                      <a:pt x="12472" y="2018"/>
                      <a:pt x="11718" y="1855"/>
                      <a:pt x="11552" y="2009"/>
                    </a:cubicBezTo>
                    <a:cubicBezTo>
                      <a:pt x="11407" y="1950"/>
                      <a:pt x="11152" y="1951"/>
                      <a:pt x="10982" y="1957"/>
                    </a:cubicBezTo>
                    <a:lnTo>
                      <a:pt x="10971" y="1915"/>
                    </a:lnTo>
                    <a:lnTo>
                      <a:pt x="10942" y="1935"/>
                    </a:lnTo>
                    <a:cubicBezTo>
                      <a:pt x="10847" y="1887"/>
                      <a:pt x="10590" y="1730"/>
                      <a:pt x="10461" y="1730"/>
                    </a:cubicBezTo>
                    <a:cubicBezTo>
                      <a:pt x="10603" y="1730"/>
                      <a:pt x="10202" y="1408"/>
                      <a:pt x="10132" y="1370"/>
                    </a:cubicBezTo>
                    <a:cubicBezTo>
                      <a:pt x="10175" y="1376"/>
                      <a:pt x="10205" y="1380"/>
                      <a:pt x="10205" y="1380"/>
                    </a:cubicBezTo>
                    <a:cubicBezTo>
                      <a:pt x="9946" y="1224"/>
                      <a:pt x="9692" y="1045"/>
                      <a:pt x="9292" y="1115"/>
                    </a:cubicBezTo>
                    <a:cubicBezTo>
                      <a:pt x="9308" y="1100"/>
                      <a:pt x="9312" y="1069"/>
                      <a:pt x="9318" y="1047"/>
                    </a:cubicBezTo>
                    <a:cubicBezTo>
                      <a:pt x="9756" y="901"/>
                      <a:pt x="8958" y="655"/>
                      <a:pt x="8719" y="691"/>
                    </a:cubicBezTo>
                    <a:cubicBezTo>
                      <a:pt x="8697" y="649"/>
                      <a:pt x="8672" y="637"/>
                      <a:pt x="8622" y="605"/>
                    </a:cubicBezTo>
                    <a:cubicBezTo>
                      <a:pt x="8595" y="615"/>
                      <a:pt x="8857" y="603"/>
                      <a:pt x="8946" y="583"/>
                    </a:cubicBezTo>
                    <a:lnTo>
                      <a:pt x="8946" y="424"/>
                    </a:lnTo>
                    <a:cubicBezTo>
                      <a:pt x="8584" y="419"/>
                      <a:pt x="8041" y="370"/>
                      <a:pt x="7753" y="527"/>
                    </a:cubicBezTo>
                    <a:cubicBezTo>
                      <a:pt x="7325" y="761"/>
                      <a:pt x="7238" y="462"/>
                      <a:pt x="6865" y="462"/>
                    </a:cubicBezTo>
                    <a:cubicBezTo>
                      <a:pt x="6651" y="462"/>
                      <a:pt x="6162" y="582"/>
                      <a:pt x="6100" y="423"/>
                    </a:cubicBezTo>
                    <a:cubicBezTo>
                      <a:pt x="6035" y="257"/>
                      <a:pt x="5794" y="173"/>
                      <a:pt x="5530" y="201"/>
                    </a:cubicBezTo>
                    <a:cubicBezTo>
                      <a:pt x="5798" y="201"/>
                      <a:pt x="4516" y="-254"/>
                      <a:pt x="5126" y="246"/>
                    </a:cubicBezTo>
                    <a:cubicBezTo>
                      <a:pt x="4964" y="310"/>
                      <a:pt x="4729" y="281"/>
                      <a:pt x="4573" y="365"/>
                    </a:cubicBezTo>
                    <a:cubicBezTo>
                      <a:pt x="4569" y="357"/>
                      <a:pt x="4565" y="351"/>
                      <a:pt x="4561" y="344"/>
                    </a:cubicBezTo>
                    <a:cubicBezTo>
                      <a:pt x="4686" y="310"/>
                      <a:pt x="4802" y="265"/>
                      <a:pt x="4906" y="212"/>
                    </a:cubicBezTo>
                    <a:cubicBezTo>
                      <a:pt x="4915" y="-229"/>
                      <a:pt x="4397" y="153"/>
                      <a:pt x="4270" y="153"/>
                    </a:cubicBezTo>
                    <a:cubicBezTo>
                      <a:pt x="4167" y="164"/>
                      <a:pt x="3359" y="353"/>
                      <a:pt x="3319" y="417"/>
                    </a:cubicBezTo>
                    <a:lnTo>
                      <a:pt x="3145" y="383"/>
                    </a:lnTo>
                    <a:cubicBezTo>
                      <a:pt x="2836" y="502"/>
                      <a:pt x="2710" y="657"/>
                      <a:pt x="2597" y="861"/>
                    </a:cubicBezTo>
                    <a:lnTo>
                      <a:pt x="2632" y="881"/>
                    </a:lnTo>
                    <a:lnTo>
                      <a:pt x="2609" y="891"/>
                    </a:lnTo>
                    <a:cubicBezTo>
                      <a:pt x="2609" y="891"/>
                      <a:pt x="2630" y="919"/>
                      <a:pt x="2631" y="920"/>
                    </a:cubicBezTo>
                    <a:cubicBezTo>
                      <a:pt x="2441" y="925"/>
                      <a:pt x="2439" y="994"/>
                      <a:pt x="2367" y="1082"/>
                    </a:cubicBezTo>
                    <a:cubicBezTo>
                      <a:pt x="2327" y="1132"/>
                      <a:pt x="2134" y="1188"/>
                      <a:pt x="2046" y="1216"/>
                    </a:cubicBezTo>
                    <a:cubicBezTo>
                      <a:pt x="2006" y="1191"/>
                      <a:pt x="1971" y="1160"/>
                      <a:pt x="1938" y="1132"/>
                    </a:cubicBezTo>
                    <a:lnTo>
                      <a:pt x="1757" y="1278"/>
                    </a:lnTo>
                    <a:lnTo>
                      <a:pt x="1868" y="1415"/>
                    </a:lnTo>
                    <a:lnTo>
                      <a:pt x="1840" y="1419"/>
                    </a:lnTo>
                    <a:lnTo>
                      <a:pt x="1824" y="1473"/>
                    </a:lnTo>
                    <a:lnTo>
                      <a:pt x="1805" y="1460"/>
                    </a:lnTo>
                    <a:cubicBezTo>
                      <a:pt x="1758" y="1481"/>
                      <a:pt x="1709" y="1500"/>
                      <a:pt x="1658" y="1517"/>
                    </a:cubicBezTo>
                    <a:cubicBezTo>
                      <a:pt x="1549" y="1674"/>
                      <a:pt x="1707" y="1979"/>
                      <a:pt x="1798" y="2121"/>
                    </a:cubicBezTo>
                    <a:lnTo>
                      <a:pt x="1623" y="2198"/>
                    </a:lnTo>
                    <a:cubicBezTo>
                      <a:pt x="1623" y="2198"/>
                      <a:pt x="1757" y="2274"/>
                      <a:pt x="1768" y="2279"/>
                    </a:cubicBezTo>
                    <a:cubicBezTo>
                      <a:pt x="1773" y="2424"/>
                      <a:pt x="1650" y="2661"/>
                      <a:pt x="1803" y="2773"/>
                    </a:cubicBezTo>
                    <a:cubicBezTo>
                      <a:pt x="1723" y="2851"/>
                      <a:pt x="1540" y="2983"/>
                      <a:pt x="1532" y="3078"/>
                    </a:cubicBezTo>
                    <a:cubicBezTo>
                      <a:pt x="1139" y="3076"/>
                      <a:pt x="1182" y="3360"/>
                      <a:pt x="947" y="3451"/>
                    </a:cubicBezTo>
                    <a:cubicBezTo>
                      <a:pt x="945" y="3436"/>
                      <a:pt x="951" y="3434"/>
                      <a:pt x="966" y="3447"/>
                    </a:cubicBezTo>
                    <a:cubicBezTo>
                      <a:pt x="608" y="3513"/>
                      <a:pt x="413" y="3554"/>
                      <a:pt x="434" y="3830"/>
                    </a:cubicBezTo>
                    <a:cubicBezTo>
                      <a:pt x="410" y="3843"/>
                      <a:pt x="192" y="4024"/>
                      <a:pt x="245" y="4024"/>
                    </a:cubicBezTo>
                    <a:lnTo>
                      <a:pt x="236" y="4024"/>
                    </a:lnTo>
                    <a:cubicBezTo>
                      <a:pt x="54" y="4141"/>
                      <a:pt x="48" y="4311"/>
                      <a:pt x="120" y="4482"/>
                    </a:cubicBezTo>
                    <a:cubicBezTo>
                      <a:pt x="-250" y="4580"/>
                      <a:pt x="355" y="4716"/>
                      <a:pt x="355" y="4730"/>
                    </a:cubicBezTo>
                    <a:cubicBezTo>
                      <a:pt x="361" y="4790"/>
                      <a:pt x="347" y="4826"/>
                      <a:pt x="446" y="4867"/>
                    </a:cubicBezTo>
                    <a:cubicBezTo>
                      <a:pt x="418" y="4880"/>
                      <a:pt x="385" y="4889"/>
                      <a:pt x="354" y="4898"/>
                    </a:cubicBezTo>
                    <a:lnTo>
                      <a:pt x="401" y="5044"/>
                    </a:lnTo>
                    <a:cubicBezTo>
                      <a:pt x="360" y="5065"/>
                      <a:pt x="295" y="5073"/>
                      <a:pt x="243" y="5074"/>
                    </a:cubicBezTo>
                    <a:cubicBezTo>
                      <a:pt x="-96" y="5327"/>
                      <a:pt x="100" y="5478"/>
                      <a:pt x="253" y="5724"/>
                    </a:cubicBezTo>
                    <a:cubicBezTo>
                      <a:pt x="-131" y="5758"/>
                      <a:pt x="906" y="6336"/>
                      <a:pt x="977" y="6405"/>
                    </a:cubicBezTo>
                    <a:cubicBezTo>
                      <a:pt x="1473" y="6884"/>
                      <a:pt x="1943" y="7410"/>
                      <a:pt x="2366" y="7917"/>
                    </a:cubicBezTo>
                    <a:cubicBezTo>
                      <a:pt x="2792" y="8429"/>
                      <a:pt x="2834" y="8747"/>
                      <a:pt x="3754" y="9047"/>
                    </a:cubicBezTo>
                    <a:cubicBezTo>
                      <a:pt x="4138" y="9172"/>
                      <a:pt x="4518" y="9326"/>
                      <a:pt x="4908" y="9441"/>
                    </a:cubicBezTo>
                    <a:cubicBezTo>
                      <a:pt x="5168" y="9517"/>
                      <a:pt x="5201" y="9759"/>
                      <a:pt x="5520" y="9800"/>
                    </a:cubicBezTo>
                    <a:cubicBezTo>
                      <a:pt x="5673" y="10251"/>
                      <a:pt x="5783" y="10655"/>
                      <a:pt x="5791" y="11117"/>
                    </a:cubicBezTo>
                    <a:cubicBezTo>
                      <a:pt x="5711" y="11122"/>
                      <a:pt x="5913" y="12338"/>
                      <a:pt x="5907" y="12464"/>
                    </a:cubicBezTo>
                    <a:cubicBezTo>
                      <a:pt x="5882" y="13059"/>
                      <a:pt x="5883" y="13548"/>
                      <a:pt x="6193" y="14121"/>
                    </a:cubicBezTo>
                    <a:lnTo>
                      <a:pt x="6225" y="14132"/>
                    </a:lnTo>
                    <a:cubicBezTo>
                      <a:pt x="6430" y="14543"/>
                      <a:pt x="6291" y="15161"/>
                      <a:pt x="6165" y="15567"/>
                    </a:cubicBezTo>
                    <a:lnTo>
                      <a:pt x="5959" y="15469"/>
                    </a:lnTo>
                    <a:cubicBezTo>
                      <a:pt x="6052" y="15704"/>
                      <a:pt x="6153" y="16040"/>
                      <a:pt x="6421" y="16224"/>
                    </a:cubicBezTo>
                    <a:cubicBezTo>
                      <a:pt x="6507" y="16420"/>
                      <a:pt x="6366" y="16837"/>
                      <a:pt x="6657" y="17019"/>
                    </a:cubicBezTo>
                    <a:lnTo>
                      <a:pt x="6608" y="17029"/>
                    </a:lnTo>
                    <a:cubicBezTo>
                      <a:pt x="6637" y="17135"/>
                      <a:pt x="6673" y="17242"/>
                      <a:pt x="6698" y="17348"/>
                    </a:cubicBezTo>
                    <a:cubicBezTo>
                      <a:pt x="6724" y="17460"/>
                      <a:pt x="6961" y="17753"/>
                      <a:pt x="7204" y="17552"/>
                    </a:cubicBezTo>
                    <a:cubicBezTo>
                      <a:pt x="7368" y="17415"/>
                      <a:pt x="7130" y="17379"/>
                      <a:pt x="7104" y="17271"/>
                    </a:cubicBezTo>
                    <a:cubicBezTo>
                      <a:pt x="7153" y="17247"/>
                      <a:pt x="7205" y="17224"/>
                      <a:pt x="7258" y="17204"/>
                    </a:cubicBezTo>
                    <a:cubicBezTo>
                      <a:pt x="7266" y="17207"/>
                      <a:pt x="7274" y="17209"/>
                      <a:pt x="7283" y="17212"/>
                    </a:cubicBezTo>
                    <a:cubicBezTo>
                      <a:pt x="7428" y="17330"/>
                      <a:pt x="7359" y="17669"/>
                      <a:pt x="7457" y="17825"/>
                    </a:cubicBezTo>
                    <a:cubicBezTo>
                      <a:pt x="7064" y="17733"/>
                      <a:pt x="6781" y="17992"/>
                      <a:pt x="7244" y="18037"/>
                    </a:cubicBezTo>
                    <a:cubicBezTo>
                      <a:pt x="7249" y="18089"/>
                      <a:pt x="7372" y="18164"/>
                      <a:pt x="7414" y="18219"/>
                    </a:cubicBezTo>
                    <a:cubicBezTo>
                      <a:pt x="7100" y="18171"/>
                      <a:pt x="6990" y="18391"/>
                      <a:pt x="6948" y="18541"/>
                    </a:cubicBezTo>
                    <a:cubicBezTo>
                      <a:pt x="6858" y="18867"/>
                      <a:pt x="7590" y="18545"/>
                      <a:pt x="7695" y="18694"/>
                    </a:cubicBezTo>
                    <a:cubicBezTo>
                      <a:pt x="7722" y="18862"/>
                      <a:pt x="7638" y="18904"/>
                      <a:pt x="7476" y="18960"/>
                    </a:cubicBezTo>
                    <a:cubicBezTo>
                      <a:pt x="7193" y="19058"/>
                      <a:pt x="7547" y="19380"/>
                      <a:pt x="7676" y="19483"/>
                    </a:cubicBezTo>
                    <a:cubicBezTo>
                      <a:pt x="7806" y="19585"/>
                      <a:pt x="8719" y="19925"/>
                      <a:pt x="8709" y="20034"/>
                    </a:cubicBezTo>
                    <a:cubicBezTo>
                      <a:pt x="8675" y="20055"/>
                      <a:pt x="8539" y="20057"/>
                      <a:pt x="8495" y="20060"/>
                    </a:cubicBezTo>
                    <a:cubicBezTo>
                      <a:pt x="8668" y="20215"/>
                      <a:pt x="8970" y="20245"/>
                      <a:pt x="9155" y="20402"/>
                    </a:cubicBezTo>
                    <a:cubicBezTo>
                      <a:pt x="9472" y="20673"/>
                      <a:pt x="9686" y="20866"/>
                      <a:pt x="10256" y="20922"/>
                    </a:cubicBezTo>
                    <a:cubicBezTo>
                      <a:pt x="10224" y="21093"/>
                      <a:pt x="10989" y="21099"/>
                      <a:pt x="11173" y="21106"/>
                    </a:cubicBezTo>
                    <a:cubicBezTo>
                      <a:pt x="11320" y="21272"/>
                      <a:pt x="11860" y="21266"/>
                      <a:pt x="12121" y="21346"/>
                    </a:cubicBezTo>
                    <a:cubicBezTo>
                      <a:pt x="12171" y="21325"/>
                      <a:pt x="12226" y="21311"/>
                      <a:pt x="12286" y="21303"/>
                    </a:cubicBezTo>
                    <a:cubicBezTo>
                      <a:pt x="12279" y="21275"/>
                      <a:pt x="12265" y="21249"/>
                      <a:pt x="12243" y="21224"/>
                    </a:cubicBezTo>
                    <a:cubicBezTo>
                      <a:pt x="12367" y="21226"/>
                      <a:pt x="12609" y="21245"/>
                      <a:pt x="12688" y="21175"/>
                    </a:cubicBezTo>
                    <a:cubicBezTo>
                      <a:pt x="13408" y="21075"/>
                      <a:pt x="12856" y="20944"/>
                      <a:pt x="12432" y="20879"/>
                    </a:cubicBezTo>
                    <a:cubicBezTo>
                      <a:pt x="12038" y="20820"/>
                      <a:pt x="11669" y="20556"/>
                      <a:pt x="11367" y="20396"/>
                    </a:cubicBezTo>
                    <a:lnTo>
                      <a:pt x="11371" y="20394"/>
                    </a:lnTo>
                    <a:cubicBezTo>
                      <a:pt x="11287" y="20307"/>
                      <a:pt x="11160" y="20275"/>
                      <a:pt x="11013" y="20336"/>
                    </a:cubicBezTo>
                    <a:cubicBezTo>
                      <a:pt x="10986" y="20329"/>
                      <a:pt x="10938" y="20310"/>
                      <a:pt x="10929" y="20303"/>
                    </a:cubicBezTo>
                    <a:cubicBezTo>
                      <a:pt x="10926" y="20288"/>
                      <a:pt x="10923" y="20273"/>
                      <a:pt x="10922" y="20258"/>
                    </a:cubicBezTo>
                    <a:lnTo>
                      <a:pt x="11154" y="20296"/>
                    </a:lnTo>
                    <a:lnTo>
                      <a:pt x="11240" y="20191"/>
                    </a:lnTo>
                    <a:cubicBezTo>
                      <a:pt x="10960" y="20056"/>
                      <a:pt x="10729" y="19885"/>
                      <a:pt x="10600" y="19679"/>
                    </a:cubicBezTo>
                    <a:cubicBezTo>
                      <a:pt x="11043" y="19491"/>
                      <a:pt x="10850" y="19267"/>
                      <a:pt x="11190" y="19008"/>
                    </a:cubicBezTo>
                    <a:cubicBezTo>
                      <a:pt x="11610" y="18689"/>
                      <a:pt x="10881" y="18589"/>
                      <a:pt x="10564" y="18488"/>
                    </a:cubicBezTo>
                    <a:cubicBezTo>
                      <a:pt x="9933" y="18287"/>
                      <a:pt x="10482" y="18110"/>
                      <a:pt x="10762" y="17956"/>
                    </a:cubicBezTo>
                    <a:cubicBezTo>
                      <a:pt x="11082" y="17780"/>
                      <a:pt x="10532" y="17572"/>
                      <a:pt x="10925" y="17461"/>
                    </a:cubicBezTo>
                    <a:cubicBezTo>
                      <a:pt x="11053" y="17363"/>
                      <a:pt x="11542" y="17241"/>
                      <a:pt x="11132" y="17081"/>
                    </a:cubicBezTo>
                    <a:cubicBezTo>
                      <a:pt x="10719" y="16920"/>
                      <a:pt x="10542" y="17195"/>
                      <a:pt x="10370" y="16756"/>
                    </a:cubicBezTo>
                    <a:cubicBezTo>
                      <a:pt x="10280" y="16736"/>
                      <a:pt x="10698" y="16839"/>
                      <a:pt x="10701" y="16840"/>
                    </a:cubicBezTo>
                    <a:cubicBezTo>
                      <a:pt x="10852" y="16881"/>
                      <a:pt x="11044" y="16917"/>
                      <a:pt x="11208" y="16879"/>
                    </a:cubicBezTo>
                    <a:cubicBezTo>
                      <a:pt x="11677" y="16774"/>
                      <a:pt x="11296" y="16620"/>
                      <a:pt x="11327" y="16476"/>
                    </a:cubicBezTo>
                    <a:lnTo>
                      <a:pt x="11391" y="16465"/>
                    </a:lnTo>
                    <a:cubicBezTo>
                      <a:pt x="11399" y="16341"/>
                      <a:pt x="11312" y="16265"/>
                      <a:pt x="11208" y="16169"/>
                    </a:cubicBezTo>
                    <a:cubicBezTo>
                      <a:pt x="11664" y="16259"/>
                      <a:pt x="12455" y="16159"/>
                      <a:pt x="12835" y="15994"/>
                    </a:cubicBezTo>
                    <a:cubicBezTo>
                      <a:pt x="13028" y="15910"/>
                      <a:pt x="13154" y="15698"/>
                      <a:pt x="13228" y="15565"/>
                    </a:cubicBezTo>
                    <a:cubicBezTo>
                      <a:pt x="13402" y="15253"/>
                      <a:pt x="12911" y="15333"/>
                      <a:pt x="12834" y="15144"/>
                    </a:cubicBezTo>
                    <a:cubicBezTo>
                      <a:pt x="12802" y="15022"/>
                      <a:pt x="12963" y="14987"/>
                      <a:pt x="12778" y="14873"/>
                    </a:cubicBezTo>
                    <a:cubicBezTo>
                      <a:pt x="13254" y="14989"/>
                      <a:pt x="14069" y="14954"/>
                      <a:pt x="14075" y="14543"/>
                    </a:cubicBezTo>
                    <a:cubicBezTo>
                      <a:pt x="14715" y="14565"/>
                      <a:pt x="14622" y="13934"/>
                      <a:pt x="14861" y="13689"/>
                    </a:cubicBezTo>
                    <a:cubicBezTo>
                      <a:pt x="14826" y="13753"/>
                      <a:pt x="14779" y="13815"/>
                      <a:pt x="14699" y="13862"/>
                    </a:cubicBezTo>
                    <a:lnTo>
                      <a:pt x="14810" y="13932"/>
                    </a:lnTo>
                    <a:lnTo>
                      <a:pt x="14823" y="13925"/>
                    </a:lnTo>
                    <a:lnTo>
                      <a:pt x="14866" y="13945"/>
                    </a:lnTo>
                    <a:cubicBezTo>
                      <a:pt x="15391" y="13663"/>
                      <a:pt x="15253" y="13268"/>
                      <a:pt x="15713" y="12979"/>
                    </a:cubicBezTo>
                    <a:cubicBezTo>
                      <a:pt x="16218" y="12660"/>
                      <a:pt x="15525" y="12151"/>
                      <a:pt x="15954" y="11777"/>
                    </a:cubicBezTo>
                    <a:cubicBezTo>
                      <a:pt x="16313" y="11463"/>
                      <a:pt x="17360" y="11121"/>
                      <a:pt x="17972" y="11165"/>
                    </a:cubicBezTo>
                    <a:cubicBezTo>
                      <a:pt x="18474" y="11201"/>
                      <a:pt x="18489" y="10927"/>
                      <a:pt x="18940" y="10851"/>
                    </a:cubicBezTo>
                    <a:cubicBezTo>
                      <a:pt x="18679" y="10613"/>
                      <a:pt x="19041" y="10505"/>
                      <a:pt x="19136" y="10300"/>
                    </a:cubicBezTo>
                    <a:cubicBezTo>
                      <a:pt x="19263" y="10026"/>
                      <a:pt x="19440" y="9737"/>
                      <a:pt x="19532" y="9473"/>
                    </a:cubicBezTo>
                    <a:cubicBezTo>
                      <a:pt x="19677" y="9053"/>
                      <a:pt x="19187" y="8394"/>
                      <a:pt x="19505" y="8013"/>
                    </a:cubicBezTo>
                    <a:cubicBezTo>
                      <a:pt x="20005" y="8053"/>
                      <a:pt x="20030" y="7526"/>
                      <a:pt x="20245" y="7340"/>
                    </a:cubicBezTo>
                    <a:cubicBezTo>
                      <a:pt x="20849" y="6817"/>
                      <a:pt x="21350" y="6573"/>
                      <a:pt x="21083" y="5876"/>
                    </a:cubicBezTo>
                    <a:cubicBezTo>
                      <a:pt x="21071" y="5847"/>
                      <a:pt x="21253" y="6319"/>
                      <a:pt x="21083" y="587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1" name="Shape 25920"/>
              <p:cNvSpPr/>
              <p:nvPr/>
            </p:nvSpPr>
            <p:spPr>
              <a:xfrm>
                <a:off x="6071106" y="6380560"/>
                <a:ext cx="2806760" cy="3311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436" extrusionOk="0">
                    <a:moveTo>
                      <a:pt x="21150" y="15574"/>
                    </a:moveTo>
                    <a:cubicBezTo>
                      <a:pt x="21261" y="15717"/>
                      <a:pt x="21093" y="15952"/>
                      <a:pt x="20924" y="15784"/>
                    </a:cubicBezTo>
                    <a:cubicBezTo>
                      <a:pt x="20982" y="16021"/>
                      <a:pt x="20891" y="16384"/>
                      <a:pt x="20777" y="16596"/>
                    </a:cubicBezTo>
                    <a:cubicBezTo>
                      <a:pt x="20505" y="17107"/>
                      <a:pt x="20399" y="17680"/>
                      <a:pt x="20142" y="18190"/>
                    </a:cubicBezTo>
                    <a:cubicBezTo>
                      <a:pt x="20021" y="18451"/>
                      <a:pt x="19581" y="18883"/>
                      <a:pt x="19210" y="18697"/>
                    </a:cubicBezTo>
                    <a:cubicBezTo>
                      <a:pt x="19055" y="18620"/>
                      <a:pt x="18983" y="18564"/>
                      <a:pt x="18916" y="18429"/>
                    </a:cubicBezTo>
                    <a:cubicBezTo>
                      <a:pt x="18874" y="18346"/>
                      <a:pt x="18895" y="18082"/>
                      <a:pt x="18885" y="18073"/>
                    </a:cubicBezTo>
                    <a:cubicBezTo>
                      <a:pt x="18630" y="17743"/>
                      <a:pt x="18882" y="17612"/>
                      <a:pt x="18985" y="17344"/>
                    </a:cubicBezTo>
                    <a:cubicBezTo>
                      <a:pt x="19114" y="17002"/>
                      <a:pt x="19115" y="16913"/>
                      <a:pt x="19087" y="16545"/>
                    </a:cubicBezTo>
                    <a:cubicBezTo>
                      <a:pt x="19035" y="16414"/>
                      <a:pt x="19148" y="15981"/>
                      <a:pt x="19273" y="15913"/>
                    </a:cubicBezTo>
                    <a:cubicBezTo>
                      <a:pt x="19479" y="15800"/>
                      <a:pt x="19740" y="15772"/>
                      <a:pt x="19957" y="15653"/>
                    </a:cubicBezTo>
                    <a:cubicBezTo>
                      <a:pt x="20082" y="15574"/>
                      <a:pt x="20117" y="15501"/>
                      <a:pt x="20239" y="15479"/>
                    </a:cubicBezTo>
                    <a:cubicBezTo>
                      <a:pt x="20387" y="15448"/>
                      <a:pt x="20295" y="14983"/>
                      <a:pt x="20473" y="15143"/>
                    </a:cubicBezTo>
                    <a:cubicBezTo>
                      <a:pt x="20533" y="15027"/>
                      <a:pt x="20661" y="14865"/>
                      <a:pt x="20739" y="14731"/>
                    </a:cubicBezTo>
                    <a:cubicBezTo>
                      <a:pt x="20722" y="14552"/>
                      <a:pt x="20909" y="14739"/>
                      <a:pt x="20929" y="14819"/>
                    </a:cubicBezTo>
                    <a:cubicBezTo>
                      <a:pt x="20973" y="14985"/>
                      <a:pt x="21061" y="15461"/>
                      <a:pt x="21150" y="15574"/>
                    </a:cubicBezTo>
                    <a:cubicBezTo>
                      <a:pt x="21173" y="15603"/>
                      <a:pt x="21138" y="15559"/>
                      <a:pt x="21150" y="15574"/>
                    </a:cubicBezTo>
                    <a:close/>
                    <a:moveTo>
                      <a:pt x="21449" y="7942"/>
                    </a:moveTo>
                    <a:cubicBezTo>
                      <a:pt x="21344" y="7731"/>
                      <a:pt x="21600" y="7533"/>
                      <a:pt x="21152" y="7539"/>
                    </a:cubicBezTo>
                    <a:cubicBezTo>
                      <a:pt x="21008" y="7541"/>
                      <a:pt x="20754" y="7739"/>
                      <a:pt x="20526" y="7739"/>
                    </a:cubicBezTo>
                    <a:cubicBezTo>
                      <a:pt x="20244" y="7739"/>
                      <a:pt x="20016" y="7865"/>
                      <a:pt x="19729" y="7865"/>
                    </a:cubicBezTo>
                    <a:cubicBezTo>
                      <a:pt x="19565" y="7865"/>
                      <a:pt x="19469" y="8014"/>
                      <a:pt x="19302" y="7993"/>
                    </a:cubicBezTo>
                    <a:cubicBezTo>
                      <a:pt x="19093" y="7930"/>
                      <a:pt x="19070" y="7669"/>
                      <a:pt x="18908" y="7605"/>
                    </a:cubicBezTo>
                    <a:cubicBezTo>
                      <a:pt x="19001" y="7551"/>
                      <a:pt x="19025" y="7458"/>
                      <a:pt x="18981" y="7374"/>
                    </a:cubicBezTo>
                    <a:cubicBezTo>
                      <a:pt x="19062" y="7284"/>
                      <a:pt x="18938" y="7312"/>
                      <a:pt x="18896" y="7232"/>
                    </a:cubicBezTo>
                    <a:cubicBezTo>
                      <a:pt x="18780" y="7074"/>
                      <a:pt x="18298" y="6560"/>
                      <a:pt x="18034" y="6598"/>
                    </a:cubicBezTo>
                    <a:cubicBezTo>
                      <a:pt x="17984" y="6467"/>
                      <a:pt x="17855" y="6463"/>
                      <a:pt x="17803" y="6343"/>
                    </a:cubicBezTo>
                    <a:cubicBezTo>
                      <a:pt x="17753" y="6232"/>
                      <a:pt x="17703" y="5708"/>
                      <a:pt x="17456" y="5708"/>
                    </a:cubicBezTo>
                    <a:lnTo>
                      <a:pt x="17456" y="5708"/>
                    </a:lnTo>
                    <a:cubicBezTo>
                      <a:pt x="17148" y="5708"/>
                      <a:pt x="17061" y="5095"/>
                      <a:pt x="17029" y="4927"/>
                    </a:cubicBezTo>
                    <a:lnTo>
                      <a:pt x="17085" y="4930"/>
                    </a:lnTo>
                    <a:cubicBezTo>
                      <a:pt x="16985" y="4575"/>
                      <a:pt x="16629" y="4445"/>
                      <a:pt x="16480" y="4141"/>
                    </a:cubicBezTo>
                    <a:lnTo>
                      <a:pt x="16435" y="4152"/>
                    </a:lnTo>
                    <a:cubicBezTo>
                      <a:pt x="16428" y="4118"/>
                      <a:pt x="16411" y="4085"/>
                      <a:pt x="16410" y="4050"/>
                    </a:cubicBezTo>
                    <a:cubicBezTo>
                      <a:pt x="16418" y="4049"/>
                      <a:pt x="16577" y="4040"/>
                      <a:pt x="16577" y="4040"/>
                    </a:cubicBezTo>
                    <a:cubicBezTo>
                      <a:pt x="16561" y="4019"/>
                      <a:pt x="16373" y="3888"/>
                      <a:pt x="16373" y="3877"/>
                    </a:cubicBezTo>
                    <a:cubicBezTo>
                      <a:pt x="16140" y="3556"/>
                      <a:pt x="15927" y="3229"/>
                      <a:pt x="15764" y="2884"/>
                    </a:cubicBezTo>
                    <a:cubicBezTo>
                      <a:pt x="15810" y="2908"/>
                      <a:pt x="15860" y="2921"/>
                      <a:pt x="15913" y="2924"/>
                    </a:cubicBezTo>
                    <a:cubicBezTo>
                      <a:pt x="16212" y="2508"/>
                      <a:pt x="16034" y="2139"/>
                      <a:pt x="15828" y="1728"/>
                    </a:cubicBezTo>
                    <a:cubicBezTo>
                      <a:pt x="15663" y="1776"/>
                      <a:pt x="15487" y="1765"/>
                      <a:pt x="15320" y="1792"/>
                    </a:cubicBezTo>
                    <a:cubicBezTo>
                      <a:pt x="15262" y="1792"/>
                      <a:pt x="15004" y="1673"/>
                      <a:pt x="14939" y="1652"/>
                    </a:cubicBezTo>
                    <a:cubicBezTo>
                      <a:pt x="14877" y="1646"/>
                      <a:pt x="14703" y="1675"/>
                      <a:pt x="14673" y="1666"/>
                    </a:cubicBezTo>
                    <a:cubicBezTo>
                      <a:pt x="14649" y="1666"/>
                      <a:pt x="14604" y="1640"/>
                      <a:pt x="14583" y="1631"/>
                    </a:cubicBezTo>
                    <a:cubicBezTo>
                      <a:pt x="14579" y="1638"/>
                      <a:pt x="14541" y="1746"/>
                      <a:pt x="14548" y="1746"/>
                    </a:cubicBezTo>
                    <a:cubicBezTo>
                      <a:pt x="14314" y="1775"/>
                      <a:pt x="14213" y="1915"/>
                      <a:pt x="13949" y="1776"/>
                    </a:cubicBezTo>
                    <a:cubicBezTo>
                      <a:pt x="13737" y="1662"/>
                      <a:pt x="13370" y="1599"/>
                      <a:pt x="13126" y="1666"/>
                    </a:cubicBezTo>
                    <a:cubicBezTo>
                      <a:pt x="13114" y="1631"/>
                      <a:pt x="12362" y="1325"/>
                      <a:pt x="12311" y="1315"/>
                    </a:cubicBezTo>
                    <a:cubicBezTo>
                      <a:pt x="12058" y="1263"/>
                      <a:pt x="11585" y="1295"/>
                      <a:pt x="11468" y="1561"/>
                    </a:cubicBezTo>
                    <a:cubicBezTo>
                      <a:pt x="11405" y="1704"/>
                      <a:pt x="11546" y="1817"/>
                      <a:pt x="11493" y="1940"/>
                    </a:cubicBezTo>
                    <a:cubicBezTo>
                      <a:pt x="11411" y="2129"/>
                      <a:pt x="10260" y="1753"/>
                      <a:pt x="10229" y="1583"/>
                    </a:cubicBezTo>
                    <a:cubicBezTo>
                      <a:pt x="10181" y="1321"/>
                      <a:pt x="9285" y="1213"/>
                      <a:pt x="9029" y="1193"/>
                    </a:cubicBezTo>
                    <a:cubicBezTo>
                      <a:pt x="9018" y="1125"/>
                      <a:pt x="8978" y="1083"/>
                      <a:pt x="8892" y="1075"/>
                    </a:cubicBezTo>
                    <a:lnTo>
                      <a:pt x="8892" y="1071"/>
                    </a:lnTo>
                    <a:cubicBezTo>
                      <a:pt x="8848" y="1075"/>
                      <a:pt x="8690" y="1054"/>
                      <a:pt x="8710" y="986"/>
                    </a:cubicBezTo>
                    <a:cubicBezTo>
                      <a:pt x="8710" y="964"/>
                      <a:pt x="8994" y="767"/>
                      <a:pt x="9016" y="679"/>
                    </a:cubicBezTo>
                    <a:cubicBezTo>
                      <a:pt x="9056" y="517"/>
                      <a:pt x="8891" y="519"/>
                      <a:pt x="8901" y="450"/>
                    </a:cubicBezTo>
                    <a:cubicBezTo>
                      <a:pt x="8820" y="389"/>
                      <a:pt x="9205" y="-90"/>
                      <a:pt x="8780" y="124"/>
                    </a:cubicBezTo>
                    <a:cubicBezTo>
                      <a:pt x="8738" y="-14"/>
                      <a:pt x="7966" y="-25"/>
                      <a:pt x="7786" y="33"/>
                    </a:cubicBezTo>
                    <a:cubicBezTo>
                      <a:pt x="7755" y="33"/>
                      <a:pt x="7236" y="45"/>
                      <a:pt x="7284" y="112"/>
                    </a:cubicBezTo>
                    <a:cubicBezTo>
                      <a:pt x="6980" y="-39"/>
                      <a:pt x="6476" y="127"/>
                      <a:pt x="6182" y="191"/>
                    </a:cubicBezTo>
                    <a:cubicBezTo>
                      <a:pt x="5782" y="191"/>
                      <a:pt x="5357" y="466"/>
                      <a:pt x="4985" y="577"/>
                    </a:cubicBezTo>
                    <a:cubicBezTo>
                      <a:pt x="4968" y="561"/>
                      <a:pt x="4957" y="544"/>
                      <a:pt x="4950" y="523"/>
                    </a:cubicBezTo>
                    <a:lnTo>
                      <a:pt x="4918" y="529"/>
                    </a:lnTo>
                    <a:lnTo>
                      <a:pt x="4905" y="496"/>
                    </a:lnTo>
                    <a:cubicBezTo>
                      <a:pt x="4737" y="581"/>
                      <a:pt x="4445" y="574"/>
                      <a:pt x="4277" y="480"/>
                    </a:cubicBezTo>
                    <a:cubicBezTo>
                      <a:pt x="4282" y="423"/>
                      <a:pt x="4286" y="367"/>
                      <a:pt x="4279" y="311"/>
                    </a:cubicBezTo>
                    <a:cubicBezTo>
                      <a:pt x="3839" y="327"/>
                      <a:pt x="3931" y="706"/>
                      <a:pt x="3692" y="913"/>
                    </a:cubicBezTo>
                    <a:cubicBezTo>
                      <a:pt x="3463" y="1112"/>
                      <a:pt x="3139" y="1114"/>
                      <a:pt x="2935" y="1363"/>
                    </a:cubicBezTo>
                    <a:cubicBezTo>
                      <a:pt x="2899" y="1537"/>
                      <a:pt x="2704" y="1647"/>
                      <a:pt x="2717" y="1829"/>
                    </a:cubicBezTo>
                    <a:cubicBezTo>
                      <a:pt x="2734" y="2071"/>
                      <a:pt x="2718" y="2224"/>
                      <a:pt x="2488" y="2389"/>
                    </a:cubicBezTo>
                    <a:cubicBezTo>
                      <a:pt x="2217" y="2584"/>
                      <a:pt x="1913" y="2731"/>
                      <a:pt x="1546" y="2719"/>
                    </a:cubicBezTo>
                    <a:cubicBezTo>
                      <a:pt x="1507" y="2976"/>
                      <a:pt x="1199" y="3017"/>
                      <a:pt x="1132" y="3212"/>
                    </a:cubicBezTo>
                    <a:cubicBezTo>
                      <a:pt x="1025" y="3521"/>
                      <a:pt x="918" y="3677"/>
                      <a:pt x="641" y="3906"/>
                    </a:cubicBezTo>
                    <a:lnTo>
                      <a:pt x="670" y="3942"/>
                    </a:lnTo>
                    <a:cubicBezTo>
                      <a:pt x="508" y="4166"/>
                      <a:pt x="173" y="4557"/>
                      <a:pt x="339" y="4803"/>
                    </a:cubicBezTo>
                    <a:lnTo>
                      <a:pt x="391" y="4803"/>
                    </a:lnTo>
                    <a:cubicBezTo>
                      <a:pt x="467" y="4803"/>
                      <a:pt x="416" y="5040"/>
                      <a:pt x="558" y="5026"/>
                    </a:cubicBezTo>
                    <a:cubicBezTo>
                      <a:pt x="575" y="5060"/>
                      <a:pt x="612" y="5269"/>
                      <a:pt x="543" y="5269"/>
                    </a:cubicBezTo>
                    <a:lnTo>
                      <a:pt x="456" y="5299"/>
                    </a:lnTo>
                    <a:cubicBezTo>
                      <a:pt x="764" y="5604"/>
                      <a:pt x="582" y="5896"/>
                      <a:pt x="452" y="6228"/>
                    </a:cubicBezTo>
                    <a:cubicBezTo>
                      <a:pt x="401" y="6220"/>
                      <a:pt x="345" y="6229"/>
                      <a:pt x="297" y="6251"/>
                    </a:cubicBezTo>
                    <a:cubicBezTo>
                      <a:pt x="430" y="6424"/>
                      <a:pt x="154" y="6618"/>
                      <a:pt x="0" y="6730"/>
                    </a:cubicBezTo>
                    <a:cubicBezTo>
                      <a:pt x="249" y="6752"/>
                      <a:pt x="299" y="6978"/>
                      <a:pt x="276" y="7155"/>
                    </a:cubicBezTo>
                    <a:lnTo>
                      <a:pt x="307" y="7155"/>
                    </a:lnTo>
                    <a:cubicBezTo>
                      <a:pt x="294" y="7155"/>
                      <a:pt x="281" y="7155"/>
                      <a:pt x="268" y="7155"/>
                    </a:cubicBezTo>
                    <a:cubicBezTo>
                      <a:pt x="265" y="7167"/>
                      <a:pt x="258" y="7174"/>
                      <a:pt x="247" y="7177"/>
                    </a:cubicBezTo>
                    <a:cubicBezTo>
                      <a:pt x="206" y="7341"/>
                      <a:pt x="390" y="7647"/>
                      <a:pt x="654" y="7597"/>
                    </a:cubicBezTo>
                    <a:cubicBezTo>
                      <a:pt x="662" y="7714"/>
                      <a:pt x="780" y="7762"/>
                      <a:pt x="802" y="7878"/>
                    </a:cubicBezTo>
                    <a:cubicBezTo>
                      <a:pt x="873" y="7889"/>
                      <a:pt x="913" y="7864"/>
                      <a:pt x="946" y="7814"/>
                    </a:cubicBezTo>
                    <a:cubicBezTo>
                      <a:pt x="1016" y="8004"/>
                      <a:pt x="1264" y="8051"/>
                      <a:pt x="1309" y="8201"/>
                    </a:cubicBezTo>
                    <a:cubicBezTo>
                      <a:pt x="1426" y="8354"/>
                      <a:pt x="1416" y="8441"/>
                      <a:pt x="1473" y="8622"/>
                    </a:cubicBezTo>
                    <a:lnTo>
                      <a:pt x="1520" y="8622"/>
                    </a:lnTo>
                    <a:cubicBezTo>
                      <a:pt x="1569" y="8710"/>
                      <a:pt x="1975" y="9160"/>
                      <a:pt x="2133" y="9105"/>
                    </a:cubicBezTo>
                    <a:cubicBezTo>
                      <a:pt x="2414" y="9356"/>
                      <a:pt x="2674" y="9574"/>
                      <a:pt x="3086" y="9750"/>
                    </a:cubicBezTo>
                    <a:cubicBezTo>
                      <a:pt x="3082" y="9812"/>
                      <a:pt x="3079" y="9875"/>
                      <a:pt x="3077" y="9937"/>
                    </a:cubicBezTo>
                    <a:cubicBezTo>
                      <a:pt x="3152" y="9898"/>
                      <a:pt x="3229" y="9859"/>
                      <a:pt x="3307" y="9824"/>
                    </a:cubicBezTo>
                    <a:lnTo>
                      <a:pt x="3321" y="9829"/>
                    </a:lnTo>
                    <a:lnTo>
                      <a:pt x="3322" y="9817"/>
                    </a:lnTo>
                    <a:cubicBezTo>
                      <a:pt x="3580" y="9701"/>
                      <a:pt x="3830" y="9612"/>
                      <a:pt x="4125" y="9621"/>
                    </a:cubicBezTo>
                    <a:cubicBezTo>
                      <a:pt x="4261" y="9626"/>
                      <a:pt x="4581" y="9721"/>
                      <a:pt x="4686" y="9617"/>
                    </a:cubicBezTo>
                    <a:cubicBezTo>
                      <a:pt x="4748" y="9641"/>
                      <a:pt x="4808" y="9667"/>
                      <a:pt x="4866" y="9695"/>
                    </a:cubicBezTo>
                    <a:cubicBezTo>
                      <a:pt x="5080" y="9574"/>
                      <a:pt x="5871" y="9431"/>
                      <a:pt x="5918" y="9296"/>
                    </a:cubicBezTo>
                    <a:cubicBezTo>
                      <a:pt x="5972" y="9317"/>
                      <a:pt x="5995" y="9339"/>
                      <a:pt x="6016" y="9264"/>
                    </a:cubicBezTo>
                    <a:cubicBezTo>
                      <a:pt x="6022" y="9261"/>
                      <a:pt x="6045" y="9250"/>
                      <a:pt x="6080" y="9241"/>
                    </a:cubicBezTo>
                    <a:cubicBezTo>
                      <a:pt x="6162" y="9312"/>
                      <a:pt x="6375" y="9249"/>
                      <a:pt x="6476" y="9223"/>
                    </a:cubicBezTo>
                    <a:lnTo>
                      <a:pt x="6476" y="9214"/>
                    </a:lnTo>
                    <a:cubicBezTo>
                      <a:pt x="7144" y="9195"/>
                      <a:pt x="6984" y="9378"/>
                      <a:pt x="7304" y="9739"/>
                    </a:cubicBezTo>
                    <a:cubicBezTo>
                      <a:pt x="7475" y="9932"/>
                      <a:pt x="7980" y="9814"/>
                      <a:pt x="8200" y="9773"/>
                    </a:cubicBezTo>
                    <a:cubicBezTo>
                      <a:pt x="8223" y="9858"/>
                      <a:pt x="8315" y="9945"/>
                      <a:pt x="8426" y="9941"/>
                    </a:cubicBezTo>
                    <a:cubicBezTo>
                      <a:pt x="8418" y="9986"/>
                      <a:pt x="8482" y="10342"/>
                      <a:pt x="8493" y="10381"/>
                    </a:cubicBezTo>
                    <a:lnTo>
                      <a:pt x="8473" y="10381"/>
                    </a:lnTo>
                    <a:cubicBezTo>
                      <a:pt x="8451" y="10590"/>
                      <a:pt x="8231" y="10752"/>
                      <a:pt x="8455" y="10846"/>
                    </a:cubicBezTo>
                    <a:cubicBezTo>
                      <a:pt x="8424" y="11002"/>
                      <a:pt x="8415" y="11164"/>
                      <a:pt x="8205" y="11187"/>
                    </a:cubicBezTo>
                    <a:cubicBezTo>
                      <a:pt x="8322" y="11607"/>
                      <a:pt x="8608" y="11836"/>
                      <a:pt x="8916" y="12161"/>
                    </a:cubicBezTo>
                    <a:cubicBezTo>
                      <a:pt x="8896" y="12195"/>
                      <a:pt x="8883" y="12228"/>
                      <a:pt x="8856" y="12259"/>
                    </a:cubicBezTo>
                    <a:cubicBezTo>
                      <a:pt x="9007" y="12382"/>
                      <a:pt x="9103" y="12537"/>
                      <a:pt x="9233" y="12666"/>
                    </a:cubicBezTo>
                    <a:lnTo>
                      <a:pt x="9303" y="12614"/>
                    </a:lnTo>
                    <a:cubicBezTo>
                      <a:pt x="9334" y="12654"/>
                      <a:pt x="9303" y="12657"/>
                      <a:pt x="9301" y="12701"/>
                    </a:cubicBezTo>
                    <a:lnTo>
                      <a:pt x="9265" y="12704"/>
                    </a:lnTo>
                    <a:cubicBezTo>
                      <a:pt x="9269" y="12865"/>
                      <a:pt x="9736" y="13608"/>
                      <a:pt x="9628" y="13713"/>
                    </a:cubicBezTo>
                    <a:cubicBezTo>
                      <a:pt x="9399" y="13830"/>
                      <a:pt x="9559" y="14066"/>
                      <a:pt x="9672" y="14224"/>
                    </a:cubicBezTo>
                    <a:cubicBezTo>
                      <a:pt x="9958" y="14623"/>
                      <a:pt x="9535" y="14683"/>
                      <a:pt x="9477" y="14929"/>
                    </a:cubicBezTo>
                    <a:cubicBezTo>
                      <a:pt x="9422" y="15139"/>
                      <a:pt x="9270" y="15661"/>
                      <a:pt x="9117" y="15801"/>
                    </a:cubicBezTo>
                    <a:cubicBezTo>
                      <a:pt x="9132" y="15821"/>
                      <a:pt x="9142" y="15843"/>
                      <a:pt x="9148" y="15865"/>
                    </a:cubicBezTo>
                    <a:lnTo>
                      <a:pt x="9127" y="15871"/>
                    </a:lnTo>
                    <a:cubicBezTo>
                      <a:pt x="9147" y="15972"/>
                      <a:pt x="9127" y="16088"/>
                      <a:pt x="9127" y="16190"/>
                    </a:cubicBezTo>
                    <a:lnTo>
                      <a:pt x="9117" y="16197"/>
                    </a:lnTo>
                    <a:cubicBezTo>
                      <a:pt x="9045" y="16880"/>
                      <a:pt x="10051" y="17437"/>
                      <a:pt x="9956" y="18137"/>
                    </a:cubicBezTo>
                    <a:cubicBezTo>
                      <a:pt x="9907" y="18501"/>
                      <a:pt x="10103" y="19517"/>
                      <a:pt x="10608" y="19648"/>
                    </a:cubicBezTo>
                    <a:cubicBezTo>
                      <a:pt x="10711" y="19738"/>
                      <a:pt x="11215" y="20660"/>
                      <a:pt x="11120" y="20764"/>
                    </a:cubicBezTo>
                    <a:cubicBezTo>
                      <a:pt x="10785" y="20848"/>
                      <a:pt x="11116" y="20987"/>
                      <a:pt x="11144" y="21115"/>
                    </a:cubicBezTo>
                    <a:cubicBezTo>
                      <a:pt x="10968" y="21510"/>
                      <a:pt x="11967" y="21476"/>
                      <a:pt x="12221" y="21354"/>
                    </a:cubicBezTo>
                    <a:cubicBezTo>
                      <a:pt x="12519" y="21209"/>
                      <a:pt x="12813" y="21294"/>
                      <a:pt x="13150" y="21319"/>
                    </a:cubicBezTo>
                    <a:cubicBezTo>
                      <a:pt x="13150" y="21319"/>
                      <a:pt x="13164" y="21264"/>
                      <a:pt x="13165" y="21262"/>
                    </a:cubicBezTo>
                    <a:cubicBezTo>
                      <a:pt x="13768" y="21285"/>
                      <a:pt x="14233" y="20805"/>
                      <a:pt x="14641" y="20497"/>
                    </a:cubicBezTo>
                    <a:cubicBezTo>
                      <a:pt x="14854" y="20335"/>
                      <a:pt x="14941" y="20135"/>
                      <a:pt x="15093" y="19938"/>
                    </a:cubicBezTo>
                    <a:cubicBezTo>
                      <a:pt x="15177" y="19827"/>
                      <a:pt x="15387" y="19750"/>
                      <a:pt x="15454" y="19635"/>
                    </a:cubicBezTo>
                    <a:cubicBezTo>
                      <a:pt x="15552" y="19463"/>
                      <a:pt x="15640" y="19307"/>
                      <a:pt x="15688" y="19094"/>
                    </a:cubicBezTo>
                    <a:lnTo>
                      <a:pt x="15697" y="19094"/>
                    </a:lnTo>
                    <a:cubicBezTo>
                      <a:pt x="15716" y="18996"/>
                      <a:pt x="15724" y="18898"/>
                      <a:pt x="15722" y="18799"/>
                    </a:cubicBezTo>
                    <a:lnTo>
                      <a:pt x="15659" y="18795"/>
                    </a:lnTo>
                    <a:cubicBezTo>
                      <a:pt x="15712" y="18611"/>
                      <a:pt x="15867" y="18624"/>
                      <a:pt x="16053" y="18537"/>
                    </a:cubicBezTo>
                    <a:cubicBezTo>
                      <a:pt x="16371" y="18385"/>
                      <a:pt x="16454" y="18365"/>
                      <a:pt x="16521" y="18076"/>
                    </a:cubicBezTo>
                    <a:cubicBezTo>
                      <a:pt x="16544" y="17824"/>
                      <a:pt x="16568" y="17645"/>
                      <a:pt x="16480" y="17400"/>
                    </a:cubicBezTo>
                    <a:cubicBezTo>
                      <a:pt x="16325" y="16977"/>
                      <a:pt x="16456" y="16954"/>
                      <a:pt x="16829" y="16691"/>
                    </a:cubicBezTo>
                    <a:cubicBezTo>
                      <a:pt x="17122" y="16484"/>
                      <a:pt x="17222" y="16348"/>
                      <a:pt x="17594" y="16182"/>
                    </a:cubicBezTo>
                    <a:cubicBezTo>
                      <a:pt x="17872" y="16057"/>
                      <a:pt x="18450" y="15634"/>
                      <a:pt x="18274" y="15310"/>
                    </a:cubicBezTo>
                    <a:cubicBezTo>
                      <a:pt x="18221" y="15211"/>
                      <a:pt x="18282" y="14088"/>
                      <a:pt x="18165" y="14103"/>
                    </a:cubicBezTo>
                    <a:cubicBezTo>
                      <a:pt x="18141" y="14052"/>
                      <a:pt x="18023" y="13987"/>
                      <a:pt x="17958" y="13987"/>
                    </a:cubicBezTo>
                    <a:cubicBezTo>
                      <a:pt x="17817" y="13835"/>
                      <a:pt x="17931" y="13505"/>
                      <a:pt x="17832" y="13353"/>
                    </a:cubicBezTo>
                    <a:cubicBezTo>
                      <a:pt x="17796" y="13301"/>
                      <a:pt x="17878" y="13216"/>
                      <a:pt x="17887" y="13166"/>
                    </a:cubicBezTo>
                    <a:cubicBezTo>
                      <a:pt x="17915" y="13016"/>
                      <a:pt x="17749" y="13031"/>
                      <a:pt x="17690" y="12936"/>
                    </a:cubicBezTo>
                    <a:cubicBezTo>
                      <a:pt x="17639" y="12798"/>
                      <a:pt x="17991" y="12016"/>
                      <a:pt x="18132" y="11894"/>
                    </a:cubicBezTo>
                    <a:cubicBezTo>
                      <a:pt x="18256" y="11861"/>
                      <a:pt x="18334" y="11800"/>
                      <a:pt x="18421" y="11719"/>
                    </a:cubicBezTo>
                    <a:lnTo>
                      <a:pt x="18439" y="11748"/>
                    </a:lnTo>
                    <a:cubicBezTo>
                      <a:pt x="18933" y="11102"/>
                      <a:pt x="19669" y="10727"/>
                      <a:pt x="20222" y="10146"/>
                    </a:cubicBezTo>
                    <a:cubicBezTo>
                      <a:pt x="20487" y="9868"/>
                      <a:pt x="20746" y="9587"/>
                      <a:pt x="20861" y="9234"/>
                    </a:cubicBezTo>
                    <a:cubicBezTo>
                      <a:pt x="20916" y="9067"/>
                      <a:pt x="21026" y="8908"/>
                      <a:pt x="21115" y="8753"/>
                    </a:cubicBezTo>
                    <a:cubicBezTo>
                      <a:pt x="21241" y="8534"/>
                      <a:pt x="21257" y="8322"/>
                      <a:pt x="21357" y="8120"/>
                    </a:cubicBezTo>
                    <a:cubicBezTo>
                      <a:pt x="21369" y="8126"/>
                      <a:pt x="21377" y="8136"/>
                      <a:pt x="21381" y="8150"/>
                    </a:cubicBezTo>
                    <a:cubicBezTo>
                      <a:pt x="21416" y="8150"/>
                      <a:pt x="21450" y="8149"/>
                      <a:pt x="21485" y="8146"/>
                    </a:cubicBezTo>
                    <a:cubicBezTo>
                      <a:pt x="21506" y="8073"/>
                      <a:pt x="21488" y="8022"/>
                      <a:pt x="21449" y="7942"/>
                    </a:cubicBezTo>
                    <a:cubicBezTo>
                      <a:pt x="21441" y="7926"/>
                      <a:pt x="21477" y="7998"/>
                      <a:pt x="21449" y="794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" name="Shape 25921"/>
              <p:cNvSpPr/>
              <p:nvPr/>
            </p:nvSpPr>
            <p:spPr>
              <a:xfrm>
                <a:off x="7724926" y="4592277"/>
                <a:ext cx="4997463" cy="3945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535" extrusionOk="0">
                    <a:moveTo>
                      <a:pt x="16904" y="15081"/>
                    </a:moveTo>
                    <a:cubicBezTo>
                      <a:pt x="16878" y="15144"/>
                      <a:pt x="16987" y="15511"/>
                      <a:pt x="17048" y="15519"/>
                    </a:cubicBezTo>
                    <a:cubicBezTo>
                      <a:pt x="17083" y="15524"/>
                      <a:pt x="17047" y="15382"/>
                      <a:pt x="17101" y="15439"/>
                    </a:cubicBezTo>
                    <a:cubicBezTo>
                      <a:pt x="17151" y="15490"/>
                      <a:pt x="17019" y="15711"/>
                      <a:pt x="17203" y="15682"/>
                    </a:cubicBezTo>
                    <a:cubicBezTo>
                      <a:pt x="17259" y="15674"/>
                      <a:pt x="17432" y="15703"/>
                      <a:pt x="17464" y="15758"/>
                    </a:cubicBezTo>
                    <a:cubicBezTo>
                      <a:pt x="17452" y="15727"/>
                      <a:pt x="17442" y="15696"/>
                      <a:pt x="17435" y="15663"/>
                    </a:cubicBezTo>
                    <a:cubicBezTo>
                      <a:pt x="17516" y="15683"/>
                      <a:pt x="17654" y="15992"/>
                      <a:pt x="17725" y="15946"/>
                    </a:cubicBezTo>
                    <a:cubicBezTo>
                      <a:pt x="17786" y="15905"/>
                      <a:pt x="17633" y="15755"/>
                      <a:pt x="17633" y="15702"/>
                    </a:cubicBezTo>
                    <a:cubicBezTo>
                      <a:pt x="17660" y="15714"/>
                      <a:pt x="17766" y="15737"/>
                      <a:pt x="17745" y="15652"/>
                    </a:cubicBezTo>
                    <a:cubicBezTo>
                      <a:pt x="17729" y="15587"/>
                      <a:pt x="17567" y="15597"/>
                      <a:pt x="17540" y="15580"/>
                    </a:cubicBezTo>
                    <a:cubicBezTo>
                      <a:pt x="17349" y="15455"/>
                      <a:pt x="17283" y="15635"/>
                      <a:pt x="17202" y="15310"/>
                    </a:cubicBezTo>
                    <a:cubicBezTo>
                      <a:pt x="17153" y="15112"/>
                      <a:pt x="17295" y="15098"/>
                      <a:pt x="17324" y="14930"/>
                    </a:cubicBezTo>
                    <a:cubicBezTo>
                      <a:pt x="17333" y="14883"/>
                      <a:pt x="17282" y="14574"/>
                      <a:pt x="17261" y="14508"/>
                    </a:cubicBezTo>
                    <a:cubicBezTo>
                      <a:pt x="17172" y="14517"/>
                      <a:pt x="16955" y="14428"/>
                      <a:pt x="16945" y="14587"/>
                    </a:cubicBezTo>
                    <a:cubicBezTo>
                      <a:pt x="16940" y="14669"/>
                      <a:pt x="17033" y="15040"/>
                      <a:pt x="16988" y="15085"/>
                    </a:cubicBezTo>
                    <a:cubicBezTo>
                      <a:pt x="16958" y="15115"/>
                      <a:pt x="16927" y="15024"/>
                      <a:pt x="16904" y="15081"/>
                    </a:cubicBezTo>
                    <a:close/>
                    <a:moveTo>
                      <a:pt x="16904" y="15081"/>
                    </a:moveTo>
                    <a:cubicBezTo>
                      <a:pt x="16926" y="15025"/>
                      <a:pt x="16888" y="15121"/>
                      <a:pt x="16904" y="15081"/>
                    </a:cubicBezTo>
                    <a:cubicBezTo>
                      <a:pt x="16904" y="15081"/>
                      <a:pt x="16904" y="15081"/>
                      <a:pt x="16904" y="15081"/>
                    </a:cubicBezTo>
                    <a:close/>
                    <a:moveTo>
                      <a:pt x="17709" y="16709"/>
                    </a:moveTo>
                    <a:cubicBezTo>
                      <a:pt x="17708" y="16802"/>
                      <a:pt x="17805" y="16839"/>
                      <a:pt x="17834" y="16746"/>
                    </a:cubicBezTo>
                    <a:cubicBezTo>
                      <a:pt x="17843" y="16718"/>
                      <a:pt x="17726" y="16544"/>
                      <a:pt x="17722" y="16461"/>
                    </a:cubicBezTo>
                    <a:cubicBezTo>
                      <a:pt x="17724" y="16510"/>
                      <a:pt x="17344" y="16224"/>
                      <a:pt x="17341" y="16255"/>
                    </a:cubicBezTo>
                    <a:cubicBezTo>
                      <a:pt x="17337" y="16305"/>
                      <a:pt x="17337" y="16436"/>
                      <a:pt x="17350" y="16498"/>
                    </a:cubicBezTo>
                    <a:cubicBezTo>
                      <a:pt x="17373" y="16614"/>
                      <a:pt x="17515" y="16528"/>
                      <a:pt x="17520" y="16668"/>
                    </a:cubicBezTo>
                    <a:cubicBezTo>
                      <a:pt x="17522" y="16697"/>
                      <a:pt x="17426" y="16700"/>
                      <a:pt x="17444" y="16766"/>
                    </a:cubicBezTo>
                    <a:cubicBezTo>
                      <a:pt x="17455" y="16807"/>
                      <a:pt x="17578" y="16963"/>
                      <a:pt x="17612" y="16917"/>
                    </a:cubicBezTo>
                    <a:cubicBezTo>
                      <a:pt x="17662" y="16850"/>
                      <a:pt x="17544" y="16759"/>
                      <a:pt x="17614" y="16682"/>
                    </a:cubicBezTo>
                    <a:cubicBezTo>
                      <a:pt x="17616" y="16704"/>
                      <a:pt x="17611" y="16808"/>
                      <a:pt x="17633" y="16819"/>
                    </a:cubicBezTo>
                    <a:cubicBezTo>
                      <a:pt x="17628" y="16817"/>
                      <a:pt x="17623" y="16814"/>
                      <a:pt x="17634" y="16819"/>
                    </a:cubicBezTo>
                    <a:cubicBezTo>
                      <a:pt x="17645" y="16824"/>
                      <a:pt x="17640" y="16822"/>
                      <a:pt x="17634" y="16819"/>
                    </a:cubicBezTo>
                    <a:cubicBezTo>
                      <a:pt x="17657" y="16828"/>
                      <a:pt x="17680" y="16724"/>
                      <a:pt x="17709" y="16709"/>
                    </a:cubicBezTo>
                    <a:close/>
                    <a:moveTo>
                      <a:pt x="17710" y="15961"/>
                    </a:moveTo>
                    <a:cubicBezTo>
                      <a:pt x="17692" y="16058"/>
                      <a:pt x="17961" y="16228"/>
                      <a:pt x="17733" y="16237"/>
                    </a:cubicBezTo>
                    <a:cubicBezTo>
                      <a:pt x="17725" y="16290"/>
                      <a:pt x="17863" y="16620"/>
                      <a:pt x="17917" y="16605"/>
                    </a:cubicBezTo>
                    <a:cubicBezTo>
                      <a:pt x="17920" y="16528"/>
                      <a:pt x="17845" y="16422"/>
                      <a:pt x="17860" y="16351"/>
                    </a:cubicBezTo>
                    <a:cubicBezTo>
                      <a:pt x="17876" y="16273"/>
                      <a:pt x="17948" y="16350"/>
                      <a:pt x="17980" y="16311"/>
                    </a:cubicBezTo>
                    <a:cubicBezTo>
                      <a:pt x="17973" y="16319"/>
                      <a:pt x="17965" y="16329"/>
                      <a:pt x="17980" y="16310"/>
                    </a:cubicBezTo>
                    <a:cubicBezTo>
                      <a:pt x="17991" y="16297"/>
                      <a:pt x="17986" y="16303"/>
                      <a:pt x="17980" y="16310"/>
                    </a:cubicBezTo>
                    <a:cubicBezTo>
                      <a:pt x="18077" y="16188"/>
                      <a:pt x="17806" y="15955"/>
                      <a:pt x="17710" y="15961"/>
                    </a:cubicBezTo>
                    <a:close/>
                    <a:moveTo>
                      <a:pt x="18167" y="17453"/>
                    </a:moveTo>
                    <a:cubicBezTo>
                      <a:pt x="18167" y="17440"/>
                      <a:pt x="18167" y="17446"/>
                      <a:pt x="18167" y="17453"/>
                    </a:cubicBezTo>
                    <a:cubicBezTo>
                      <a:pt x="18167" y="17453"/>
                      <a:pt x="18167" y="17453"/>
                      <a:pt x="18167" y="17453"/>
                    </a:cubicBezTo>
                    <a:close/>
                    <a:moveTo>
                      <a:pt x="18083" y="17581"/>
                    </a:moveTo>
                    <a:cubicBezTo>
                      <a:pt x="18118" y="17811"/>
                      <a:pt x="18000" y="17620"/>
                      <a:pt x="18003" y="17620"/>
                    </a:cubicBezTo>
                    <a:cubicBezTo>
                      <a:pt x="17800" y="17636"/>
                      <a:pt x="17817" y="17533"/>
                      <a:pt x="17813" y="17287"/>
                    </a:cubicBezTo>
                    <a:cubicBezTo>
                      <a:pt x="17810" y="17128"/>
                      <a:pt x="17608" y="17239"/>
                      <a:pt x="17535" y="17194"/>
                    </a:cubicBezTo>
                    <a:cubicBezTo>
                      <a:pt x="17492" y="17167"/>
                      <a:pt x="17488" y="17406"/>
                      <a:pt x="17436" y="17391"/>
                    </a:cubicBezTo>
                    <a:cubicBezTo>
                      <a:pt x="17357" y="17368"/>
                      <a:pt x="17569" y="16871"/>
                      <a:pt x="17719" y="16991"/>
                    </a:cubicBezTo>
                    <a:cubicBezTo>
                      <a:pt x="17721" y="16992"/>
                      <a:pt x="17793" y="17215"/>
                      <a:pt x="17812" y="17062"/>
                    </a:cubicBezTo>
                    <a:cubicBezTo>
                      <a:pt x="17825" y="16959"/>
                      <a:pt x="17826" y="16988"/>
                      <a:pt x="17894" y="16996"/>
                    </a:cubicBezTo>
                    <a:cubicBezTo>
                      <a:pt x="17909" y="16893"/>
                      <a:pt x="17880" y="16906"/>
                      <a:pt x="17983" y="16886"/>
                    </a:cubicBezTo>
                    <a:cubicBezTo>
                      <a:pt x="18091" y="16865"/>
                      <a:pt x="17957" y="16726"/>
                      <a:pt x="18000" y="16693"/>
                    </a:cubicBezTo>
                    <a:cubicBezTo>
                      <a:pt x="18101" y="16614"/>
                      <a:pt x="18130" y="16965"/>
                      <a:pt x="18133" y="16978"/>
                    </a:cubicBezTo>
                    <a:cubicBezTo>
                      <a:pt x="18131" y="16970"/>
                      <a:pt x="18211" y="17160"/>
                      <a:pt x="18200" y="17128"/>
                    </a:cubicBezTo>
                    <a:cubicBezTo>
                      <a:pt x="18258" y="17300"/>
                      <a:pt x="18153" y="17341"/>
                      <a:pt x="18174" y="17494"/>
                    </a:cubicBezTo>
                    <a:lnTo>
                      <a:pt x="18168" y="17460"/>
                    </a:lnTo>
                    <a:cubicBezTo>
                      <a:pt x="18167" y="17449"/>
                      <a:pt x="18120" y="17319"/>
                      <a:pt x="18100" y="17304"/>
                    </a:cubicBezTo>
                    <a:cubicBezTo>
                      <a:pt x="17981" y="17215"/>
                      <a:pt x="18085" y="17594"/>
                      <a:pt x="18083" y="17581"/>
                    </a:cubicBezTo>
                    <a:close/>
                    <a:moveTo>
                      <a:pt x="18592" y="19309"/>
                    </a:moveTo>
                    <a:cubicBezTo>
                      <a:pt x="18592" y="19309"/>
                      <a:pt x="18587" y="19307"/>
                      <a:pt x="18585" y="19305"/>
                    </a:cubicBezTo>
                    <a:cubicBezTo>
                      <a:pt x="18586" y="19306"/>
                      <a:pt x="18588" y="19307"/>
                      <a:pt x="18592" y="19309"/>
                    </a:cubicBezTo>
                    <a:close/>
                    <a:moveTo>
                      <a:pt x="18592" y="19309"/>
                    </a:moveTo>
                    <a:lnTo>
                      <a:pt x="18598" y="19309"/>
                    </a:lnTo>
                    <a:cubicBezTo>
                      <a:pt x="18615" y="19134"/>
                      <a:pt x="18425" y="19063"/>
                      <a:pt x="18628" y="18989"/>
                    </a:cubicBezTo>
                    <a:cubicBezTo>
                      <a:pt x="18655" y="18947"/>
                      <a:pt x="18648" y="18911"/>
                      <a:pt x="18607" y="18881"/>
                    </a:cubicBezTo>
                    <a:cubicBezTo>
                      <a:pt x="18642" y="18813"/>
                      <a:pt x="18683" y="18803"/>
                      <a:pt x="18669" y="18696"/>
                    </a:cubicBezTo>
                    <a:cubicBezTo>
                      <a:pt x="18643" y="18690"/>
                      <a:pt x="18459" y="18728"/>
                      <a:pt x="18561" y="18611"/>
                    </a:cubicBezTo>
                    <a:cubicBezTo>
                      <a:pt x="18564" y="18608"/>
                      <a:pt x="18724" y="18381"/>
                      <a:pt x="18601" y="18449"/>
                    </a:cubicBezTo>
                    <a:cubicBezTo>
                      <a:pt x="18400" y="18560"/>
                      <a:pt x="18393" y="19197"/>
                      <a:pt x="18592" y="19309"/>
                    </a:cubicBezTo>
                    <a:close/>
                    <a:moveTo>
                      <a:pt x="18103" y="19991"/>
                    </a:moveTo>
                    <a:cubicBezTo>
                      <a:pt x="18100" y="19960"/>
                      <a:pt x="18096" y="19927"/>
                      <a:pt x="18103" y="19992"/>
                    </a:cubicBezTo>
                    <a:cubicBezTo>
                      <a:pt x="18109" y="20049"/>
                      <a:pt x="18106" y="20022"/>
                      <a:pt x="18103" y="19992"/>
                    </a:cubicBezTo>
                    <a:cubicBezTo>
                      <a:pt x="18116" y="20110"/>
                      <a:pt x="18306" y="20161"/>
                      <a:pt x="18306" y="20039"/>
                    </a:cubicBezTo>
                    <a:lnTo>
                      <a:pt x="18306" y="20017"/>
                    </a:lnTo>
                    <a:cubicBezTo>
                      <a:pt x="18306" y="19930"/>
                      <a:pt x="18091" y="19867"/>
                      <a:pt x="18103" y="19991"/>
                    </a:cubicBezTo>
                    <a:close/>
                    <a:moveTo>
                      <a:pt x="18904" y="19884"/>
                    </a:moveTo>
                    <a:cubicBezTo>
                      <a:pt x="18917" y="19893"/>
                      <a:pt x="18937" y="19906"/>
                      <a:pt x="18903" y="19884"/>
                    </a:cubicBezTo>
                    <a:cubicBezTo>
                      <a:pt x="18890" y="19876"/>
                      <a:pt x="18895" y="19879"/>
                      <a:pt x="18902" y="19883"/>
                    </a:cubicBezTo>
                    <a:cubicBezTo>
                      <a:pt x="18853" y="19853"/>
                      <a:pt x="18538" y="19779"/>
                      <a:pt x="18518" y="19896"/>
                    </a:cubicBezTo>
                    <a:cubicBezTo>
                      <a:pt x="18509" y="19950"/>
                      <a:pt x="18935" y="20067"/>
                      <a:pt x="18988" y="20089"/>
                    </a:cubicBezTo>
                    <a:cubicBezTo>
                      <a:pt x="19014" y="20004"/>
                      <a:pt x="18985" y="19937"/>
                      <a:pt x="18904" y="19884"/>
                    </a:cubicBezTo>
                    <a:close/>
                    <a:moveTo>
                      <a:pt x="16263" y="21201"/>
                    </a:moveTo>
                    <a:cubicBezTo>
                      <a:pt x="16276" y="21209"/>
                      <a:pt x="16293" y="21218"/>
                      <a:pt x="16262" y="21201"/>
                    </a:cubicBezTo>
                    <a:cubicBezTo>
                      <a:pt x="16243" y="21190"/>
                      <a:pt x="16250" y="21195"/>
                      <a:pt x="16261" y="21200"/>
                    </a:cubicBezTo>
                    <a:cubicBezTo>
                      <a:pt x="16178" y="21156"/>
                      <a:pt x="15894" y="21117"/>
                      <a:pt x="15839" y="21038"/>
                    </a:cubicBezTo>
                    <a:cubicBezTo>
                      <a:pt x="15766" y="20931"/>
                      <a:pt x="16060" y="20952"/>
                      <a:pt x="16033" y="20890"/>
                    </a:cubicBezTo>
                    <a:cubicBezTo>
                      <a:pt x="16015" y="20847"/>
                      <a:pt x="15631" y="20892"/>
                      <a:pt x="15548" y="20827"/>
                    </a:cubicBezTo>
                    <a:cubicBezTo>
                      <a:pt x="15431" y="20733"/>
                      <a:pt x="15383" y="20954"/>
                      <a:pt x="15185" y="20881"/>
                    </a:cubicBezTo>
                    <a:cubicBezTo>
                      <a:pt x="15030" y="20824"/>
                      <a:pt x="14638" y="20421"/>
                      <a:pt x="14549" y="20854"/>
                    </a:cubicBezTo>
                    <a:cubicBezTo>
                      <a:pt x="14678" y="20857"/>
                      <a:pt x="14825" y="21025"/>
                      <a:pt x="14961" y="21071"/>
                    </a:cubicBezTo>
                    <a:cubicBezTo>
                      <a:pt x="15189" y="21147"/>
                      <a:pt x="15472" y="21216"/>
                      <a:pt x="15706" y="21244"/>
                    </a:cubicBezTo>
                    <a:cubicBezTo>
                      <a:pt x="15768" y="21252"/>
                      <a:pt x="16095" y="21365"/>
                      <a:pt x="16116" y="21306"/>
                    </a:cubicBezTo>
                    <a:cubicBezTo>
                      <a:pt x="16108" y="21329"/>
                      <a:pt x="16443" y="21301"/>
                      <a:pt x="16263" y="21201"/>
                    </a:cubicBezTo>
                    <a:close/>
                    <a:moveTo>
                      <a:pt x="14587" y="20535"/>
                    </a:moveTo>
                    <a:cubicBezTo>
                      <a:pt x="14613" y="20480"/>
                      <a:pt x="14595" y="20518"/>
                      <a:pt x="14587" y="20535"/>
                    </a:cubicBezTo>
                    <a:cubicBezTo>
                      <a:pt x="14615" y="20477"/>
                      <a:pt x="14667" y="19955"/>
                      <a:pt x="14646" y="19893"/>
                    </a:cubicBezTo>
                    <a:cubicBezTo>
                      <a:pt x="14672" y="19912"/>
                      <a:pt x="14704" y="19916"/>
                      <a:pt x="14725" y="19942"/>
                    </a:cubicBezTo>
                    <a:cubicBezTo>
                      <a:pt x="14719" y="19826"/>
                      <a:pt x="14724" y="19684"/>
                      <a:pt x="14625" y="19570"/>
                    </a:cubicBezTo>
                    <a:cubicBezTo>
                      <a:pt x="14582" y="19521"/>
                      <a:pt x="14466" y="19573"/>
                      <a:pt x="14476" y="19656"/>
                    </a:cubicBezTo>
                    <a:cubicBezTo>
                      <a:pt x="14484" y="19728"/>
                      <a:pt x="14595" y="19726"/>
                      <a:pt x="14612" y="19833"/>
                    </a:cubicBezTo>
                    <a:cubicBezTo>
                      <a:pt x="14544" y="19734"/>
                      <a:pt x="14504" y="19734"/>
                      <a:pt x="14410" y="19686"/>
                    </a:cubicBezTo>
                    <a:cubicBezTo>
                      <a:pt x="14334" y="19438"/>
                      <a:pt x="14184" y="19343"/>
                      <a:pt x="14241" y="19116"/>
                    </a:cubicBezTo>
                    <a:cubicBezTo>
                      <a:pt x="14265" y="19025"/>
                      <a:pt x="13866" y="18581"/>
                      <a:pt x="13773" y="18564"/>
                    </a:cubicBezTo>
                    <a:cubicBezTo>
                      <a:pt x="13610" y="18532"/>
                      <a:pt x="13314" y="18143"/>
                      <a:pt x="13239" y="17978"/>
                    </a:cubicBezTo>
                    <a:cubicBezTo>
                      <a:pt x="13175" y="17835"/>
                      <a:pt x="12614" y="17619"/>
                      <a:pt x="12740" y="17868"/>
                    </a:cubicBezTo>
                    <a:cubicBezTo>
                      <a:pt x="12804" y="17994"/>
                      <a:pt x="12911" y="18099"/>
                      <a:pt x="12993" y="18204"/>
                    </a:cubicBezTo>
                    <a:cubicBezTo>
                      <a:pt x="13074" y="18306"/>
                      <a:pt x="13143" y="18547"/>
                      <a:pt x="13247" y="18604"/>
                    </a:cubicBezTo>
                    <a:cubicBezTo>
                      <a:pt x="13343" y="18657"/>
                      <a:pt x="13391" y="18728"/>
                      <a:pt x="13410" y="18867"/>
                    </a:cubicBezTo>
                    <a:cubicBezTo>
                      <a:pt x="13435" y="19052"/>
                      <a:pt x="13571" y="19187"/>
                      <a:pt x="13642" y="19345"/>
                    </a:cubicBezTo>
                    <a:cubicBezTo>
                      <a:pt x="13726" y="19532"/>
                      <a:pt x="13738" y="19854"/>
                      <a:pt x="13898" y="19967"/>
                    </a:cubicBezTo>
                    <a:cubicBezTo>
                      <a:pt x="13999" y="20039"/>
                      <a:pt x="14049" y="20239"/>
                      <a:pt x="14159" y="20332"/>
                    </a:cubicBezTo>
                    <a:cubicBezTo>
                      <a:pt x="14218" y="20381"/>
                      <a:pt x="14320" y="20591"/>
                      <a:pt x="14373" y="20604"/>
                    </a:cubicBezTo>
                    <a:cubicBezTo>
                      <a:pt x="14369" y="20571"/>
                      <a:pt x="14355" y="20530"/>
                      <a:pt x="14378" y="20503"/>
                    </a:cubicBezTo>
                    <a:cubicBezTo>
                      <a:pt x="14413" y="20525"/>
                      <a:pt x="14560" y="20593"/>
                      <a:pt x="14587" y="20535"/>
                    </a:cubicBezTo>
                    <a:cubicBezTo>
                      <a:pt x="14584" y="20542"/>
                      <a:pt x="14582" y="20546"/>
                      <a:pt x="14587" y="20535"/>
                    </a:cubicBezTo>
                    <a:close/>
                    <a:moveTo>
                      <a:pt x="18008" y="18723"/>
                    </a:moveTo>
                    <a:cubicBezTo>
                      <a:pt x="17983" y="18750"/>
                      <a:pt x="17963" y="18782"/>
                      <a:pt x="17947" y="18819"/>
                    </a:cubicBezTo>
                    <a:cubicBezTo>
                      <a:pt x="17734" y="19148"/>
                      <a:pt x="17442" y="18778"/>
                      <a:pt x="17197" y="18912"/>
                    </a:cubicBezTo>
                    <a:cubicBezTo>
                      <a:pt x="17066" y="18984"/>
                      <a:pt x="16845" y="19897"/>
                      <a:pt x="16936" y="20034"/>
                    </a:cubicBezTo>
                    <a:cubicBezTo>
                      <a:pt x="16988" y="20112"/>
                      <a:pt x="17002" y="20686"/>
                      <a:pt x="17101" y="20570"/>
                    </a:cubicBezTo>
                    <a:cubicBezTo>
                      <a:pt x="17213" y="20440"/>
                      <a:pt x="17177" y="20077"/>
                      <a:pt x="17157" y="19905"/>
                    </a:cubicBezTo>
                    <a:cubicBezTo>
                      <a:pt x="17424" y="19728"/>
                      <a:pt x="17188" y="20552"/>
                      <a:pt x="17558" y="20246"/>
                    </a:cubicBezTo>
                    <a:cubicBezTo>
                      <a:pt x="17629" y="20187"/>
                      <a:pt x="17419" y="19764"/>
                      <a:pt x="17386" y="19700"/>
                    </a:cubicBezTo>
                    <a:cubicBezTo>
                      <a:pt x="17326" y="19586"/>
                      <a:pt x="17694" y="19451"/>
                      <a:pt x="17705" y="19360"/>
                    </a:cubicBezTo>
                    <a:cubicBezTo>
                      <a:pt x="17715" y="19275"/>
                      <a:pt x="16935" y="19751"/>
                      <a:pt x="17124" y="19135"/>
                    </a:cubicBezTo>
                    <a:cubicBezTo>
                      <a:pt x="17171" y="18983"/>
                      <a:pt x="17519" y="19053"/>
                      <a:pt x="17608" y="19065"/>
                    </a:cubicBezTo>
                    <a:cubicBezTo>
                      <a:pt x="17718" y="19079"/>
                      <a:pt x="17835" y="19134"/>
                      <a:pt x="17920" y="19006"/>
                    </a:cubicBezTo>
                    <a:cubicBezTo>
                      <a:pt x="17927" y="18996"/>
                      <a:pt x="18090" y="18686"/>
                      <a:pt x="18008" y="18723"/>
                    </a:cubicBezTo>
                    <a:close/>
                    <a:moveTo>
                      <a:pt x="16704" y="13082"/>
                    </a:moveTo>
                    <a:cubicBezTo>
                      <a:pt x="16613" y="13312"/>
                      <a:pt x="16783" y="13423"/>
                      <a:pt x="16840" y="13609"/>
                    </a:cubicBezTo>
                    <a:cubicBezTo>
                      <a:pt x="16841" y="13609"/>
                      <a:pt x="16850" y="13609"/>
                      <a:pt x="16852" y="13609"/>
                    </a:cubicBezTo>
                    <a:cubicBezTo>
                      <a:pt x="16855" y="13521"/>
                      <a:pt x="17025" y="12818"/>
                      <a:pt x="16888" y="12816"/>
                    </a:cubicBezTo>
                    <a:cubicBezTo>
                      <a:pt x="16888" y="12816"/>
                      <a:pt x="16888" y="12816"/>
                      <a:pt x="16888" y="12816"/>
                    </a:cubicBezTo>
                    <a:cubicBezTo>
                      <a:pt x="16848" y="12816"/>
                      <a:pt x="16878" y="12816"/>
                      <a:pt x="16888" y="12816"/>
                    </a:cubicBezTo>
                    <a:cubicBezTo>
                      <a:pt x="16771" y="12816"/>
                      <a:pt x="16747" y="12972"/>
                      <a:pt x="16704" y="13082"/>
                    </a:cubicBezTo>
                    <a:close/>
                    <a:moveTo>
                      <a:pt x="17712" y="10844"/>
                    </a:moveTo>
                    <a:cubicBezTo>
                      <a:pt x="17703" y="10863"/>
                      <a:pt x="17708" y="10853"/>
                      <a:pt x="17712" y="10844"/>
                    </a:cubicBezTo>
                    <a:cubicBezTo>
                      <a:pt x="17692" y="10887"/>
                      <a:pt x="17822" y="11096"/>
                      <a:pt x="17838" y="11109"/>
                    </a:cubicBezTo>
                    <a:cubicBezTo>
                      <a:pt x="17849" y="11118"/>
                      <a:pt x="17865" y="11124"/>
                      <a:pt x="17877" y="11126"/>
                    </a:cubicBezTo>
                    <a:cubicBezTo>
                      <a:pt x="17878" y="11096"/>
                      <a:pt x="17839" y="10886"/>
                      <a:pt x="17827" y="10899"/>
                    </a:cubicBezTo>
                    <a:cubicBezTo>
                      <a:pt x="17897" y="10821"/>
                      <a:pt x="17903" y="11539"/>
                      <a:pt x="18077" y="11380"/>
                    </a:cubicBezTo>
                    <a:cubicBezTo>
                      <a:pt x="18170" y="11297"/>
                      <a:pt x="18111" y="11168"/>
                      <a:pt x="18118" y="11055"/>
                    </a:cubicBezTo>
                    <a:cubicBezTo>
                      <a:pt x="18128" y="10876"/>
                      <a:pt x="18099" y="10972"/>
                      <a:pt x="18021" y="10859"/>
                    </a:cubicBezTo>
                    <a:cubicBezTo>
                      <a:pt x="18036" y="10845"/>
                      <a:pt x="17825" y="10607"/>
                      <a:pt x="17712" y="10844"/>
                    </a:cubicBezTo>
                    <a:cubicBezTo>
                      <a:pt x="17714" y="10841"/>
                      <a:pt x="17715" y="10839"/>
                      <a:pt x="17716" y="10837"/>
                    </a:cubicBezTo>
                    <a:cubicBezTo>
                      <a:pt x="17715" y="10838"/>
                      <a:pt x="17714" y="10841"/>
                      <a:pt x="17712" y="10844"/>
                    </a:cubicBezTo>
                    <a:close/>
                    <a:moveTo>
                      <a:pt x="18155" y="10981"/>
                    </a:moveTo>
                    <a:cubicBezTo>
                      <a:pt x="18156" y="10983"/>
                      <a:pt x="18156" y="10984"/>
                      <a:pt x="18157" y="10986"/>
                    </a:cubicBezTo>
                    <a:lnTo>
                      <a:pt x="18157" y="10980"/>
                    </a:lnTo>
                    <a:cubicBezTo>
                      <a:pt x="18156" y="10981"/>
                      <a:pt x="18156" y="10981"/>
                      <a:pt x="18155" y="10981"/>
                    </a:cubicBezTo>
                    <a:close/>
                    <a:moveTo>
                      <a:pt x="18494" y="10870"/>
                    </a:moveTo>
                    <a:cubicBezTo>
                      <a:pt x="18495" y="10871"/>
                      <a:pt x="18495" y="10871"/>
                      <a:pt x="18494" y="10870"/>
                    </a:cubicBezTo>
                    <a:cubicBezTo>
                      <a:pt x="18471" y="10838"/>
                      <a:pt x="18547" y="10731"/>
                      <a:pt x="18554" y="10729"/>
                    </a:cubicBezTo>
                    <a:cubicBezTo>
                      <a:pt x="18453" y="10479"/>
                      <a:pt x="18199" y="10696"/>
                      <a:pt x="18150" y="10851"/>
                    </a:cubicBezTo>
                    <a:cubicBezTo>
                      <a:pt x="18209" y="10805"/>
                      <a:pt x="18269" y="11010"/>
                      <a:pt x="18342" y="10999"/>
                    </a:cubicBezTo>
                    <a:cubicBezTo>
                      <a:pt x="18354" y="10871"/>
                      <a:pt x="18377" y="10711"/>
                      <a:pt x="18494" y="10870"/>
                    </a:cubicBezTo>
                    <a:close/>
                    <a:moveTo>
                      <a:pt x="18925" y="10455"/>
                    </a:moveTo>
                    <a:cubicBezTo>
                      <a:pt x="19074" y="10535"/>
                      <a:pt x="18998" y="10353"/>
                      <a:pt x="19082" y="10331"/>
                    </a:cubicBezTo>
                    <a:cubicBezTo>
                      <a:pt x="19143" y="10315"/>
                      <a:pt x="19102" y="10429"/>
                      <a:pt x="19140" y="10453"/>
                    </a:cubicBezTo>
                    <a:cubicBezTo>
                      <a:pt x="19161" y="10466"/>
                      <a:pt x="19182" y="10192"/>
                      <a:pt x="19268" y="10229"/>
                    </a:cubicBezTo>
                    <a:cubicBezTo>
                      <a:pt x="19270" y="10283"/>
                      <a:pt x="19281" y="10332"/>
                      <a:pt x="19303" y="10378"/>
                    </a:cubicBezTo>
                    <a:cubicBezTo>
                      <a:pt x="19331" y="10411"/>
                      <a:pt x="19368" y="10180"/>
                      <a:pt x="19390" y="10163"/>
                    </a:cubicBezTo>
                    <a:cubicBezTo>
                      <a:pt x="19189" y="10042"/>
                      <a:pt x="19220" y="9561"/>
                      <a:pt x="19213" y="9410"/>
                    </a:cubicBezTo>
                    <a:cubicBezTo>
                      <a:pt x="19203" y="9250"/>
                      <a:pt x="18945" y="8663"/>
                      <a:pt x="18789" y="8793"/>
                    </a:cubicBezTo>
                    <a:cubicBezTo>
                      <a:pt x="18688" y="8878"/>
                      <a:pt x="18903" y="9380"/>
                      <a:pt x="18921" y="9513"/>
                    </a:cubicBezTo>
                    <a:cubicBezTo>
                      <a:pt x="18942" y="9666"/>
                      <a:pt x="18831" y="9812"/>
                      <a:pt x="18747" y="9883"/>
                    </a:cubicBezTo>
                    <a:cubicBezTo>
                      <a:pt x="18578" y="10022"/>
                      <a:pt x="18681" y="9752"/>
                      <a:pt x="18616" y="9737"/>
                    </a:cubicBezTo>
                    <a:cubicBezTo>
                      <a:pt x="18570" y="9727"/>
                      <a:pt x="18579" y="10013"/>
                      <a:pt x="18565" y="10058"/>
                    </a:cubicBezTo>
                    <a:cubicBezTo>
                      <a:pt x="18497" y="10271"/>
                      <a:pt x="18631" y="10204"/>
                      <a:pt x="18427" y="10176"/>
                    </a:cubicBezTo>
                    <a:cubicBezTo>
                      <a:pt x="18351" y="10166"/>
                      <a:pt x="18089" y="10234"/>
                      <a:pt x="18044" y="10303"/>
                    </a:cubicBezTo>
                    <a:cubicBezTo>
                      <a:pt x="18047" y="10299"/>
                      <a:pt x="17883" y="10560"/>
                      <a:pt x="17858" y="10523"/>
                    </a:cubicBezTo>
                    <a:cubicBezTo>
                      <a:pt x="17899" y="10754"/>
                      <a:pt x="18464" y="10422"/>
                      <a:pt x="18580" y="10472"/>
                    </a:cubicBezTo>
                    <a:cubicBezTo>
                      <a:pt x="18585" y="10596"/>
                      <a:pt x="18609" y="10680"/>
                      <a:pt x="18703" y="10735"/>
                    </a:cubicBezTo>
                    <a:cubicBezTo>
                      <a:pt x="18753" y="10764"/>
                      <a:pt x="18816" y="10592"/>
                      <a:pt x="18840" y="10543"/>
                    </a:cubicBezTo>
                    <a:cubicBezTo>
                      <a:pt x="18865" y="10494"/>
                      <a:pt x="18720" y="10465"/>
                      <a:pt x="18769" y="10389"/>
                    </a:cubicBezTo>
                    <a:cubicBezTo>
                      <a:pt x="18797" y="10347"/>
                      <a:pt x="18905" y="10444"/>
                      <a:pt x="18925" y="10455"/>
                    </a:cubicBezTo>
                    <a:close/>
                    <a:moveTo>
                      <a:pt x="19160" y="8116"/>
                    </a:moveTo>
                    <a:lnTo>
                      <a:pt x="19146" y="8111"/>
                    </a:lnTo>
                    <a:cubicBezTo>
                      <a:pt x="19036" y="8151"/>
                      <a:pt x="19089" y="8247"/>
                      <a:pt x="18906" y="8142"/>
                    </a:cubicBezTo>
                    <a:cubicBezTo>
                      <a:pt x="18847" y="8108"/>
                      <a:pt x="18485" y="7762"/>
                      <a:pt x="18443" y="7857"/>
                    </a:cubicBezTo>
                    <a:cubicBezTo>
                      <a:pt x="18479" y="7928"/>
                      <a:pt x="18697" y="8296"/>
                      <a:pt x="18646" y="8380"/>
                    </a:cubicBezTo>
                    <a:cubicBezTo>
                      <a:pt x="18629" y="8381"/>
                      <a:pt x="18520" y="8340"/>
                      <a:pt x="18499" y="8358"/>
                    </a:cubicBezTo>
                    <a:cubicBezTo>
                      <a:pt x="18498" y="8393"/>
                      <a:pt x="18522" y="8403"/>
                      <a:pt x="18547" y="8410"/>
                    </a:cubicBezTo>
                    <a:cubicBezTo>
                      <a:pt x="18531" y="8460"/>
                      <a:pt x="18513" y="8509"/>
                      <a:pt x="18493" y="8557"/>
                    </a:cubicBezTo>
                    <a:cubicBezTo>
                      <a:pt x="18527" y="8619"/>
                      <a:pt x="18568" y="8674"/>
                      <a:pt x="18615" y="8721"/>
                    </a:cubicBezTo>
                    <a:cubicBezTo>
                      <a:pt x="18661" y="8865"/>
                      <a:pt x="18800" y="8728"/>
                      <a:pt x="18795" y="8712"/>
                    </a:cubicBezTo>
                    <a:cubicBezTo>
                      <a:pt x="18774" y="8635"/>
                      <a:pt x="18622" y="8687"/>
                      <a:pt x="18587" y="8598"/>
                    </a:cubicBezTo>
                    <a:cubicBezTo>
                      <a:pt x="18565" y="8543"/>
                      <a:pt x="18779" y="8529"/>
                      <a:pt x="18804" y="8536"/>
                    </a:cubicBezTo>
                    <a:cubicBezTo>
                      <a:pt x="18831" y="8543"/>
                      <a:pt x="19142" y="8756"/>
                      <a:pt x="19097" y="8609"/>
                    </a:cubicBezTo>
                    <a:cubicBezTo>
                      <a:pt x="19047" y="8447"/>
                      <a:pt x="19219" y="8414"/>
                      <a:pt x="19316" y="8366"/>
                    </a:cubicBezTo>
                    <a:cubicBezTo>
                      <a:pt x="19247" y="8378"/>
                      <a:pt x="19154" y="8192"/>
                      <a:pt x="19160" y="8116"/>
                    </a:cubicBezTo>
                    <a:close/>
                    <a:moveTo>
                      <a:pt x="17646" y="6274"/>
                    </a:moveTo>
                    <a:cubicBezTo>
                      <a:pt x="17799" y="6419"/>
                      <a:pt x="17943" y="6645"/>
                      <a:pt x="18027" y="6862"/>
                    </a:cubicBezTo>
                    <a:cubicBezTo>
                      <a:pt x="18080" y="6997"/>
                      <a:pt x="18171" y="7189"/>
                      <a:pt x="18248" y="7303"/>
                    </a:cubicBezTo>
                    <a:cubicBezTo>
                      <a:pt x="18298" y="7378"/>
                      <a:pt x="18389" y="7663"/>
                      <a:pt x="18474" y="7676"/>
                    </a:cubicBezTo>
                    <a:cubicBezTo>
                      <a:pt x="18421" y="7470"/>
                      <a:pt x="18534" y="7473"/>
                      <a:pt x="18607" y="7547"/>
                    </a:cubicBezTo>
                    <a:cubicBezTo>
                      <a:pt x="18461" y="7353"/>
                      <a:pt x="18082" y="7060"/>
                      <a:pt x="18198" y="6858"/>
                    </a:cubicBezTo>
                    <a:cubicBezTo>
                      <a:pt x="18255" y="6759"/>
                      <a:pt x="18499" y="7018"/>
                      <a:pt x="18519" y="7049"/>
                    </a:cubicBezTo>
                    <a:cubicBezTo>
                      <a:pt x="18357" y="6801"/>
                      <a:pt x="18126" y="6627"/>
                      <a:pt x="17961" y="6378"/>
                    </a:cubicBezTo>
                    <a:cubicBezTo>
                      <a:pt x="17806" y="6144"/>
                      <a:pt x="17586" y="5734"/>
                      <a:pt x="17350" y="5619"/>
                    </a:cubicBezTo>
                    <a:cubicBezTo>
                      <a:pt x="17325" y="5663"/>
                      <a:pt x="17472" y="5827"/>
                      <a:pt x="17478" y="5878"/>
                    </a:cubicBezTo>
                    <a:cubicBezTo>
                      <a:pt x="17465" y="5877"/>
                      <a:pt x="17376" y="5743"/>
                      <a:pt x="17378" y="5856"/>
                    </a:cubicBezTo>
                    <a:cubicBezTo>
                      <a:pt x="17378" y="5852"/>
                      <a:pt x="17378" y="5849"/>
                      <a:pt x="17378" y="5857"/>
                    </a:cubicBezTo>
                    <a:cubicBezTo>
                      <a:pt x="17378" y="5869"/>
                      <a:pt x="17378" y="5863"/>
                      <a:pt x="17378" y="5857"/>
                    </a:cubicBezTo>
                    <a:cubicBezTo>
                      <a:pt x="17381" y="5928"/>
                      <a:pt x="17603" y="6232"/>
                      <a:pt x="17646" y="6274"/>
                    </a:cubicBezTo>
                    <a:close/>
                    <a:moveTo>
                      <a:pt x="18607" y="7547"/>
                    </a:moveTo>
                    <a:cubicBezTo>
                      <a:pt x="18635" y="7584"/>
                      <a:pt x="18654" y="7616"/>
                      <a:pt x="18660" y="7644"/>
                    </a:cubicBezTo>
                    <a:cubicBezTo>
                      <a:pt x="18653" y="7607"/>
                      <a:pt x="18633" y="7573"/>
                      <a:pt x="18607" y="7547"/>
                    </a:cubicBezTo>
                    <a:close/>
                    <a:moveTo>
                      <a:pt x="12796" y="1135"/>
                    </a:moveTo>
                    <a:cubicBezTo>
                      <a:pt x="12751" y="1122"/>
                      <a:pt x="12895" y="1166"/>
                      <a:pt x="12796" y="1135"/>
                    </a:cubicBezTo>
                    <a:cubicBezTo>
                      <a:pt x="12796" y="1135"/>
                      <a:pt x="12796" y="1135"/>
                      <a:pt x="12796" y="1135"/>
                    </a:cubicBezTo>
                    <a:close/>
                    <a:moveTo>
                      <a:pt x="12796" y="1135"/>
                    </a:moveTo>
                    <a:cubicBezTo>
                      <a:pt x="12907" y="1169"/>
                      <a:pt x="13566" y="1269"/>
                      <a:pt x="13631" y="1102"/>
                    </a:cubicBezTo>
                    <a:cubicBezTo>
                      <a:pt x="13663" y="1018"/>
                      <a:pt x="12743" y="910"/>
                      <a:pt x="12645" y="914"/>
                    </a:cubicBezTo>
                    <a:cubicBezTo>
                      <a:pt x="12600" y="1062"/>
                      <a:pt x="12710" y="1110"/>
                      <a:pt x="12796" y="1135"/>
                    </a:cubicBezTo>
                    <a:close/>
                    <a:moveTo>
                      <a:pt x="6624" y="191"/>
                    </a:moveTo>
                    <a:cubicBezTo>
                      <a:pt x="6624" y="192"/>
                      <a:pt x="6625" y="195"/>
                      <a:pt x="6626" y="199"/>
                    </a:cubicBezTo>
                    <a:cubicBezTo>
                      <a:pt x="6626" y="196"/>
                      <a:pt x="6625" y="194"/>
                      <a:pt x="6624" y="191"/>
                    </a:cubicBezTo>
                    <a:cubicBezTo>
                      <a:pt x="6624" y="191"/>
                      <a:pt x="6624" y="191"/>
                      <a:pt x="6624" y="191"/>
                    </a:cubicBezTo>
                    <a:close/>
                    <a:moveTo>
                      <a:pt x="6637" y="229"/>
                    </a:moveTo>
                    <a:cubicBezTo>
                      <a:pt x="6645" y="251"/>
                      <a:pt x="6651" y="268"/>
                      <a:pt x="6637" y="229"/>
                    </a:cubicBezTo>
                    <a:cubicBezTo>
                      <a:pt x="6637" y="229"/>
                      <a:pt x="6637" y="229"/>
                      <a:pt x="6637" y="229"/>
                    </a:cubicBezTo>
                    <a:close/>
                    <a:moveTo>
                      <a:pt x="6637" y="229"/>
                    </a:moveTo>
                    <a:cubicBezTo>
                      <a:pt x="6637" y="228"/>
                      <a:pt x="6636" y="225"/>
                      <a:pt x="6635" y="224"/>
                    </a:cubicBezTo>
                    <a:cubicBezTo>
                      <a:pt x="6636" y="225"/>
                      <a:pt x="6637" y="227"/>
                      <a:pt x="6637" y="229"/>
                    </a:cubicBezTo>
                    <a:close/>
                    <a:moveTo>
                      <a:pt x="6626" y="199"/>
                    </a:moveTo>
                    <a:cubicBezTo>
                      <a:pt x="6629" y="205"/>
                      <a:pt x="6632" y="215"/>
                      <a:pt x="6635" y="224"/>
                    </a:cubicBezTo>
                    <a:cubicBezTo>
                      <a:pt x="6633" y="217"/>
                      <a:pt x="6630" y="209"/>
                      <a:pt x="6626" y="199"/>
                    </a:cubicBezTo>
                    <a:close/>
                    <a:moveTo>
                      <a:pt x="6639" y="191"/>
                    </a:moveTo>
                    <a:cubicBezTo>
                      <a:pt x="6700" y="344"/>
                      <a:pt x="6882" y="206"/>
                      <a:pt x="6974" y="224"/>
                    </a:cubicBezTo>
                    <a:cubicBezTo>
                      <a:pt x="6891" y="274"/>
                      <a:pt x="7101" y="361"/>
                      <a:pt x="7127" y="364"/>
                    </a:cubicBezTo>
                    <a:cubicBezTo>
                      <a:pt x="7319" y="388"/>
                      <a:pt x="7515" y="426"/>
                      <a:pt x="7709" y="415"/>
                    </a:cubicBezTo>
                    <a:cubicBezTo>
                      <a:pt x="7714" y="407"/>
                      <a:pt x="7716" y="403"/>
                      <a:pt x="7718" y="393"/>
                    </a:cubicBezTo>
                    <a:cubicBezTo>
                      <a:pt x="7615" y="349"/>
                      <a:pt x="7588" y="217"/>
                      <a:pt x="7471" y="203"/>
                    </a:cubicBezTo>
                    <a:cubicBezTo>
                      <a:pt x="7304" y="184"/>
                      <a:pt x="7240" y="132"/>
                      <a:pt x="7094" y="42"/>
                    </a:cubicBezTo>
                    <a:cubicBezTo>
                      <a:pt x="7017" y="-6"/>
                      <a:pt x="6518" y="-65"/>
                      <a:pt x="6639" y="191"/>
                    </a:cubicBezTo>
                    <a:cubicBezTo>
                      <a:pt x="6639" y="191"/>
                      <a:pt x="6639" y="191"/>
                      <a:pt x="6639" y="191"/>
                    </a:cubicBezTo>
                    <a:close/>
                    <a:moveTo>
                      <a:pt x="3049" y="1821"/>
                    </a:moveTo>
                    <a:cubicBezTo>
                      <a:pt x="3097" y="1824"/>
                      <a:pt x="3068" y="1822"/>
                      <a:pt x="3049" y="1821"/>
                    </a:cubicBezTo>
                    <a:cubicBezTo>
                      <a:pt x="3259" y="1833"/>
                      <a:pt x="3444" y="2105"/>
                      <a:pt x="3693" y="1983"/>
                    </a:cubicBezTo>
                    <a:cubicBezTo>
                      <a:pt x="3695" y="1975"/>
                      <a:pt x="3695" y="1959"/>
                      <a:pt x="3693" y="1951"/>
                    </a:cubicBezTo>
                    <a:cubicBezTo>
                      <a:pt x="3378" y="1819"/>
                      <a:pt x="3267" y="1534"/>
                      <a:pt x="3575" y="1251"/>
                    </a:cubicBezTo>
                    <a:cubicBezTo>
                      <a:pt x="3878" y="973"/>
                      <a:pt x="4250" y="1072"/>
                      <a:pt x="4563" y="873"/>
                    </a:cubicBezTo>
                    <a:cubicBezTo>
                      <a:pt x="4434" y="627"/>
                      <a:pt x="4069" y="857"/>
                      <a:pt x="3881" y="855"/>
                    </a:cubicBezTo>
                    <a:cubicBezTo>
                      <a:pt x="3631" y="853"/>
                      <a:pt x="3298" y="977"/>
                      <a:pt x="3102" y="1185"/>
                    </a:cubicBezTo>
                    <a:cubicBezTo>
                      <a:pt x="3040" y="1251"/>
                      <a:pt x="3027" y="1414"/>
                      <a:pt x="3008" y="1500"/>
                    </a:cubicBezTo>
                    <a:cubicBezTo>
                      <a:pt x="2968" y="1677"/>
                      <a:pt x="2751" y="1804"/>
                      <a:pt x="3049" y="1821"/>
                    </a:cubicBezTo>
                    <a:close/>
                    <a:moveTo>
                      <a:pt x="10216" y="16862"/>
                    </a:moveTo>
                    <a:cubicBezTo>
                      <a:pt x="10007" y="16414"/>
                      <a:pt x="9990" y="17186"/>
                      <a:pt x="10036" y="17376"/>
                    </a:cubicBezTo>
                    <a:cubicBezTo>
                      <a:pt x="10092" y="17606"/>
                      <a:pt x="10129" y="17705"/>
                      <a:pt x="10318" y="17537"/>
                    </a:cubicBezTo>
                    <a:cubicBezTo>
                      <a:pt x="10499" y="17376"/>
                      <a:pt x="10291" y="17023"/>
                      <a:pt x="10216" y="16863"/>
                    </a:cubicBezTo>
                    <a:cubicBezTo>
                      <a:pt x="10225" y="16883"/>
                      <a:pt x="10244" y="16922"/>
                      <a:pt x="10216" y="16862"/>
                    </a:cubicBezTo>
                    <a:close/>
                    <a:moveTo>
                      <a:pt x="10216" y="16862"/>
                    </a:moveTo>
                    <a:cubicBezTo>
                      <a:pt x="10216" y="16862"/>
                      <a:pt x="10216" y="16862"/>
                      <a:pt x="10216" y="16863"/>
                    </a:cubicBezTo>
                    <a:cubicBezTo>
                      <a:pt x="10211" y="16852"/>
                      <a:pt x="10209" y="16847"/>
                      <a:pt x="10216" y="16862"/>
                    </a:cubicBezTo>
                    <a:close/>
                    <a:moveTo>
                      <a:pt x="17680" y="20444"/>
                    </a:moveTo>
                    <a:cubicBezTo>
                      <a:pt x="17677" y="20432"/>
                      <a:pt x="17678" y="20435"/>
                      <a:pt x="17679" y="20439"/>
                    </a:cubicBezTo>
                    <a:cubicBezTo>
                      <a:pt x="17647" y="20338"/>
                      <a:pt x="17562" y="20187"/>
                      <a:pt x="17562" y="20438"/>
                    </a:cubicBezTo>
                    <a:cubicBezTo>
                      <a:pt x="17562" y="20640"/>
                      <a:pt x="17719" y="20588"/>
                      <a:pt x="17681" y="20445"/>
                    </a:cubicBezTo>
                    <a:cubicBezTo>
                      <a:pt x="17681" y="20446"/>
                      <a:pt x="17681" y="20446"/>
                      <a:pt x="17680" y="20444"/>
                    </a:cubicBezTo>
                    <a:close/>
                    <a:moveTo>
                      <a:pt x="20845" y="19801"/>
                    </a:moveTo>
                    <a:cubicBezTo>
                      <a:pt x="20845" y="19756"/>
                      <a:pt x="20831" y="19752"/>
                      <a:pt x="20720" y="19722"/>
                    </a:cubicBezTo>
                    <a:cubicBezTo>
                      <a:pt x="20484" y="19667"/>
                      <a:pt x="20309" y="19366"/>
                      <a:pt x="20078" y="19540"/>
                    </a:cubicBezTo>
                    <a:lnTo>
                      <a:pt x="20083" y="19581"/>
                    </a:lnTo>
                    <a:lnTo>
                      <a:pt x="20066" y="19592"/>
                    </a:lnTo>
                    <a:cubicBezTo>
                      <a:pt x="20073" y="19603"/>
                      <a:pt x="20078" y="19616"/>
                      <a:pt x="20080" y="19629"/>
                    </a:cubicBezTo>
                    <a:cubicBezTo>
                      <a:pt x="19967" y="19665"/>
                      <a:pt x="19867" y="19933"/>
                      <a:pt x="19784" y="19933"/>
                    </a:cubicBezTo>
                    <a:cubicBezTo>
                      <a:pt x="19806" y="19933"/>
                      <a:pt x="19649" y="19674"/>
                      <a:pt x="19649" y="19726"/>
                    </a:cubicBezTo>
                    <a:cubicBezTo>
                      <a:pt x="19591" y="19599"/>
                      <a:pt x="19738" y="19263"/>
                      <a:pt x="19533" y="19263"/>
                    </a:cubicBezTo>
                    <a:cubicBezTo>
                      <a:pt x="19510" y="19243"/>
                      <a:pt x="19395" y="19210"/>
                      <a:pt x="19371" y="19200"/>
                    </a:cubicBezTo>
                    <a:cubicBezTo>
                      <a:pt x="19228" y="19141"/>
                      <a:pt x="19205" y="19326"/>
                      <a:pt x="19144" y="19326"/>
                    </a:cubicBezTo>
                    <a:cubicBezTo>
                      <a:pt x="19123" y="19314"/>
                      <a:pt x="19057" y="19299"/>
                      <a:pt x="19047" y="19341"/>
                    </a:cubicBezTo>
                    <a:cubicBezTo>
                      <a:pt x="18878" y="19223"/>
                      <a:pt x="19194" y="19742"/>
                      <a:pt x="19275" y="19766"/>
                    </a:cubicBezTo>
                    <a:cubicBezTo>
                      <a:pt x="19141" y="19798"/>
                      <a:pt x="19298" y="20026"/>
                      <a:pt x="19315" y="20115"/>
                    </a:cubicBezTo>
                    <a:cubicBezTo>
                      <a:pt x="19376" y="20426"/>
                      <a:pt x="19468" y="20101"/>
                      <a:pt x="19519" y="20101"/>
                    </a:cubicBezTo>
                    <a:cubicBezTo>
                      <a:pt x="19605" y="20101"/>
                      <a:pt x="19914" y="20363"/>
                      <a:pt x="20018" y="20411"/>
                    </a:cubicBezTo>
                    <a:cubicBezTo>
                      <a:pt x="20127" y="20461"/>
                      <a:pt x="20181" y="20479"/>
                      <a:pt x="20248" y="20607"/>
                    </a:cubicBezTo>
                    <a:cubicBezTo>
                      <a:pt x="20277" y="20661"/>
                      <a:pt x="20274" y="20778"/>
                      <a:pt x="20326" y="20815"/>
                    </a:cubicBezTo>
                    <a:cubicBezTo>
                      <a:pt x="20319" y="20858"/>
                      <a:pt x="20311" y="20886"/>
                      <a:pt x="20321" y="20928"/>
                    </a:cubicBezTo>
                    <a:cubicBezTo>
                      <a:pt x="20186" y="20961"/>
                      <a:pt x="20099" y="21117"/>
                      <a:pt x="20109" y="21286"/>
                    </a:cubicBezTo>
                    <a:cubicBezTo>
                      <a:pt x="20228" y="21294"/>
                      <a:pt x="20372" y="21234"/>
                      <a:pt x="20433" y="21234"/>
                    </a:cubicBezTo>
                    <a:lnTo>
                      <a:pt x="20433" y="21233"/>
                    </a:lnTo>
                    <a:cubicBezTo>
                      <a:pt x="20433" y="21142"/>
                      <a:pt x="20719" y="21510"/>
                      <a:pt x="20736" y="21535"/>
                    </a:cubicBezTo>
                    <a:cubicBezTo>
                      <a:pt x="20771" y="21316"/>
                      <a:pt x="20771" y="21081"/>
                      <a:pt x="20799" y="20857"/>
                    </a:cubicBezTo>
                    <a:lnTo>
                      <a:pt x="20771" y="20809"/>
                    </a:lnTo>
                    <a:cubicBezTo>
                      <a:pt x="20895" y="20557"/>
                      <a:pt x="20831" y="20091"/>
                      <a:pt x="20845" y="19801"/>
                    </a:cubicBezTo>
                    <a:close/>
                    <a:moveTo>
                      <a:pt x="21482" y="3136"/>
                    </a:moveTo>
                    <a:cubicBezTo>
                      <a:pt x="21484" y="3136"/>
                      <a:pt x="21512" y="3136"/>
                      <a:pt x="21512" y="3136"/>
                    </a:cubicBezTo>
                    <a:cubicBezTo>
                      <a:pt x="21524" y="3110"/>
                      <a:pt x="21544" y="3089"/>
                      <a:pt x="21567" y="3075"/>
                    </a:cubicBezTo>
                    <a:cubicBezTo>
                      <a:pt x="21432" y="2793"/>
                      <a:pt x="21025" y="2732"/>
                      <a:pt x="20788" y="2699"/>
                    </a:cubicBezTo>
                    <a:cubicBezTo>
                      <a:pt x="20424" y="2699"/>
                      <a:pt x="20032" y="2429"/>
                      <a:pt x="19669" y="2355"/>
                    </a:cubicBezTo>
                    <a:cubicBezTo>
                      <a:pt x="19252" y="2271"/>
                      <a:pt x="18850" y="2097"/>
                      <a:pt x="18423" y="2086"/>
                    </a:cubicBezTo>
                    <a:cubicBezTo>
                      <a:pt x="18281" y="2082"/>
                      <a:pt x="18025" y="1964"/>
                      <a:pt x="17928" y="2085"/>
                    </a:cubicBezTo>
                    <a:cubicBezTo>
                      <a:pt x="17787" y="1963"/>
                      <a:pt x="17753" y="2111"/>
                      <a:pt x="17640" y="2116"/>
                    </a:cubicBezTo>
                    <a:cubicBezTo>
                      <a:pt x="17589" y="2193"/>
                      <a:pt x="17369" y="2124"/>
                      <a:pt x="17309" y="2114"/>
                    </a:cubicBezTo>
                    <a:cubicBezTo>
                      <a:pt x="17131" y="2085"/>
                      <a:pt x="16946" y="2126"/>
                      <a:pt x="16770" y="2090"/>
                    </a:cubicBezTo>
                    <a:cubicBezTo>
                      <a:pt x="16661" y="2068"/>
                      <a:pt x="16615" y="1921"/>
                      <a:pt x="16498" y="1897"/>
                    </a:cubicBezTo>
                    <a:cubicBezTo>
                      <a:pt x="16256" y="1847"/>
                      <a:pt x="15932" y="1733"/>
                      <a:pt x="15687" y="1852"/>
                    </a:cubicBezTo>
                    <a:cubicBezTo>
                      <a:pt x="15505" y="1940"/>
                      <a:pt x="15223" y="1766"/>
                      <a:pt x="15033" y="1732"/>
                    </a:cubicBezTo>
                    <a:cubicBezTo>
                      <a:pt x="15028" y="1585"/>
                      <a:pt x="14601" y="1491"/>
                      <a:pt x="14524" y="1604"/>
                    </a:cubicBezTo>
                    <a:cubicBezTo>
                      <a:pt x="14389" y="1489"/>
                      <a:pt x="14096" y="1512"/>
                      <a:pt x="13941" y="1503"/>
                    </a:cubicBezTo>
                    <a:lnTo>
                      <a:pt x="13941" y="1502"/>
                    </a:lnTo>
                    <a:cubicBezTo>
                      <a:pt x="13859" y="1397"/>
                      <a:pt x="13713" y="1363"/>
                      <a:pt x="13601" y="1377"/>
                    </a:cubicBezTo>
                    <a:cubicBezTo>
                      <a:pt x="13463" y="1395"/>
                      <a:pt x="13552" y="1500"/>
                      <a:pt x="13642" y="1496"/>
                    </a:cubicBezTo>
                    <a:cubicBezTo>
                      <a:pt x="13538" y="1516"/>
                      <a:pt x="13426" y="1657"/>
                      <a:pt x="13589" y="1732"/>
                    </a:cubicBezTo>
                    <a:cubicBezTo>
                      <a:pt x="13432" y="1749"/>
                      <a:pt x="13289" y="1736"/>
                      <a:pt x="13132" y="1770"/>
                    </a:cubicBezTo>
                    <a:cubicBezTo>
                      <a:pt x="13010" y="1796"/>
                      <a:pt x="12688" y="1530"/>
                      <a:pt x="12823" y="1894"/>
                    </a:cubicBezTo>
                    <a:cubicBezTo>
                      <a:pt x="12699" y="1866"/>
                      <a:pt x="12578" y="1803"/>
                      <a:pt x="12462" y="1744"/>
                    </a:cubicBezTo>
                    <a:lnTo>
                      <a:pt x="12468" y="1739"/>
                    </a:lnTo>
                    <a:lnTo>
                      <a:pt x="12445" y="1651"/>
                    </a:lnTo>
                    <a:cubicBezTo>
                      <a:pt x="12201" y="1356"/>
                      <a:pt x="11570" y="1196"/>
                      <a:pt x="11249" y="1384"/>
                    </a:cubicBezTo>
                    <a:cubicBezTo>
                      <a:pt x="11292" y="1402"/>
                      <a:pt x="11339" y="1419"/>
                      <a:pt x="11379" y="1446"/>
                    </a:cubicBezTo>
                    <a:cubicBezTo>
                      <a:pt x="11235" y="1453"/>
                      <a:pt x="11040" y="1498"/>
                      <a:pt x="10902" y="1435"/>
                    </a:cubicBezTo>
                    <a:cubicBezTo>
                      <a:pt x="10924" y="1410"/>
                      <a:pt x="10943" y="1372"/>
                      <a:pt x="10960" y="1341"/>
                    </a:cubicBezTo>
                    <a:cubicBezTo>
                      <a:pt x="10707" y="1338"/>
                      <a:pt x="10460" y="1329"/>
                      <a:pt x="10209" y="1352"/>
                    </a:cubicBezTo>
                    <a:cubicBezTo>
                      <a:pt x="10151" y="1292"/>
                      <a:pt x="10082" y="1254"/>
                      <a:pt x="10017" y="1207"/>
                    </a:cubicBezTo>
                    <a:cubicBezTo>
                      <a:pt x="10017" y="1207"/>
                      <a:pt x="10014" y="1302"/>
                      <a:pt x="10014" y="1302"/>
                    </a:cubicBezTo>
                    <a:cubicBezTo>
                      <a:pt x="9917" y="1297"/>
                      <a:pt x="9781" y="1215"/>
                      <a:pt x="9686" y="1274"/>
                    </a:cubicBezTo>
                    <a:cubicBezTo>
                      <a:pt x="10299" y="771"/>
                      <a:pt x="9202" y="741"/>
                      <a:pt x="8912" y="764"/>
                    </a:cubicBezTo>
                    <a:cubicBezTo>
                      <a:pt x="8912" y="763"/>
                      <a:pt x="8942" y="682"/>
                      <a:pt x="8942" y="682"/>
                    </a:cubicBezTo>
                    <a:cubicBezTo>
                      <a:pt x="8857" y="692"/>
                      <a:pt x="8774" y="674"/>
                      <a:pt x="8690" y="667"/>
                    </a:cubicBezTo>
                    <a:cubicBezTo>
                      <a:pt x="8692" y="666"/>
                      <a:pt x="8711" y="652"/>
                      <a:pt x="8711" y="652"/>
                    </a:cubicBezTo>
                    <a:lnTo>
                      <a:pt x="8680" y="562"/>
                    </a:lnTo>
                    <a:cubicBezTo>
                      <a:pt x="8568" y="569"/>
                      <a:pt x="8454" y="542"/>
                      <a:pt x="8339" y="545"/>
                    </a:cubicBezTo>
                    <a:cubicBezTo>
                      <a:pt x="8372" y="543"/>
                      <a:pt x="8389" y="524"/>
                      <a:pt x="8390" y="487"/>
                    </a:cubicBezTo>
                    <a:cubicBezTo>
                      <a:pt x="8348" y="373"/>
                      <a:pt x="8029" y="432"/>
                      <a:pt x="7984" y="380"/>
                    </a:cubicBezTo>
                    <a:cubicBezTo>
                      <a:pt x="7880" y="261"/>
                      <a:pt x="7809" y="457"/>
                      <a:pt x="7733" y="455"/>
                    </a:cubicBezTo>
                    <a:cubicBezTo>
                      <a:pt x="7767" y="710"/>
                      <a:pt x="8058" y="574"/>
                      <a:pt x="8203" y="565"/>
                    </a:cubicBezTo>
                    <a:cubicBezTo>
                      <a:pt x="8141" y="586"/>
                      <a:pt x="8043" y="670"/>
                      <a:pt x="8093" y="768"/>
                    </a:cubicBezTo>
                    <a:cubicBezTo>
                      <a:pt x="8012" y="760"/>
                      <a:pt x="7931" y="780"/>
                      <a:pt x="7859" y="828"/>
                    </a:cubicBezTo>
                    <a:lnTo>
                      <a:pt x="7899" y="850"/>
                    </a:lnTo>
                    <a:cubicBezTo>
                      <a:pt x="7761" y="924"/>
                      <a:pt x="7599" y="792"/>
                      <a:pt x="7453" y="841"/>
                    </a:cubicBezTo>
                    <a:cubicBezTo>
                      <a:pt x="7359" y="872"/>
                      <a:pt x="7267" y="899"/>
                      <a:pt x="7171" y="911"/>
                    </a:cubicBezTo>
                    <a:cubicBezTo>
                      <a:pt x="6973" y="936"/>
                      <a:pt x="6832" y="1042"/>
                      <a:pt x="6697" y="1218"/>
                    </a:cubicBezTo>
                    <a:lnTo>
                      <a:pt x="6715" y="1300"/>
                    </a:lnTo>
                    <a:cubicBezTo>
                      <a:pt x="6595" y="1317"/>
                      <a:pt x="5933" y="1282"/>
                      <a:pt x="6309" y="1601"/>
                    </a:cubicBezTo>
                    <a:cubicBezTo>
                      <a:pt x="6139" y="1560"/>
                      <a:pt x="5956" y="1546"/>
                      <a:pt x="5807" y="1683"/>
                    </a:cubicBezTo>
                    <a:cubicBezTo>
                      <a:pt x="5762" y="1559"/>
                      <a:pt x="5703" y="1466"/>
                      <a:pt x="5588" y="1483"/>
                    </a:cubicBezTo>
                    <a:lnTo>
                      <a:pt x="5593" y="1581"/>
                    </a:lnTo>
                    <a:lnTo>
                      <a:pt x="5611" y="1582"/>
                    </a:lnTo>
                    <a:cubicBezTo>
                      <a:pt x="5618" y="1583"/>
                      <a:pt x="5633" y="1606"/>
                      <a:pt x="5635" y="1626"/>
                    </a:cubicBezTo>
                    <a:cubicBezTo>
                      <a:pt x="5565" y="1686"/>
                      <a:pt x="5488" y="1670"/>
                      <a:pt x="5467" y="1800"/>
                    </a:cubicBezTo>
                    <a:cubicBezTo>
                      <a:pt x="5452" y="1798"/>
                      <a:pt x="5437" y="1795"/>
                      <a:pt x="5422" y="1791"/>
                    </a:cubicBezTo>
                    <a:cubicBezTo>
                      <a:pt x="5363" y="1613"/>
                      <a:pt x="5452" y="1463"/>
                      <a:pt x="5208" y="1445"/>
                    </a:cubicBezTo>
                    <a:cubicBezTo>
                      <a:pt x="5135" y="1440"/>
                      <a:pt x="5060" y="1440"/>
                      <a:pt x="4988" y="1440"/>
                    </a:cubicBezTo>
                    <a:cubicBezTo>
                      <a:pt x="4835" y="1440"/>
                      <a:pt x="4896" y="1580"/>
                      <a:pt x="4862" y="1697"/>
                    </a:cubicBezTo>
                    <a:cubicBezTo>
                      <a:pt x="4835" y="1790"/>
                      <a:pt x="4726" y="1733"/>
                      <a:pt x="4708" y="1846"/>
                    </a:cubicBezTo>
                    <a:cubicBezTo>
                      <a:pt x="4689" y="1970"/>
                      <a:pt x="4799" y="1948"/>
                      <a:pt x="4812" y="1996"/>
                    </a:cubicBezTo>
                    <a:cubicBezTo>
                      <a:pt x="4844" y="2077"/>
                      <a:pt x="4824" y="2151"/>
                      <a:pt x="4867" y="2245"/>
                    </a:cubicBezTo>
                    <a:cubicBezTo>
                      <a:pt x="4713" y="2182"/>
                      <a:pt x="4560" y="2145"/>
                      <a:pt x="4400" y="2112"/>
                    </a:cubicBezTo>
                    <a:cubicBezTo>
                      <a:pt x="4221" y="2086"/>
                      <a:pt x="4015" y="1954"/>
                      <a:pt x="3841" y="1954"/>
                    </a:cubicBezTo>
                    <a:cubicBezTo>
                      <a:pt x="3573" y="1954"/>
                      <a:pt x="4110" y="2290"/>
                      <a:pt x="4127" y="2309"/>
                    </a:cubicBezTo>
                    <a:cubicBezTo>
                      <a:pt x="4105" y="2315"/>
                      <a:pt x="4083" y="2320"/>
                      <a:pt x="4060" y="2324"/>
                    </a:cubicBezTo>
                    <a:lnTo>
                      <a:pt x="4065" y="2298"/>
                    </a:lnTo>
                    <a:cubicBezTo>
                      <a:pt x="3852" y="2201"/>
                      <a:pt x="3571" y="2399"/>
                      <a:pt x="3372" y="2425"/>
                    </a:cubicBezTo>
                    <a:cubicBezTo>
                      <a:pt x="3370" y="2381"/>
                      <a:pt x="3421" y="2299"/>
                      <a:pt x="3432" y="2250"/>
                    </a:cubicBezTo>
                    <a:cubicBezTo>
                      <a:pt x="3242" y="2226"/>
                      <a:pt x="3075" y="2344"/>
                      <a:pt x="2898" y="2413"/>
                    </a:cubicBezTo>
                    <a:cubicBezTo>
                      <a:pt x="2804" y="2450"/>
                      <a:pt x="2559" y="2500"/>
                      <a:pt x="2574" y="2674"/>
                    </a:cubicBezTo>
                    <a:cubicBezTo>
                      <a:pt x="2584" y="2801"/>
                      <a:pt x="2315" y="2630"/>
                      <a:pt x="2302" y="2618"/>
                    </a:cubicBezTo>
                    <a:cubicBezTo>
                      <a:pt x="2377" y="2566"/>
                      <a:pt x="2604" y="2549"/>
                      <a:pt x="2395" y="2412"/>
                    </a:cubicBezTo>
                    <a:cubicBezTo>
                      <a:pt x="2245" y="2314"/>
                      <a:pt x="2091" y="2321"/>
                      <a:pt x="1929" y="2318"/>
                    </a:cubicBezTo>
                    <a:cubicBezTo>
                      <a:pt x="1937" y="2433"/>
                      <a:pt x="1993" y="2432"/>
                      <a:pt x="2055" y="2493"/>
                    </a:cubicBezTo>
                    <a:cubicBezTo>
                      <a:pt x="2046" y="2478"/>
                      <a:pt x="2074" y="2893"/>
                      <a:pt x="2169" y="2758"/>
                    </a:cubicBezTo>
                    <a:cubicBezTo>
                      <a:pt x="2163" y="2794"/>
                      <a:pt x="2158" y="2830"/>
                      <a:pt x="2156" y="2867"/>
                    </a:cubicBezTo>
                    <a:cubicBezTo>
                      <a:pt x="1969" y="2739"/>
                      <a:pt x="1862" y="2828"/>
                      <a:pt x="1686" y="2928"/>
                    </a:cubicBezTo>
                    <a:cubicBezTo>
                      <a:pt x="1500" y="3032"/>
                      <a:pt x="1637" y="3097"/>
                      <a:pt x="1707" y="3188"/>
                    </a:cubicBezTo>
                    <a:cubicBezTo>
                      <a:pt x="1680" y="3244"/>
                      <a:pt x="1425" y="3107"/>
                      <a:pt x="1395" y="3091"/>
                    </a:cubicBezTo>
                    <a:cubicBezTo>
                      <a:pt x="1324" y="3053"/>
                      <a:pt x="1217" y="3102"/>
                      <a:pt x="1148" y="3140"/>
                    </a:cubicBezTo>
                    <a:cubicBezTo>
                      <a:pt x="1225" y="3269"/>
                      <a:pt x="1313" y="3308"/>
                      <a:pt x="1425" y="3357"/>
                    </a:cubicBezTo>
                    <a:cubicBezTo>
                      <a:pt x="1277" y="3479"/>
                      <a:pt x="1067" y="3145"/>
                      <a:pt x="988" y="3080"/>
                    </a:cubicBezTo>
                    <a:cubicBezTo>
                      <a:pt x="1015" y="3019"/>
                      <a:pt x="1044" y="2956"/>
                      <a:pt x="990" y="2892"/>
                    </a:cubicBezTo>
                    <a:cubicBezTo>
                      <a:pt x="1164" y="2934"/>
                      <a:pt x="2149" y="3013"/>
                      <a:pt x="1702" y="2525"/>
                    </a:cubicBezTo>
                    <a:cubicBezTo>
                      <a:pt x="1515" y="2321"/>
                      <a:pt x="920" y="2139"/>
                      <a:pt x="679" y="2180"/>
                    </a:cubicBezTo>
                    <a:cubicBezTo>
                      <a:pt x="673" y="2165"/>
                      <a:pt x="662" y="2161"/>
                      <a:pt x="647" y="2169"/>
                    </a:cubicBezTo>
                    <a:cubicBezTo>
                      <a:pt x="682" y="2169"/>
                      <a:pt x="559" y="2063"/>
                      <a:pt x="524" y="2055"/>
                    </a:cubicBezTo>
                    <a:cubicBezTo>
                      <a:pt x="469" y="2042"/>
                      <a:pt x="389" y="2064"/>
                      <a:pt x="328" y="2064"/>
                    </a:cubicBezTo>
                    <a:cubicBezTo>
                      <a:pt x="303" y="2062"/>
                      <a:pt x="285" y="2082"/>
                      <a:pt x="285" y="2118"/>
                    </a:cubicBezTo>
                    <a:cubicBezTo>
                      <a:pt x="266" y="2111"/>
                      <a:pt x="247" y="2104"/>
                      <a:pt x="228" y="2096"/>
                    </a:cubicBezTo>
                    <a:lnTo>
                      <a:pt x="222" y="2118"/>
                    </a:lnTo>
                    <a:lnTo>
                      <a:pt x="216" y="2112"/>
                    </a:lnTo>
                    <a:cubicBezTo>
                      <a:pt x="127" y="2182"/>
                      <a:pt x="72" y="2289"/>
                      <a:pt x="1" y="2385"/>
                    </a:cubicBezTo>
                    <a:cubicBezTo>
                      <a:pt x="38" y="2448"/>
                      <a:pt x="247" y="2553"/>
                      <a:pt x="193" y="2625"/>
                    </a:cubicBezTo>
                    <a:cubicBezTo>
                      <a:pt x="81" y="2777"/>
                      <a:pt x="241" y="2837"/>
                      <a:pt x="293" y="2954"/>
                    </a:cubicBezTo>
                    <a:cubicBezTo>
                      <a:pt x="170" y="3047"/>
                      <a:pt x="319" y="3299"/>
                      <a:pt x="399" y="3343"/>
                    </a:cubicBezTo>
                    <a:cubicBezTo>
                      <a:pt x="293" y="3475"/>
                      <a:pt x="513" y="3547"/>
                      <a:pt x="565" y="3597"/>
                    </a:cubicBezTo>
                    <a:cubicBezTo>
                      <a:pt x="607" y="3637"/>
                      <a:pt x="411" y="3845"/>
                      <a:pt x="390" y="3866"/>
                    </a:cubicBezTo>
                    <a:cubicBezTo>
                      <a:pt x="245" y="4011"/>
                      <a:pt x="119" y="4126"/>
                      <a:pt x="0" y="4306"/>
                    </a:cubicBezTo>
                    <a:cubicBezTo>
                      <a:pt x="85" y="4284"/>
                      <a:pt x="190" y="4172"/>
                      <a:pt x="266" y="4167"/>
                    </a:cubicBezTo>
                    <a:cubicBezTo>
                      <a:pt x="283" y="4197"/>
                      <a:pt x="302" y="4226"/>
                      <a:pt x="323" y="4253"/>
                    </a:cubicBezTo>
                    <a:cubicBezTo>
                      <a:pt x="222" y="4199"/>
                      <a:pt x="162" y="4293"/>
                      <a:pt x="201" y="4411"/>
                    </a:cubicBezTo>
                    <a:cubicBezTo>
                      <a:pt x="162" y="4553"/>
                      <a:pt x="82" y="4589"/>
                      <a:pt x="175" y="4758"/>
                    </a:cubicBezTo>
                    <a:cubicBezTo>
                      <a:pt x="78" y="4850"/>
                      <a:pt x="345" y="5225"/>
                      <a:pt x="406" y="5296"/>
                    </a:cubicBezTo>
                    <a:cubicBezTo>
                      <a:pt x="430" y="5300"/>
                      <a:pt x="451" y="5290"/>
                      <a:pt x="470" y="5265"/>
                    </a:cubicBezTo>
                    <a:cubicBezTo>
                      <a:pt x="470" y="5264"/>
                      <a:pt x="471" y="5244"/>
                      <a:pt x="471" y="5244"/>
                    </a:cubicBezTo>
                    <a:cubicBezTo>
                      <a:pt x="468" y="5227"/>
                      <a:pt x="693" y="5374"/>
                      <a:pt x="723" y="5409"/>
                    </a:cubicBezTo>
                    <a:cubicBezTo>
                      <a:pt x="683" y="5491"/>
                      <a:pt x="819" y="5677"/>
                      <a:pt x="881" y="5677"/>
                    </a:cubicBezTo>
                    <a:cubicBezTo>
                      <a:pt x="881" y="5776"/>
                      <a:pt x="983" y="5725"/>
                      <a:pt x="1012" y="5801"/>
                    </a:cubicBezTo>
                    <a:cubicBezTo>
                      <a:pt x="1013" y="5803"/>
                      <a:pt x="840" y="5849"/>
                      <a:pt x="814" y="5864"/>
                    </a:cubicBezTo>
                    <a:cubicBezTo>
                      <a:pt x="850" y="5933"/>
                      <a:pt x="902" y="6106"/>
                      <a:pt x="948" y="6152"/>
                    </a:cubicBezTo>
                    <a:cubicBezTo>
                      <a:pt x="1062" y="6265"/>
                      <a:pt x="1164" y="6069"/>
                      <a:pt x="1293" y="6203"/>
                    </a:cubicBezTo>
                    <a:cubicBezTo>
                      <a:pt x="1286" y="6211"/>
                      <a:pt x="1265" y="6237"/>
                      <a:pt x="1265" y="6237"/>
                    </a:cubicBezTo>
                    <a:cubicBezTo>
                      <a:pt x="1317" y="6354"/>
                      <a:pt x="1446" y="6350"/>
                      <a:pt x="1481" y="6450"/>
                    </a:cubicBezTo>
                    <a:cubicBezTo>
                      <a:pt x="1563" y="6681"/>
                      <a:pt x="1653" y="6696"/>
                      <a:pt x="1848" y="6592"/>
                    </a:cubicBezTo>
                    <a:cubicBezTo>
                      <a:pt x="1905" y="6655"/>
                      <a:pt x="1926" y="6720"/>
                      <a:pt x="2004" y="6723"/>
                    </a:cubicBezTo>
                    <a:lnTo>
                      <a:pt x="2009" y="6693"/>
                    </a:lnTo>
                    <a:cubicBezTo>
                      <a:pt x="2095" y="6686"/>
                      <a:pt x="2174" y="6765"/>
                      <a:pt x="2257" y="6780"/>
                    </a:cubicBezTo>
                    <a:cubicBezTo>
                      <a:pt x="2237" y="6906"/>
                      <a:pt x="2273" y="6983"/>
                      <a:pt x="2267" y="7093"/>
                    </a:cubicBezTo>
                    <a:cubicBezTo>
                      <a:pt x="2263" y="7128"/>
                      <a:pt x="2226" y="7132"/>
                      <a:pt x="2204" y="7126"/>
                    </a:cubicBezTo>
                    <a:lnTo>
                      <a:pt x="2204" y="7098"/>
                    </a:lnTo>
                    <a:cubicBezTo>
                      <a:pt x="2092" y="7098"/>
                      <a:pt x="1997" y="7275"/>
                      <a:pt x="2085" y="7391"/>
                    </a:cubicBezTo>
                    <a:cubicBezTo>
                      <a:pt x="2053" y="7403"/>
                      <a:pt x="2020" y="7412"/>
                      <a:pt x="1986" y="7420"/>
                    </a:cubicBezTo>
                    <a:cubicBezTo>
                      <a:pt x="1976" y="7486"/>
                      <a:pt x="2003" y="7524"/>
                      <a:pt x="2047" y="7561"/>
                    </a:cubicBezTo>
                    <a:cubicBezTo>
                      <a:pt x="2027" y="7581"/>
                      <a:pt x="2018" y="7606"/>
                      <a:pt x="2021" y="7635"/>
                    </a:cubicBezTo>
                    <a:cubicBezTo>
                      <a:pt x="2021" y="7661"/>
                      <a:pt x="1989" y="7660"/>
                      <a:pt x="1990" y="7711"/>
                    </a:cubicBezTo>
                    <a:cubicBezTo>
                      <a:pt x="1945" y="7720"/>
                      <a:pt x="1898" y="7715"/>
                      <a:pt x="1853" y="7703"/>
                    </a:cubicBezTo>
                    <a:cubicBezTo>
                      <a:pt x="1856" y="7754"/>
                      <a:pt x="1852" y="7802"/>
                      <a:pt x="1841" y="7849"/>
                    </a:cubicBezTo>
                    <a:cubicBezTo>
                      <a:pt x="2028" y="7973"/>
                      <a:pt x="2205" y="8066"/>
                      <a:pt x="2363" y="8238"/>
                    </a:cubicBezTo>
                    <a:cubicBezTo>
                      <a:pt x="2296" y="8346"/>
                      <a:pt x="2888" y="8477"/>
                      <a:pt x="2736" y="8789"/>
                    </a:cubicBezTo>
                    <a:cubicBezTo>
                      <a:pt x="2487" y="8980"/>
                      <a:pt x="2231" y="8785"/>
                      <a:pt x="1999" y="8788"/>
                    </a:cubicBezTo>
                    <a:cubicBezTo>
                      <a:pt x="1930" y="8781"/>
                      <a:pt x="1954" y="8678"/>
                      <a:pt x="1835" y="8708"/>
                    </a:cubicBezTo>
                    <a:cubicBezTo>
                      <a:pt x="1704" y="8534"/>
                      <a:pt x="1349" y="8634"/>
                      <a:pt x="1224" y="8736"/>
                    </a:cubicBezTo>
                    <a:cubicBezTo>
                      <a:pt x="1102" y="8835"/>
                      <a:pt x="682" y="8887"/>
                      <a:pt x="661" y="8607"/>
                    </a:cubicBezTo>
                    <a:cubicBezTo>
                      <a:pt x="631" y="8603"/>
                      <a:pt x="588" y="8600"/>
                      <a:pt x="561" y="8615"/>
                    </a:cubicBezTo>
                    <a:cubicBezTo>
                      <a:pt x="559" y="8612"/>
                      <a:pt x="535" y="8572"/>
                      <a:pt x="535" y="8572"/>
                    </a:cubicBezTo>
                    <a:cubicBezTo>
                      <a:pt x="414" y="8571"/>
                      <a:pt x="318" y="8636"/>
                      <a:pt x="375" y="8778"/>
                    </a:cubicBezTo>
                    <a:cubicBezTo>
                      <a:pt x="343" y="8806"/>
                      <a:pt x="256" y="9007"/>
                      <a:pt x="329" y="9043"/>
                    </a:cubicBezTo>
                    <a:cubicBezTo>
                      <a:pt x="249" y="9165"/>
                      <a:pt x="305" y="9330"/>
                      <a:pt x="421" y="9335"/>
                    </a:cubicBezTo>
                    <a:cubicBezTo>
                      <a:pt x="437" y="9593"/>
                      <a:pt x="540" y="10027"/>
                      <a:pt x="785" y="10022"/>
                    </a:cubicBezTo>
                    <a:cubicBezTo>
                      <a:pt x="850" y="10027"/>
                      <a:pt x="1167" y="10311"/>
                      <a:pt x="1169" y="10017"/>
                    </a:cubicBezTo>
                    <a:cubicBezTo>
                      <a:pt x="1171" y="9906"/>
                      <a:pt x="1447" y="10181"/>
                      <a:pt x="1452" y="10184"/>
                    </a:cubicBezTo>
                    <a:cubicBezTo>
                      <a:pt x="1603" y="10274"/>
                      <a:pt x="1696" y="10029"/>
                      <a:pt x="1800" y="10012"/>
                    </a:cubicBezTo>
                    <a:cubicBezTo>
                      <a:pt x="1854" y="10012"/>
                      <a:pt x="1899" y="10096"/>
                      <a:pt x="1959" y="10058"/>
                    </a:cubicBezTo>
                    <a:cubicBezTo>
                      <a:pt x="1947" y="10128"/>
                      <a:pt x="1993" y="10195"/>
                      <a:pt x="1984" y="10276"/>
                    </a:cubicBezTo>
                    <a:cubicBezTo>
                      <a:pt x="1984" y="10276"/>
                      <a:pt x="2022" y="10292"/>
                      <a:pt x="2025" y="10293"/>
                    </a:cubicBezTo>
                    <a:cubicBezTo>
                      <a:pt x="2030" y="10351"/>
                      <a:pt x="2017" y="10414"/>
                      <a:pt x="2045" y="10467"/>
                    </a:cubicBezTo>
                    <a:cubicBezTo>
                      <a:pt x="1964" y="10561"/>
                      <a:pt x="1951" y="10674"/>
                      <a:pt x="1927" y="10801"/>
                    </a:cubicBezTo>
                    <a:cubicBezTo>
                      <a:pt x="1848" y="10835"/>
                      <a:pt x="1834" y="11184"/>
                      <a:pt x="1763" y="11286"/>
                    </a:cubicBezTo>
                    <a:cubicBezTo>
                      <a:pt x="1769" y="11302"/>
                      <a:pt x="2052" y="12076"/>
                      <a:pt x="1847" y="12076"/>
                    </a:cubicBezTo>
                    <a:cubicBezTo>
                      <a:pt x="1847" y="12076"/>
                      <a:pt x="1847" y="12076"/>
                      <a:pt x="1847" y="12076"/>
                    </a:cubicBezTo>
                    <a:lnTo>
                      <a:pt x="1837" y="12090"/>
                    </a:lnTo>
                    <a:cubicBezTo>
                      <a:pt x="1850" y="12113"/>
                      <a:pt x="1854" y="12139"/>
                      <a:pt x="1849" y="12168"/>
                    </a:cubicBezTo>
                    <a:lnTo>
                      <a:pt x="1968" y="12175"/>
                    </a:lnTo>
                    <a:cubicBezTo>
                      <a:pt x="2045" y="12306"/>
                      <a:pt x="2361" y="12799"/>
                      <a:pt x="2334" y="12928"/>
                    </a:cubicBezTo>
                    <a:cubicBezTo>
                      <a:pt x="2299" y="13089"/>
                      <a:pt x="2510" y="13140"/>
                      <a:pt x="2556" y="13229"/>
                    </a:cubicBezTo>
                    <a:cubicBezTo>
                      <a:pt x="2628" y="13365"/>
                      <a:pt x="2637" y="13466"/>
                      <a:pt x="2665" y="13606"/>
                    </a:cubicBezTo>
                    <a:cubicBezTo>
                      <a:pt x="2622" y="13995"/>
                      <a:pt x="2974" y="14177"/>
                      <a:pt x="3079" y="14465"/>
                    </a:cubicBezTo>
                    <a:cubicBezTo>
                      <a:pt x="3147" y="14644"/>
                      <a:pt x="3352" y="14818"/>
                      <a:pt x="3369" y="15010"/>
                    </a:cubicBezTo>
                    <a:cubicBezTo>
                      <a:pt x="3389" y="15237"/>
                      <a:pt x="3410" y="15717"/>
                      <a:pt x="3527" y="15914"/>
                    </a:cubicBezTo>
                    <a:cubicBezTo>
                      <a:pt x="3685" y="16178"/>
                      <a:pt x="3909" y="15819"/>
                      <a:pt x="4050" y="15819"/>
                    </a:cubicBezTo>
                    <a:cubicBezTo>
                      <a:pt x="4318" y="15819"/>
                      <a:pt x="4521" y="15540"/>
                      <a:pt x="4746" y="15429"/>
                    </a:cubicBezTo>
                    <a:cubicBezTo>
                      <a:pt x="4904" y="15350"/>
                      <a:pt x="5142" y="15358"/>
                      <a:pt x="5113" y="15092"/>
                    </a:cubicBezTo>
                    <a:cubicBezTo>
                      <a:pt x="5108" y="15051"/>
                      <a:pt x="5191" y="15049"/>
                      <a:pt x="5224" y="15056"/>
                    </a:cubicBezTo>
                    <a:cubicBezTo>
                      <a:pt x="5227" y="15026"/>
                      <a:pt x="5232" y="14996"/>
                      <a:pt x="5238" y="14967"/>
                    </a:cubicBezTo>
                    <a:cubicBezTo>
                      <a:pt x="5244" y="14974"/>
                      <a:pt x="5256" y="14987"/>
                      <a:pt x="5262" y="14995"/>
                    </a:cubicBezTo>
                    <a:cubicBezTo>
                      <a:pt x="5385" y="14964"/>
                      <a:pt x="5690" y="14881"/>
                      <a:pt x="5666" y="14697"/>
                    </a:cubicBezTo>
                    <a:cubicBezTo>
                      <a:pt x="5680" y="14778"/>
                      <a:pt x="5943" y="14440"/>
                      <a:pt x="5924" y="14454"/>
                    </a:cubicBezTo>
                    <a:cubicBezTo>
                      <a:pt x="5959" y="14436"/>
                      <a:pt x="6024" y="14445"/>
                      <a:pt x="6061" y="14446"/>
                    </a:cubicBezTo>
                    <a:lnTo>
                      <a:pt x="6064" y="14398"/>
                    </a:lnTo>
                    <a:lnTo>
                      <a:pt x="6088" y="14378"/>
                    </a:lnTo>
                    <a:cubicBezTo>
                      <a:pt x="6071" y="14281"/>
                      <a:pt x="6052" y="14106"/>
                      <a:pt x="6092" y="14014"/>
                    </a:cubicBezTo>
                    <a:cubicBezTo>
                      <a:pt x="6217" y="14121"/>
                      <a:pt x="6399" y="13516"/>
                      <a:pt x="6416" y="13402"/>
                    </a:cubicBezTo>
                    <a:cubicBezTo>
                      <a:pt x="6337" y="13408"/>
                      <a:pt x="6330" y="13381"/>
                      <a:pt x="6268" y="13333"/>
                    </a:cubicBezTo>
                    <a:cubicBezTo>
                      <a:pt x="6116" y="13110"/>
                      <a:pt x="6087" y="13191"/>
                      <a:pt x="5900" y="13054"/>
                    </a:cubicBezTo>
                    <a:cubicBezTo>
                      <a:pt x="5695" y="12901"/>
                      <a:pt x="5769" y="12651"/>
                      <a:pt x="5663" y="12468"/>
                    </a:cubicBezTo>
                    <a:cubicBezTo>
                      <a:pt x="5681" y="12448"/>
                      <a:pt x="5685" y="12420"/>
                      <a:pt x="5677" y="12383"/>
                    </a:cubicBezTo>
                    <a:cubicBezTo>
                      <a:pt x="5773" y="12362"/>
                      <a:pt x="5783" y="12641"/>
                      <a:pt x="5830" y="12702"/>
                    </a:cubicBezTo>
                    <a:cubicBezTo>
                      <a:pt x="5907" y="12800"/>
                      <a:pt x="6096" y="12798"/>
                      <a:pt x="6204" y="12813"/>
                    </a:cubicBezTo>
                    <a:cubicBezTo>
                      <a:pt x="6343" y="12843"/>
                      <a:pt x="6560" y="12984"/>
                      <a:pt x="6684" y="12921"/>
                    </a:cubicBezTo>
                    <a:cubicBezTo>
                      <a:pt x="6904" y="12809"/>
                      <a:pt x="7142" y="12917"/>
                      <a:pt x="7377" y="12831"/>
                    </a:cubicBezTo>
                    <a:cubicBezTo>
                      <a:pt x="7381" y="12857"/>
                      <a:pt x="7392" y="12874"/>
                      <a:pt x="7409" y="12884"/>
                    </a:cubicBezTo>
                    <a:cubicBezTo>
                      <a:pt x="7402" y="12977"/>
                      <a:pt x="7445" y="12999"/>
                      <a:pt x="7507" y="12996"/>
                    </a:cubicBezTo>
                    <a:cubicBezTo>
                      <a:pt x="7525" y="13107"/>
                      <a:pt x="7595" y="13302"/>
                      <a:pt x="7708" y="13243"/>
                    </a:cubicBezTo>
                    <a:cubicBezTo>
                      <a:pt x="7799" y="13358"/>
                      <a:pt x="7948" y="13516"/>
                      <a:pt x="8082" y="13456"/>
                    </a:cubicBezTo>
                    <a:cubicBezTo>
                      <a:pt x="8040" y="13536"/>
                      <a:pt x="7899" y="13395"/>
                      <a:pt x="7863" y="13512"/>
                    </a:cubicBezTo>
                    <a:cubicBezTo>
                      <a:pt x="7838" y="13591"/>
                      <a:pt x="7985" y="13734"/>
                      <a:pt x="8024" y="13785"/>
                    </a:cubicBezTo>
                    <a:cubicBezTo>
                      <a:pt x="8174" y="13978"/>
                      <a:pt x="8328" y="14099"/>
                      <a:pt x="8506" y="13859"/>
                    </a:cubicBezTo>
                    <a:cubicBezTo>
                      <a:pt x="8506" y="13859"/>
                      <a:pt x="8511" y="13822"/>
                      <a:pt x="8511" y="13821"/>
                    </a:cubicBezTo>
                    <a:cubicBezTo>
                      <a:pt x="8597" y="14372"/>
                      <a:pt x="8658" y="15060"/>
                      <a:pt x="8944" y="15536"/>
                    </a:cubicBezTo>
                    <a:cubicBezTo>
                      <a:pt x="9051" y="15713"/>
                      <a:pt x="9457" y="17441"/>
                      <a:pt x="9713" y="17105"/>
                    </a:cubicBezTo>
                    <a:cubicBezTo>
                      <a:pt x="9784" y="17012"/>
                      <a:pt x="9781" y="16935"/>
                      <a:pt x="9870" y="16876"/>
                    </a:cubicBezTo>
                    <a:cubicBezTo>
                      <a:pt x="9961" y="16816"/>
                      <a:pt x="9845" y="16697"/>
                      <a:pt x="9968" y="16619"/>
                    </a:cubicBezTo>
                    <a:cubicBezTo>
                      <a:pt x="9997" y="16525"/>
                      <a:pt x="10045" y="16545"/>
                      <a:pt x="10043" y="16402"/>
                    </a:cubicBezTo>
                    <a:cubicBezTo>
                      <a:pt x="10042" y="16315"/>
                      <a:pt x="9996" y="16229"/>
                      <a:pt x="10027" y="16148"/>
                    </a:cubicBezTo>
                    <a:cubicBezTo>
                      <a:pt x="10149" y="15836"/>
                      <a:pt x="9994" y="15606"/>
                      <a:pt x="10014" y="15300"/>
                    </a:cubicBezTo>
                    <a:cubicBezTo>
                      <a:pt x="10017" y="15254"/>
                      <a:pt x="10218" y="15132"/>
                      <a:pt x="10207" y="15132"/>
                    </a:cubicBezTo>
                    <a:cubicBezTo>
                      <a:pt x="10321" y="15132"/>
                      <a:pt x="10494" y="14748"/>
                      <a:pt x="10602" y="14634"/>
                    </a:cubicBezTo>
                    <a:cubicBezTo>
                      <a:pt x="10691" y="14538"/>
                      <a:pt x="10737" y="14284"/>
                      <a:pt x="10862" y="14259"/>
                    </a:cubicBezTo>
                    <a:cubicBezTo>
                      <a:pt x="10992" y="14233"/>
                      <a:pt x="11028" y="14088"/>
                      <a:pt x="11120" y="13995"/>
                    </a:cubicBezTo>
                    <a:cubicBezTo>
                      <a:pt x="10889" y="13710"/>
                      <a:pt x="11322" y="13817"/>
                      <a:pt x="11401" y="13792"/>
                    </a:cubicBezTo>
                    <a:lnTo>
                      <a:pt x="11405" y="13809"/>
                    </a:lnTo>
                    <a:cubicBezTo>
                      <a:pt x="11513" y="13796"/>
                      <a:pt x="11840" y="13734"/>
                      <a:pt x="11758" y="13509"/>
                    </a:cubicBezTo>
                    <a:cubicBezTo>
                      <a:pt x="11915" y="13567"/>
                      <a:pt x="11804" y="13766"/>
                      <a:pt x="11804" y="13858"/>
                    </a:cubicBezTo>
                    <a:cubicBezTo>
                      <a:pt x="11855" y="13932"/>
                      <a:pt x="11916" y="14007"/>
                      <a:pt x="11963" y="14088"/>
                    </a:cubicBezTo>
                    <a:cubicBezTo>
                      <a:pt x="12025" y="14193"/>
                      <a:pt x="12122" y="14206"/>
                      <a:pt x="12170" y="14271"/>
                    </a:cubicBezTo>
                    <a:cubicBezTo>
                      <a:pt x="12116" y="14362"/>
                      <a:pt x="12121" y="14561"/>
                      <a:pt x="12259" y="14543"/>
                    </a:cubicBezTo>
                    <a:lnTo>
                      <a:pt x="12265" y="14517"/>
                    </a:lnTo>
                    <a:cubicBezTo>
                      <a:pt x="12405" y="14547"/>
                      <a:pt x="12309" y="15318"/>
                      <a:pt x="12423" y="15210"/>
                    </a:cubicBezTo>
                    <a:cubicBezTo>
                      <a:pt x="12494" y="15441"/>
                      <a:pt x="12802" y="15118"/>
                      <a:pt x="12844" y="14997"/>
                    </a:cubicBezTo>
                    <a:cubicBezTo>
                      <a:pt x="12856" y="15037"/>
                      <a:pt x="12878" y="15060"/>
                      <a:pt x="12911" y="15067"/>
                    </a:cubicBezTo>
                    <a:cubicBezTo>
                      <a:pt x="12902" y="15223"/>
                      <a:pt x="13012" y="15781"/>
                      <a:pt x="13143" y="15859"/>
                    </a:cubicBezTo>
                    <a:lnTo>
                      <a:pt x="13144" y="15854"/>
                    </a:lnTo>
                    <a:cubicBezTo>
                      <a:pt x="13197" y="16052"/>
                      <a:pt x="13142" y="16636"/>
                      <a:pt x="13250" y="16730"/>
                    </a:cubicBezTo>
                    <a:cubicBezTo>
                      <a:pt x="13233" y="16829"/>
                      <a:pt x="13157" y="17177"/>
                      <a:pt x="13261" y="17253"/>
                    </a:cubicBezTo>
                    <a:cubicBezTo>
                      <a:pt x="13268" y="17259"/>
                      <a:pt x="13275" y="17264"/>
                      <a:pt x="13282" y="17267"/>
                    </a:cubicBezTo>
                    <a:cubicBezTo>
                      <a:pt x="13318" y="17267"/>
                      <a:pt x="13328" y="17221"/>
                      <a:pt x="13335" y="17183"/>
                    </a:cubicBezTo>
                    <a:cubicBezTo>
                      <a:pt x="13489" y="17447"/>
                      <a:pt x="13664" y="17696"/>
                      <a:pt x="13664" y="18046"/>
                    </a:cubicBezTo>
                    <a:cubicBezTo>
                      <a:pt x="13665" y="18236"/>
                      <a:pt x="13986" y="18792"/>
                      <a:pt x="14143" y="18792"/>
                    </a:cubicBezTo>
                    <a:lnTo>
                      <a:pt x="14108" y="18792"/>
                    </a:lnTo>
                    <a:lnTo>
                      <a:pt x="14340" y="18993"/>
                    </a:lnTo>
                    <a:cubicBezTo>
                      <a:pt x="14381" y="18801"/>
                      <a:pt x="14438" y="18554"/>
                      <a:pt x="14266" y="18407"/>
                    </a:cubicBezTo>
                    <a:cubicBezTo>
                      <a:pt x="14222" y="18370"/>
                      <a:pt x="14205" y="18151"/>
                      <a:pt x="14226" y="18088"/>
                    </a:cubicBezTo>
                    <a:cubicBezTo>
                      <a:pt x="14290" y="17896"/>
                      <a:pt x="14071" y="17539"/>
                      <a:pt x="13928" y="17499"/>
                    </a:cubicBezTo>
                    <a:cubicBezTo>
                      <a:pt x="13881" y="17415"/>
                      <a:pt x="13661" y="17373"/>
                      <a:pt x="13645" y="17259"/>
                    </a:cubicBezTo>
                    <a:cubicBezTo>
                      <a:pt x="13745" y="17168"/>
                      <a:pt x="13574" y="16889"/>
                      <a:pt x="13559" y="16792"/>
                    </a:cubicBezTo>
                    <a:cubicBezTo>
                      <a:pt x="13529" y="16788"/>
                      <a:pt x="13501" y="16791"/>
                      <a:pt x="13472" y="16803"/>
                    </a:cubicBezTo>
                    <a:cubicBezTo>
                      <a:pt x="13429" y="16495"/>
                      <a:pt x="13632" y="16145"/>
                      <a:pt x="13549" y="15846"/>
                    </a:cubicBezTo>
                    <a:cubicBezTo>
                      <a:pt x="13573" y="15845"/>
                      <a:pt x="13595" y="15843"/>
                      <a:pt x="13619" y="15840"/>
                    </a:cubicBezTo>
                    <a:cubicBezTo>
                      <a:pt x="13609" y="16099"/>
                      <a:pt x="13684" y="15951"/>
                      <a:pt x="13779" y="16047"/>
                    </a:cubicBezTo>
                    <a:cubicBezTo>
                      <a:pt x="13864" y="16023"/>
                      <a:pt x="13870" y="16267"/>
                      <a:pt x="13976" y="16189"/>
                    </a:cubicBezTo>
                    <a:cubicBezTo>
                      <a:pt x="14020" y="16272"/>
                      <a:pt x="14042" y="16563"/>
                      <a:pt x="14148" y="16421"/>
                    </a:cubicBezTo>
                    <a:cubicBezTo>
                      <a:pt x="14160" y="16430"/>
                      <a:pt x="14169" y="16479"/>
                      <a:pt x="14172" y="16497"/>
                    </a:cubicBezTo>
                    <a:cubicBezTo>
                      <a:pt x="14248" y="16535"/>
                      <a:pt x="14324" y="16665"/>
                      <a:pt x="14393" y="16675"/>
                    </a:cubicBezTo>
                    <a:cubicBezTo>
                      <a:pt x="14349" y="16802"/>
                      <a:pt x="14378" y="16936"/>
                      <a:pt x="14328" y="17065"/>
                    </a:cubicBezTo>
                    <a:cubicBezTo>
                      <a:pt x="14423" y="17103"/>
                      <a:pt x="14649" y="16942"/>
                      <a:pt x="14681" y="16817"/>
                    </a:cubicBezTo>
                    <a:cubicBezTo>
                      <a:pt x="14747" y="16823"/>
                      <a:pt x="14771" y="16679"/>
                      <a:pt x="14777" y="16616"/>
                    </a:cubicBezTo>
                    <a:lnTo>
                      <a:pt x="14795" y="16636"/>
                    </a:lnTo>
                    <a:cubicBezTo>
                      <a:pt x="14920" y="16540"/>
                      <a:pt x="15138" y="16456"/>
                      <a:pt x="15162" y="16247"/>
                    </a:cubicBezTo>
                    <a:cubicBezTo>
                      <a:pt x="15186" y="16037"/>
                      <a:pt x="15149" y="15872"/>
                      <a:pt x="15136" y="15668"/>
                    </a:cubicBezTo>
                    <a:cubicBezTo>
                      <a:pt x="15108" y="15228"/>
                      <a:pt x="14762" y="15014"/>
                      <a:pt x="14564" y="14711"/>
                    </a:cubicBezTo>
                    <a:cubicBezTo>
                      <a:pt x="14528" y="14587"/>
                      <a:pt x="14270" y="14343"/>
                      <a:pt x="14428" y="14189"/>
                    </a:cubicBezTo>
                    <a:cubicBezTo>
                      <a:pt x="14501" y="14117"/>
                      <a:pt x="14517" y="14012"/>
                      <a:pt x="14591" y="13938"/>
                    </a:cubicBezTo>
                    <a:cubicBezTo>
                      <a:pt x="14638" y="13892"/>
                      <a:pt x="14715" y="13816"/>
                      <a:pt x="14743" y="13760"/>
                    </a:cubicBezTo>
                    <a:cubicBezTo>
                      <a:pt x="14780" y="13785"/>
                      <a:pt x="14880" y="13924"/>
                      <a:pt x="14917" y="13797"/>
                    </a:cubicBezTo>
                    <a:cubicBezTo>
                      <a:pt x="14919" y="13798"/>
                      <a:pt x="14921" y="13800"/>
                      <a:pt x="14924" y="13802"/>
                    </a:cubicBezTo>
                    <a:cubicBezTo>
                      <a:pt x="14874" y="13903"/>
                      <a:pt x="14944" y="14050"/>
                      <a:pt x="15003" y="14121"/>
                    </a:cubicBezTo>
                    <a:cubicBezTo>
                      <a:pt x="14696" y="14139"/>
                      <a:pt x="14934" y="14721"/>
                      <a:pt x="15063" y="14532"/>
                    </a:cubicBezTo>
                    <a:cubicBezTo>
                      <a:pt x="15168" y="14522"/>
                      <a:pt x="15172" y="14273"/>
                      <a:pt x="15207" y="14188"/>
                    </a:cubicBezTo>
                    <a:cubicBezTo>
                      <a:pt x="15207" y="14093"/>
                      <a:pt x="15157" y="14104"/>
                      <a:pt x="15102" y="14115"/>
                    </a:cubicBezTo>
                    <a:cubicBezTo>
                      <a:pt x="15199" y="14030"/>
                      <a:pt x="15118" y="14016"/>
                      <a:pt x="15104" y="13913"/>
                    </a:cubicBezTo>
                    <a:cubicBezTo>
                      <a:pt x="15092" y="13820"/>
                      <a:pt x="15241" y="13850"/>
                      <a:pt x="15282" y="13822"/>
                    </a:cubicBezTo>
                    <a:cubicBezTo>
                      <a:pt x="15359" y="13767"/>
                      <a:pt x="15439" y="13745"/>
                      <a:pt x="15523" y="13688"/>
                    </a:cubicBezTo>
                    <a:cubicBezTo>
                      <a:pt x="15526" y="13681"/>
                      <a:pt x="15528" y="13675"/>
                      <a:pt x="15529" y="13668"/>
                    </a:cubicBezTo>
                    <a:cubicBezTo>
                      <a:pt x="15564" y="13634"/>
                      <a:pt x="15623" y="13651"/>
                      <a:pt x="15631" y="13574"/>
                    </a:cubicBezTo>
                    <a:cubicBezTo>
                      <a:pt x="15690" y="13627"/>
                      <a:pt x="16074" y="13471"/>
                      <a:pt x="16095" y="13390"/>
                    </a:cubicBezTo>
                    <a:cubicBezTo>
                      <a:pt x="16114" y="13308"/>
                      <a:pt x="16263" y="13203"/>
                      <a:pt x="16314" y="13153"/>
                    </a:cubicBezTo>
                    <a:cubicBezTo>
                      <a:pt x="16369" y="13097"/>
                      <a:pt x="16451" y="12820"/>
                      <a:pt x="16493" y="12794"/>
                    </a:cubicBezTo>
                    <a:lnTo>
                      <a:pt x="16510" y="12781"/>
                    </a:lnTo>
                    <a:cubicBezTo>
                      <a:pt x="16523" y="12573"/>
                      <a:pt x="16584" y="12331"/>
                      <a:pt x="16643" y="12135"/>
                    </a:cubicBezTo>
                    <a:cubicBezTo>
                      <a:pt x="16777" y="12226"/>
                      <a:pt x="16741" y="11976"/>
                      <a:pt x="16718" y="11897"/>
                    </a:cubicBezTo>
                    <a:lnTo>
                      <a:pt x="16759" y="11906"/>
                    </a:lnTo>
                    <a:cubicBezTo>
                      <a:pt x="16726" y="11747"/>
                      <a:pt x="16728" y="11491"/>
                      <a:pt x="16531" y="11506"/>
                    </a:cubicBezTo>
                    <a:cubicBezTo>
                      <a:pt x="16589" y="11423"/>
                      <a:pt x="16734" y="11436"/>
                      <a:pt x="16572" y="11272"/>
                    </a:cubicBezTo>
                    <a:lnTo>
                      <a:pt x="16584" y="11278"/>
                    </a:lnTo>
                    <a:cubicBezTo>
                      <a:pt x="16598" y="11049"/>
                      <a:pt x="16383" y="11061"/>
                      <a:pt x="16346" y="10916"/>
                    </a:cubicBezTo>
                    <a:cubicBezTo>
                      <a:pt x="16216" y="10747"/>
                      <a:pt x="16131" y="10449"/>
                      <a:pt x="15922" y="10393"/>
                    </a:cubicBezTo>
                    <a:cubicBezTo>
                      <a:pt x="15951" y="10281"/>
                      <a:pt x="15996" y="10050"/>
                      <a:pt x="16094" y="10009"/>
                    </a:cubicBezTo>
                    <a:cubicBezTo>
                      <a:pt x="16162" y="9981"/>
                      <a:pt x="16172" y="9976"/>
                      <a:pt x="16241" y="9976"/>
                    </a:cubicBezTo>
                    <a:cubicBezTo>
                      <a:pt x="16389" y="9976"/>
                      <a:pt x="16257" y="9717"/>
                      <a:pt x="16138" y="9717"/>
                    </a:cubicBezTo>
                    <a:cubicBezTo>
                      <a:pt x="16041" y="9717"/>
                      <a:pt x="15947" y="9596"/>
                      <a:pt x="15855" y="9645"/>
                    </a:cubicBezTo>
                    <a:cubicBezTo>
                      <a:pt x="15815" y="9666"/>
                      <a:pt x="15657" y="9959"/>
                      <a:pt x="15665" y="9700"/>
                    </a:cubicBezTo>
                    <a:cubicBezTo>
                      <a:pt x="15671" y="9442"/>
                      <a:pt x="15348" y="9696"/>
                      <a:pt x="15343" y="9394"/>
                    </a:cubicBezTo>
                    <a:cubicBezTo>
                      <a:pt x="15385" y="9432"/>
                      <a:pt x="15449" y="9421"/>
                      <a:pt x="15498" y="9408"/>
                    </a:cubicBezTo>
                    <a:cubicBezTo>
                      <a:pt x="15515" y="9403"/>
                      <a:pt x="15696" y="9022"/>
                      <a:pt x="15716" y="8978"/>
                    </a:cubicBezTo>
                    <a:cubicBezTo>
                      <a:pt x="15802" y="8780"/>
                      <a:pt x="15869" y="9340"/>
                      <a:pt x="15873" y="9343"/>
                    </a:cubicBezTo>
                    <a:cubicBezTo>
                      <a:pt x="15724" y="9412"/>
                      <a:pt x="15962" y="9649"/>
                      <a:pt x="16042" y="9398"/>
                    </a:cubicBezTo>
                    <a:cubicBezTo>
                      <a:pt x="16080" y="9281"/>
                      <a:pt x="16134" y="9226"/>
                      <a:pt x="16255" y="9232"/>
                    </a:cubicBezTo>
                    <a:cubicBezTo>
                      <a:pt x="16563" y="9232"/>
                      <a:pt x="16381" y="9707"/>
                      <a:pt x="16600" y="9725"/>
                    </a:cubicBezTo>
                    <a:cubicBezTo>
                      <a:pt x="16602" y="9756"/>
                      <a:pt x="16619" y="9789"/>
                      <a:pt x="16637" y="9811"/>
                    </a:cubicBezTo>
                    <a:cubicBezTo>
                      <a:pt x="16663" y="9798"/>
                      <a:pt x="16698" y="9771"/>
                      <a:pt x="16709" y="9740"/>
                    </a:cubicBezTo>
                    <a:cubicBezTo>
                      <a:pt x="16725" y="9749"/>
                      <a:pt x="16741" y="9758"/>
                      <a:pt x="16757" y="9767"/>
                    </a:cubicBezTo>
                    <a:cubicBezTo>
                      <a:pt x="16769" y="9767"/>
                      <a:pt x="16778" y="9762"/>
                      <a:pt x="16785" y="9756"/>
                    </a:cubicBezTo>
                    <a:cubicBezTo>
                      <a:pt x="16797" y="9780"/>
                      <a:pt x="16820" y="9802"/>
                      <a:pt x="16840" y="9817"/>
                    </a:cubicBezTo>
                    <a:cubicBezTo>
                      <a:pt x="16852" y="9804"/>
                      <a:pt x="16864" y="9788"/>
                      <a:pt x="16873" y="9771"/>
                    </a:cubicBezTo>
                    <a:cubicBezTo>
                      <a:pt x="16891" y="9805"/>
                      <a:pt x="16902" y="9828"/>
                      <a:pt x="16908" y="9843"/>
                    </a:cubicBezTo>
                    <a:cubicBezTo>
                      <a:pt x="16847" y="9895"/>
                      <a:pt x="17004" y="10307"/>
                      <a:pt x="17021" y="10410"/>
                    </a:cubicBezTo>
                    <a:cubicBezTo>
                      <a:pt x="17070" y="10691"/>
                      <a:pt x="17304" y="10518"/>
                      <a:pt x="17449" y="10518"/>
                    </a:cubicBezTo>
                    <a:cubicBezTo>
                      <a:pt x="17808" y="10215"/>
                      <a:pt x="17261" y="9613"/>
                      <a:pt x="17080" y="9402"/>
                    </a:cubicBezTo>
                    <a:lnTo>
                      <a:pt x="17048" y="9438"/>
                    </a:lnTo>
                    <a:cubicBezTo>
                      <a:pt x="16837" y="9231"/>
                      <a:pt x="16887" y="9348"/>
                      <a:pt x="17005" y="9091"/>
                    </a:cubicBezTo>
                    <a:cubicBezTo>
                      <a:pt x="17099" y="8895"/>
                      <a:pt x="16986" y="8839"/>
                      <a:pt x="17044" y="8633"/>
                    </a:cubicBezTo>
                    <a:cubicBezTo>
                      <a:pt x="17065" y="8626"/>
                      <a:pt x="17115" y="8634"/>
                      <a:pt x="17137" y="8636"/>
                    </a:cubicBezTo>
                    <a:cubicBezTo>
                      <a:pt x="17110" y="8586"/>
                      <a:pt x="17077" y="8532"/>
                      <a:pt x="17040" y="8493"/>
                    </a:cubicBezTo>
                    <a:cubicBezTo>
                      <a:pt x="17041" y="8492"/>
                      <a:pt x="17041" y="8490"/>
                      <a:pt x="17042" y="8488"/>
                    </a:cubicBezTo>
                    <a:cubicBezTo>
                      <a:pt x="17064" y="8487"/>
                      <a:pt x="17086" y="8479"/>
                      <a:pt x="17106" y="8468"/>
                    </a:cubicBezTo>
                    <a:cubicBezTo>
                      <a:pt x="17136" y="8432"/>
                      <a:pt x="17150" y="8393"/>
                      <a:pt x="17159" y="8342"/>
                    </a:cubicBezTo>
                    <a:cubicBezTo>
                      <a:pt x="17315" y="8418"/>
                      <a:pt x="17705" y="8619"/>
                      <a:pt x="17671" y="8117"/>
                    </a:cubicBezTo>
                    <a:cubicBezTo>
                      <a:pt x="17658" y="7925"/>
                      <a:pt x="17808" y="7735"/>
                      <a:pt x="17792" y="7535"/>
                    </a:cubicBezTo>
                    <a:cubicBezTo>
                      <a:pt x="17781" y="7389"/>
                      <a:pt x="17861" y="7091"/>
                      <a:pt x="17823" y="6968"/>
                    </a:cubicBezTo>
                    <a:cubicBezTo>
                      <a:pt x="17754" y="6743"/>
                      <a:pt x="17595" y="6575"/>
                      <a:pt x="17533" y="6355"/>
                    </a:cubicBezTo>
                    <a:cubicBezTo>
                      <a:pt x="17482" y="6176"/>
                      <a:pt x="17477" y="6076"/>
                      <a:pt x="17371" y="5930"/>
                    </a:cubicBezTo>
                    <a:cubicBezTo>
                      <a:pt x="17206" y="5696"/>
                      <a:pt x="16964" y="5566"/>
                      <a:pt x="16701" y="5550"/>
                    </a:cubicBezTo>
                    <a:lnTo>
                      <a:pt x="16702" y="5599"/>
                    </a:lnTo>
                    <a:lnTo>
                      <a:pt x="16682" y="5620"/>
                    </a:lnTo>
                    <a:cubicBezTo>
                      <a:pt x="16715" y="5661"/>
                      <a:pt x="16696" y="5689"/>
                      <a:pt x="16705" y="5735"/>
                    </a:cubicBezTo>
                    <a:cubicBezTo>
                      <a:pt x="16705" y="5735"/>
                      <a:pt x="16701" y="5738"/>
                      <a:pt x="16686" y="5738"/>
                    </a:cubicBezTo>
                    <a:cubicBezTo>
                      <a:pt x="16699" y="5604"/>
                      <a:pt x="16597" y="5649"/>
                      <a:pt x="16543" y="5672"/>
                    </a:cubicBezTo>
                    <a:cubicBezTo>
                      <a:pt x="16464" y="5655"/>
                      <a:pt x="16474" y="5478"/>
                      <a:pt x="16362" y="5478"/>
                    </a:cubicBezTo>
                    <a:cubicBezTo>
                      <a:pt x="16292" y="5478"/>
                      <a:pt x="16248" y="5504"/>
                      <a:pt x="16175" y="5453"/>
                    </a:cubicBezTo>
                    <a:cubicBezTo>
                      <a:pt x="16188" y="5307"/>
                      <a:pt x="16331" y="5234"/>
                      <a:pt x="16320" y="5059"/>
                    </a:cubicBezTo>
                    <a:cubicBezTo>
                      <a:pt x="16316" y="4984"/>
                      <a:pt x="16399" y="4871"/>
                      <a:pt x="16438" y="4830"/>
                    </a:cubicBezTo>
                    <a:cubicBezTo>
                      <a:pt x="16438" y="4780"/>
                      <a:pt x="16419" y="4738"/>
                      <a:pt x="16403" y="4694"/>
                    </a:cubicBezTo>
                    <a:cubicBezTo>
                      <a:pt x="16485" y="4410"/>
                      <a:pt x="16622" y="4513"/>
                      <a:pt x="16822" y="4502"/>
                    </a:cubicBezTo>
                    <a:cubicBezTo>
                      <a:pt x="17017" y="4491"/>
                      <a:pt x="17229" y="4512"/>
                      <a:pt x="17432" y="4486"/>
                    </a:cubicBezTo>
                    <a:cubicBezTo>
                      <a:pt x="17432" y="4486"/>
                      <a:pt x="17380" y="4399"/>
                      <a:pt x="17380" y="4399"/>
                    </a:cubicBezTo>
                    <a:cubicBezTo>
                      <a:pt x="17472" y="4395"/>
                      <a:pt x="17591" y="4417"/>
                      <a:pt x="17675" y="4457"/>
                    </a:cubicBezTo>
                    <a:lnTo>
                      <a:pt x="17587" y="4479"/>
                    </a:lnTo>
                    <a:cubicBezTo>
                      <a:pt x="17820" y="4694"/>
                      <a:pt x="18012" y="4482"/>
                      <a:pt x="18255" y="4567"/>
                    </a:cubicBezTo>
                    <a:lnTo>
                      <a:pt x="18310" y="4498"/>
                    </a:lnTo>
                    <a:cubicBezTo>
                      <a:pt x="18234" y="4374"/>
                      <a:pt x="18125" y="4427"/>
                      <a:pt x="18045" y="4339"/>
                    </a:cubicBezTo>
                    <a:cubicBezTo>
                      <a:pt x="18017" y="4297"/>
                      <a:pt x="18066" y="4003"/>
                      <a:pt x="18073" y="3947"/>
                    </a:cubicBezTo>
                    <a:cubicBezTo>
                      <a:pt x="18187" y="3913"/>
                      <a:pt x="18309" y="3913"/>
                      <a:pt x="18421" y="3949"/>
                    </a:cubicBezTo>
                    <a:cubicBezTo>
                      <a:pt x="18458" y="3949"/>
                      <a:pt x="18515" y="4111"/>
                      <a:pt x="18527" y="4157"/>
                    </a:cubicBezTo>
                    <a:cubicBezTo>
                      <a:pt x="18550" y="4152"/>
                      <a:pt x="18576" y="4143"/>
                      <a:pt x="18595" y="4129"/>
                    </a:cubicBezTo>
                    <a:cubicBezTo>
                      <a:pt x="18617" y="4170"/>
                      <a:pt x="18639" y="4210"/>
                      <a:pt x="18664" y="4248"/>
                    </a:cubicBezTo>
                    <a:cubicBezTo>
                      <a:pt x="18693" y="4222"/>
                      <a:pt x="18724" y="4201"/>
                      <a:pt x="18757" y="4186"/>
                    </a:cubicBezTo>
                    <a:cubicBezTo>
                      <a:pt x="18758" y="4038"/>
                      <a:pt x="18825" y="3956"/>
                      <a:pt x="18932" y="4040"/>
                    </a:cubicBezTo>
                    <a:cubicBezTo>
                      <a:pt x="18932" y="4003"/>
                      <a:pt x="18933" y="3962"/>
                      <a:pt x="18927" y="3925"/>
                    </a:cubicBezTo>
                    <a:cubicBezTo>
                      <a:pt x="18949" y="3962"/>
                      <a:pt x="18974" y="4040"/>
                      <a:pt x="19016" y="4044"/>
                    </a:cubicBezTo>
                    <a:cubicBezTo>
                      <a:pt x="19020" y="4065"/>
                      <a:pt x="19027" y="4085"/>
                      <a:pt x="19036" y="4104"/>
                    </a:cubicBezTo>
                    <a:cubicBezTo>
                      <a:pt x="18991" y="4134"/>
                      <a:pt x="18948" y="4163"/>
                      <a:pt x="18913" y="4209"/>
                    </a:cubicBezTo>
                    <a:lnTo>
                      <a:pt x="18933" y="4227"/>
                    </a:lnTo>
                    <a:lnTo>
                      <a:pt x="18922" y="4242"/>
                    </a:lnTo>
                    <a:cubicBezTo>
                      <a:pt x="18933" y="4251"/>
                      <a:pt x="18941" y="4262"/>
                      <a:pt x="18947" y="4276"/>
                    </a:cubicBezTo>
                    <a:cubicBezTo>
                      <a:pt x="18922" y="4461"/>
                      <a:pt x="18945" y="4782"/>
                      <a:pt x="18746" y="4754"/>
                    </a:cubicBezTo>
                    <a:cubicBezTo>
                      <a:pt x="18747" y="4788"/>
                      <a:pt x="18744" y="4821"/>
                      <a:pt x="18739" y="4854"/>
                    </a:cubicBezTo>
                    <a:cubicBezTo>
                      <a:pt x="18836" y="5008"/>
                      <a:pt x="18864" y="5224"/>
                      <a:pt x="18983" y="5396"/>
                    </a:cubicBezTo>
                    <a:cubicBezTo>
                      <a:pt x="19126" y="5602"/>
                      <a:pt x="19308" y="5753"/>
                      <a:pt x="19457" y="5949"/>
                    </a:cubicBezTo>
                    <a:cubicBezTo>
                      <a:pt x="19532" y="6048"/>
                      <a:pt x="19836" y="6469"/>
                      <a:pt x="19960" y="6469"/>
                    </a:cubicBezTo>
                    <a:cubicBezTo>
                      <a:pt x="20212" y="6469"/>
                      <a:pt x="19956" y="6018"/>
                      <a:pt x="19950" y="5979"/>
                    </a:cubicBezTo>
                    <a:cubicBezTo>
                      <a:pt x="19977" y="5936"/>
                      <a:pt x="20168" y="5982"/>
                      <a:pt x="20211" y="5985"/>
                    </a:cubicBezTo>
                    <a:cubicBezTo>
                      <a:pt x="20174" y="5942"/>
                      <a:pt x="19926" y="5707"/>
                      <a:pt x="19968" y="5649"/>
                    </a:cubicBezTo>
                    <a:cubicBezTo>
                      <a:pt x="19982" y="5630"/>
                      <a:pt x="20101" y="5654"/>
                      <a:pt x="20126" y="5664"/>
                    </a:cubicBezTo>
                    <a:cubicBezTo>
                      <a:pt x="20192" y="5412"/>
                      <a:pt x="19863" y="5420"/>
                      <a:pt x="19903" y="5247"/>
                    </a:cubicBezTo>
                    <a:cubicBezTo>
                      <a:pt x="19934" y="5260"/>
                      <a:pt x="19968" y="5294"/>
                      <a:pt x="19997" y="5315"/>
                    </a:cubicBezTo>
                    <a:cubicBezTo>
                      <a:pt x="20147" y="5117"/>
                      <a:pt x="19645" y="4785"/>
                      <a:pt x="19523" y="4756"/>
                    </a:cubicBezTo>
                    <a:cubicBezTo>
                      <a:pt x="19467" y="4748"/>
                      <a:pt x="19432" y="4643"/>
                      <a:pt x="19443" y="4586"/>
                    </a:cubicBezTo>
                    <a:cubicBezTo>
                      <a:pt x="19470" y="4445"/>
                      <a:pt x="19324" y="4420"/>
                      <a:pt x="19334" y="4366"/>
                    </a:cubicBezTo>
                    <a:cubicBezTo>
                      <a:pt x="19351" y="4272"/>
                      <a:pt x="19470" y="4429"/>
                      <a:pt x="19504" y="4429"/>
                    </a:cubicBezTo>
                    <a:cubicBezTo>
                      <a:pt x="19583" y="4429"/>
                      <a:pt x="19522" y="4292"/>
                      <a:pt x="19560" y="4279"/>
                    </a:cubicBezTo>
                    <a:cubicBezTo>
                      <a:pt x="19779" y="4468"/>
                      <a:pt x="19644" y="4227"/>
                      <a:pt x="19830" y="4227"/>
                    </a:cubicBezTo>
                    <a:cubicBezTo>
                      <a:pt x="19974" y="4180"/>
                      <a:pt x="20153" y="4358"/>
                      <a:pt x="20275" y="4424"/>
                    </a:cubicBezTo>
                    <a:cubicBezTo>
                      <a:pt x="20286" y="4362"/>
                      <a:pt x="20280" y="4286"/>
                      <a:pt x="20244" y="4238"/>
                    </a:cubicBezTo>
                    <a:cubicBezTo>
                      <a:pt x="20487" y="4009"/>
                      <a:pt x="20524" y="3674"/>
                      <a:pt x="20914" y="3862"/>
                    </a:cubicBezTo>
                    <a:cubicBezTo>
                      <a:pt x="20928" y="3840"/>
                      <a:pt x="20946" y="3835"/>
                      <a:pt x="20968" y="3843"/>
                    </a:cubicBezTo>
                    <a:cubicBezTo>
                      <a:pt x="20980" y="3602"/>
                      <a:pt x="20494" y="3359"/>
                      <a:pt x="20326" y="3322"/>
                    </a:cubicBezTo>
                    <a:cubicBezTo>
                      <a:pt x="20400" y="3299"/>
                      <a:pt x="20509" y="3221"/>
                      <a:pt x="20442" y="3106"/>
                    </a:cubicBezTo>
                    <a:cubicBezTo>
                      <a:pt x="20615" y="3209"/>
                      <a:pt x="20796" y="3130"/>
                      <a:pt x="20975" y="3259"/>
                    </a:cubicBezTo>
                    <a:cubicBezTo>
                      <a:pt x="21042" y="3307"/>
                      <a:pt x="21600" y="3507"/>
                      <a:pt x="21591" y="3334"/>
                    </a:cubicBezTo>
                    <a:cubicBezTo>
                      <a:pt x="21518" y="3261"/>
                      <a:pt x="21537" y="3195"/>
                      <a:pt x="21482" y="3136"/>
                    </a:cubicBezTo>
                    <a:close/>
                    <a:moveTo>
                      <a:pt x="16994" y="18909"/>
                    </a:moveTo>
                    <a:cubicBezTo>
                      <a:pt x="16992" y="18916"/>
                      <a:pt x="16986" y="18936"/>
                      <a:pt x="16994" y="18908"/>
                    </a:cubicBezTo>
                    <a:cubicBezTo>
                      <a:pt x="16995" y="18905"/>
                      <a:pt x="16995" y="18906"/>
                      <a:pt x="16994" y="18908"/>
                    </a:cubicBezTo>
                    <a:cubicBezTo>
                      <a:pt x="17025" y="18802"/>
                      <a:pt x="16849" y="18703"/>
                      <a:pt x="16797" y="18645"/>
                    </a:cubicBezTo>
                    <a:cubicBezTo>
                      <a:pt x="16910" y="18509"/>
                      <a:pt x="16724" y="18432"/>
                      <a:pt x="16738" y="18304"/>
                    </a:cubicBezTo>
                    <a:lnTo>
                      <a:pt x="16754" y="18340"/>
                    </a:lnTo>
                    <a:lnTo>
                      <a:pt x="16768" y="18257"/>
                    </a:lnTo>
                    <a:lnTo>
                      <a:pt x="16776" y="18259"/>
                    </a:lnTo>
                    <a:cubicBezTo>
                      <a:pt x="16763" y="18110"/>
                      <a:pt x="16888" y="18117"/>
                      <a:pt x="16947" y="18016"/>
                    </a:cubicBezTo>
                    <a:cubicBezTo>
                      <a:pt x="16932" y="18006"/>
                      <a:pt x="16894" y="17954"/>
                      <a:pt x="16878" y="17954"/>
                    </a:cubicBezTo>
                    <a:cubicBezTo>
                      <a:pt x="17187" y="17954"/>
                      <a:pt x="16910" y="17614"/>
                      <a:pt x="16748" y="17594"/>
                    </a:cubicBezTo>
                    <a:cubicBezTo>
                      <a:pt x="16760" y="17529"/>
                      <a:pt x="16681" y="17426"/>
                      <a:pt x="16659" y="17362"/>
                    </a:cubicBezTo>
                    <a:cubicBezTo>
                      <a:pt x="16473" y="17255"/>
                      <a:pt x="16458" y="17581"/>
                      <a:pt x="16392" y="17697"/>
                    </a:cubicBezTo>
                    <a:lnTo>
                      <a:pt x="16408" y="17712"/>
                    </a:lnTo>
                    <a:cubicBezTo>
                      <a:pt x="16350" y="17704"/>
                      <a:pt x="16222" y="17768"/>
                      <a:pt x="16295" y="17866"/>
                    </a:cubicBezTo>
                    <a:cubicBezTo>
                      <a:pt x="16216" y="17940"/>
                      <a:pt x="16061" y="17932"/>
                      <a:pt x="16023" y="18049"/>
                    </a:cubicBezTo>
                    <a:cubicBezTo>
                      <a:pt x="15957" y="18251"/>
                      <a:pt x="15876" y="18304"/>
                      <a:pt x="15732" y="18363"/>
                    </a:cubicBezTo>
                    <a:cubicBezTo>
                      <a:pt x="15609" y="18415"/>
                      <a:pt x="15571" y="18696"/>
                      <a:pt x="15535" y="18708"/>
                    </a:cubicBezTo>
                    <a:cubicBezTo>
                      <a:pt x="15508" y="18708"/>
                      <a:pt x="15366" y="18659"/>
                      <a:pt x="15367" y="18626"/>
                    </a:cubicBezTo>
                    <a:lnTo>
                      <a:pt x="15369" y="18534"/>
                    </a:lnTo>
                    <a:lnTo>
                      <a:pt x="15311" y="18575"/>
                    </a:lnTo>
                    <a:lnTo>
                      <a:pt x="15306" y="18562"/>
                    </a:lnTo>
                    <a:cubicBezTo>
                      <a:pt x="15117" y="18677"/>
                      <a:pt x="15108" y="18934"/>
                      <a:pt x="15200" y="19136"/>
                    </a:cubicBezTo>
                    <a:cubicBezTo>
                      <a:pt x="15161" y="19181"/>
                      <a:pt x="15164" y="19258"/>
                      <a:pt x="15203" y="19303"/>
                    </a:cubicBezTo>
                    <a:cubicBezTo>
                      <a:pt x="15195" y="19335"/>
                      <a:pt x="15210" y="19374"/>
                      <a:pt x="15235" y="19385"/>
                    </a:cubicBezTo>
                    <a:cubicBezTo>
                      <a:pt x="15225" y="19424"/>
                      <a:pt x="15232" y="19455"/>
                      <a:pt x="15254" y="19479"/>
                    </a:cubicBezTo>
                    <a:cubicBezTo>
                      <a:pt x="15285" y="19481"/>
                      <a:pt x="15311" y="19464"/>
                      <a:pt x="15340" y="19452"/>
                    </a:cubicBezTo>
                    <a:cubicBezTo>
                      <a:pt x="15350" y="19468"/>
                      <a:pt x="15353" y="19488"/>
                      <a:pt x="15347" y="19511"/>
                    </a:cubicBezTo>
                    <a:cubicBezTo>
                      <a:pt x="15325" y="19540"/>
                      <a:pt x="15350" y="19890"/>
                      <a:pt x="15399" y="19920"/>
                    </a:cubicBezTo>
                    <a:cubicBezTo>
                      <a:pt x="15473" y="19966"/>
                      <a:pt x="15568" y="19928"/>
                      <a:pt x="15643" y="19918"/>
                    </a:cubicBezTo>
                    <a:cubicBezTo>
                      <a:pt x="15630" y="20115"/>
                      <a:pt x="15842" y="20079"/>
                      <a:pt x="15913" y="19951"/>
                    </a:cubicBezTo>
                    <a:cubicBezTo>
                      <a:pt x="15943" y="20003"/>
                      <a:pt x="16038" y="20088"/>
                      <a:pt x="16085" y="20029"/>
                    </a:cubicBezTo>
                    <a:cubicBezTo>
                      <a:pt x="16181" y="20173"/>
                      <a:pt x="16201" y="20238"/>
                      <a:pt x="16389" y="20115"/>
                    </a:cubicBezTo>
                    <a:cubicBezTo>
                      <a:pt x="16410" y="20270"/>
                      <a:pt x="16541" y="20049"/>
                      <a:pt x="16499" y="19901"/>
                    </a:cubicBezTo>
                    <a:cubicBezTo>
                      <a:pt x="16526" y="19881"/>
                      <a:pt x="16539" y="19851"/>
                      <a:pt x="16538" y="19809"/>
                    </a:cubicBezTo>
                    <a:lnTo>
                      <a:pt x="16562" y="19798"/>
                    </a:lnTo>
                    <a:cubicBezTo>
                      <a:pt x="16568" y="19733"/>
                      <a:pt x="16573" y="19601"/>
                      <a:pt x="16539" y="19554"/>
                    </a:cubicBezTo>
                    <a:cubicBezTo>
                      <a:pt x="16562" y="19523"/>
                      <a:pt x="16574" y="19505"/>
                      <a:pt x="16597" y="19520"/>
                    </a:cubicBezTo>
                    <a:cubicBezTo>
                      <a:pt x="16644" y="19442"/>
                      <a:pt x="16806" y="19309"/>
                      <a:pt x="16741" y="19205"/>
                    </a:cubicBezTo>
                    <a:cubicBezTo>
                      <a:pt x="16704" y="19144"/>
                      <a:pt x="16767" y="18984"/>
                      <a:pt x="16806" y="18955"/>
                    </a:cubicBezTo>
                    <a:cubicBezTo>
                      <a:pt x="16858" y="18955"/>
                      <a:pt x="16966" y="19000"/>
                      <a:pt x="16994" y="18909"/>
                    </a:cubicBezTo>
                    <a:close/>
                    <a:moveTo>
                      <a:pt x="17082" y="15769"/>
                    </a:moveTo>
                    <a:cubicBezTo>
                      <a:pt x="17065" y="15769"/>
                      <a:pt x="17051" y="15769"/>
                      <a:pt x="17082" y="15769"/>
                    </a:cubicBezTo>
                    <a:cubicBezTo>
                      <a:pt x="17137" y="15769"/>
                      <a:pt x="17106" y="15769"/>
                      <a:pt x="17083" y="15769"/>
                    </a:cubicBezTo>
                    <a:cubicBezTo>
                      <a:pt x="17275" y="15768"/>
                      <a:pt x="17243" y="16089"/>
                      <a:pt x="17193" y="16059"/>
                    </a:cubicBezTo>
                    <a:cubicBezTo>
                      <a:pt x="17151" y="16034"/>
                      <a:pt x="17029" y="15770"/>
                      <a:pt x="17082" y="1576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19" name="Oval 70"/>
          <p:cNvSpPr>
            <a:spLocks noChangeArrowheads="1"/>
          </p:cNvSpPr>
          <p:nvPr/>
        </p:nvSpPr>
        <p:spPr bwMode="auto">
          <a:xfrm>
            <a:off x="3764915" y="1862355"/>
            <a:ext cx="4480458" cy="4480454"/>
          </a:xfrm>
          <a:prstGeom prst="ellipse">
            <a:avLst/>
          </a:prstGeom>
          <a:solidFill>
            <a:schemeClr val="tx1">
              <a:alpha val="20000"/>
            </a:schemeClr>
          </a:solidFill>
          <a:ln>
            <a:noFill/>
          </a:ln>
          <a:extLst>
            <a:ext uri="{91240B29-F687-4f45-9708-019B960494DF}">
              <a14:hiddenLine xmlns:lc="http://schemas.openxmlformats.org/drawingml/2006/lockedCanvas"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/>
          </a:p>
        </p:txBody>
      </p:sp>
      <p:grpSp>
        <p:nvGrpSpPr>
          <p:cNvPr id="20" name="Group 71"/>
          <p:cNvGrpSpPr/>
          <p:nvPr/>
        </p:nvGrpSpPr>
        <p:grpSpPr>
          <a:xfrm>
            <a:off x="820568" y="1986588"/>
            <a:ext cx="16724618" cy="4231992"/>
            <a:chOff x="1824434" y="3561665"/>
            <a:chExt cx="33449235" cy="8463984"/>
          </a:xfrm>
        </p:grpSpPr>
        <p:grpSp>
          <p:nvGrpSpPr>
            <p:cNvPr id="21" name="Group 72"/>
            <p:cNvGrpSpPr/>
            <p:nvPr/>
          </p:nvGrpSpPr>
          <p:grpSpPr>
            <a:xfrm>
              <a:off x="1824434" y="3561665"/>
              <a:ext cx="16381241" cy="8463984"/>
              <a:chOff x="1199130" y="4522421"/>
              <a:chExt cx="11824661" cy="6109654"/>
            </a:xfrm>
            <a:solidFill>
              <a:schemeClr val="bg1"/>
            </a:solidFill>
          </p:grpSpPr>
          <p:sp>
            <p:nvSpPr>
              <p:cNvPr id="29" name="Shape 25916"/>
              <p:cNvSpPr/>
              <p:nvPr/>
            </p:nvSpPr>
            <p:spPr>
              <a:xfrm>
                <a:off x="6135668" y="4592277"/>
                <a:ext cx="2129266" cy="1912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9" h="21364" extrusionOk="0">
                    <a:moveTo>
                      <a:pt x="3010" y="6585"/>
                    </a:moveTo>
                    <a:cubicBezTo>
                      <a:pt x="2435" y="7097"/>
                      <a:pt x="992" y="7348"/>
                      <a:pt x="363" y="6890"/>
                    </a:cubicBezTo>
                    <a:cubicBezTo>
                      <a:pt x="444" y="6750"/>
                      <a:pt x="713" y="6786"/>
                      <a:pt x="499" y="6579"/>
                    </a:cubicBezTo>
                    <a:cubicBezTo>
                      <a:pt x="464" y="6545"/>
                      <a:pt x="118" y="6445"/>
                      <a:pt x="106" y="6460"/>
                    </a:cubicBezTo>
                    <a:cubicBezTo>
                      <a:pt x="240" y="6289"/>
                      <a:pt x="512" y="6444"/>
                      <a:pt x="654" y="6279"/>
                    </a:cubicBezTo>
                    <a:cubicBezTo>
                      <a:pt x="796" y="6113"/>
                      <a:pt x="-14" y="6151"/>
                      <a:pt x="0" y="6157"/>
                    </a:cubicBezTo>
                    <a:cubicBezTo>
                      <a:pt x="226" y="5657"/>
                      <a:pt x="953" y="5687"/>
                      <a:pt x="954" y="6266"/>
                    </a:cubicBezTo>
                    <a:cubicBezTo>
                      <a:pt x="1102" y="6190"/>
                      <a:pt x="1215" y="6074"/>
                      <a:pt x="1294" y="5918"/>
                    </a:cubicBezTo>
                    <a:cubicBezTo>
                      <a:pt x="1537" y="5893"/>
                      <a:pt x="2370" y="6107"/>
                      <a:pt x="2491" y="5816"/>
                    </a:cubicBezTo>
                    <a:cubicBezTo>
                      <a:pt x="2514" y="5759"/>
                      <a:pt x="3682" y="5987"/>
                      <a:pt x="3010" y="6585"/>
                    </a:cubicBezTo>
                    <a:cubicBezTo>
                      <a:pt x="2843" y="6734"/>
                      <a:pt x="3142" y="6468"/>
                      <a:pt x="3010" y="6585"/>
                    </a:cubicBezTo>
                    <a:close/>
                    <a:moveTo>
                      <a:pt x="11005" y="300"/>
                    </a:moveTo>
                    <a:cubicBezTo>
                      <a:pt x="11317" y="195"/>
                      <a:pt x="11825" y="280"/>
                      <a:pt x="12088" y="495"/>
                    </a:cubicBezTo>
                    <a:cubicBezTo>
                      <a:pt x="12051" y="428"/>
                      <a:pt x="12017" y="355"/>
                      <a:pt x="12030" y="274"/>
                    </a:cubicBezTo>
                    <a:cubicBezTo>
                      <a:pt x="12514" y="182"/>
                      <a:pt x="14125" y="719"/>
                      <a:pt x="14503" y="1064"/>
                    </a:cubicBezTo>
                    <a:cubicBezTo>
                      <a:pt x="14355" y="1090"/>
                      <a:pt x="13593" y="1487"/>
                      <a:pt x="13494" y="1113"/>
                    </a:cubicBezTo>
                    <a:cubicBezTo>
                      <a:pt x="13514" y="1074"/>
                      <a:pt x="13535" y="1036"/>
                      <a:pt x="13555" y="997"/>
                    </a:cubicBezTo>
                    <a:cubicBezTo>
                      <a:pt x="13092" y="666"/>
                      <a:pt x="12573" y="887"/>
                      <a:pt x="12439" y="1482"/>
                    </a:cubicBezTo>
                    <a:cubicBezTo>
                      <a:pt x="12305" y="1656"/>
                      <a:pt x="11018" y="988"/>
                      <a:pt x="11664" y="897"/>
                    </a:cubicBezTo>
                    <a:cubicBezTo>
                      <a:pt x="11583" y="891"/>
                      <a:pt x="10294" y="541"/>
                      <a:pt x="11005" y="300"/>
                    </a:cubicBezTo>
                    <a:cubicBezTo>
                      <a:pt x="11317" y="195"/>
                      <a:pt x="10790" y="373"/>
                      <a:pt x="11005" y="300"/>
                    </a:cubicBezTo>
                    <a:close/>
                    <a:moveTo>
                      <a:pt x="13416" y="415"/>
                    </a:moveTo>
                    <a:cubicBezTo>
                      <a:pt x="13177" y="380"/>
                      <a:pt x="12943" y="324"/>
                      <a:pt x="12720" y="200"/>
                    </a:cubicBezTo>
                    <a:cubicBezTo>
                      <a:pt x="13106" y="-111"/>
                      <a:pt x="14518" y="-25"/>
                      <a:pt x="14908" y="222"/>
                    </a:cubicBezTo>
                    <a:cubicBezTo>
                      <a:pt x="14603" y="635"/>
                      <a:pt x="13826" y="474"/>
                      <a:pt x="13416" y="415"/>
                    </a:cubicBezTo>
                    <a:cubicBezTo>
                      <a:pt x="13177" y="380"/>
                      <a:pt x="13560" y="435"/>
                      <a:pt x="13416" y="415"/>
                    </a:cubicBezTo>
                    <a:close/>
                    <a:moveTo>
                      <a:pt x="17057" y="21008"/>
                    </a:moveTo>
                    <a:cubicBezTo>
                      <a:pt x="17044" y="21058"/>
                      <a:pt x="17025" y="21102"/>
                      <a:pt x="16998" y="21143"/>
                    </a:cubicBezTo>
                    <a:cubicBezTo>
                      <a:pt x="16638" y="21123"/>
                      <a:pt x="16355" y="21046"/>
                      <a:pt x="15994" y="21031"/>
                    </a:cubicBezTo>
                    <a:cubicBezTo>
                      <a:pt x="15992" y="20975"/>
                      <a:pt x="15985" y="20922"/>
                      <a:pt x="15986" y="20864"/>
                    </a:cubicBezTo>
                    <a:cubicBezTo>
                      <a:pt x="16167" y="20818"/>
                      <a:pt x="16655" y="20912"/>
                      <a:pt x="16834" y="20976"/>
                    </a:cubicBezTo>
                    <a:cubicBezTo>
                      <a:pt x="16831" y="20995"/>
                      <a:pt x="16840" y="21021"/>
                      <a:pt x="16837" y="21040"/>
                    </a:cubicBezTo>
                    <a:cubicBezTo>
                      <a:pt x="16925" y="21067"/>
                      <a:pt x="16976" y="21002"/>
                      <a:pt x="17057" y="21008"/>
                    </a:cubicBezTo>
                    <a:cubicBezTo>
                      <a:pt x="17069" y="21052"/>
                      <a:pt x="16976" y="21002"/>
                      <a:pt x="17057" y="21008"/>
                    </a:cubicBezTo>
                    <a:close/>
                    <a:moveTo>
                      <a:pt x="15035" y="9329"/>
                    </a:moveTo>
                    <a:cubicBezTo>
                      <a:pt x="15040" y="9332"/>
                      <a:pt x="15043" y="9336"/>
                      <a:pt x="15046" y="9340"/>
                    </a:cubicBezTo>
                    <a:cubicBezTo>
                      <a:pt x="15083" y="9411"/>
                      <a:pt x="14747" y="9586"/>
                      <a:pt x="14719" y="9588"/>
                    </a:cubicBezTo>
                    <a:cubicBezTo>
                      <a:pt x="14509" y="9606"/>
                      <a:pt x="14814" y="9185"/>
                      <a:pt x="15035" y="9329"/>
                    </a:cubicBezTo>
                    <a:cubicBezTo>
                      <a:pt x="15040" y="9332"/>
                      <a:pt x="15025" y="9323"/>
                      <a:pt x="15035" y="9329"/>
                    </a:cubicBezTo>
                    <a:close/>
                    <a:moveTo>
                      <a:pt x="10464" y="17106"/>
                    </a:moveTo>
                    <a:lnTo>
                      <a:pt x="10453" y="17083"/>
                    </a:lnTo>
                    <a:cubicBezTo>
                      <a:pt x="10426" y="17405"/>
                      <a:pt x="10539" y="17595"/>
                      <a:pt x="10345" y="17882"/>
                    </a:cubicBezTo>
                    <a:cubicBezTo>
                      <a:pt x="9796" y="17382"/>
                      <a:pt x="10473" y="17289"/>
                      <a:pt x="10464" y="17106"/>
                    </a:cubicBezTo>
                    <a:cubicBezTo>
                      <a:pt x="10464" y="17106"/>
                      <a:pt x="10457" y="16967"/>
                      <a:pt x="10464" y="17106"/>
                    </a:cubicBezTo>
                    <a:close/>
                    <a:moveTo>
                      <a:pt x="10564" y="18237"/>
                    </a:moveTo>
                    <a:cubicBezTo>
                      <a:pt x="10602" y="18346"/>
                      <a:pt x="10551" y="18790"/>
                      <a:pt x="10530" y="18920"/>
                    </a:cubicBezTo>
                    <a:cubicBezTo>
                      <a:pt x="10485" y="19203"/>
                      <a:pt x="10300" y="18856"/>
                      <a:pt x="10290" y="19078"/>
                    </a:cubicBezTo>
                    <a:cubicBezTo>
                      <a:pt x="10271" y="19507"/>
                      <a:pt x="9961" y="18146"/>
                      <a:pt x="9970" y="18150"/>
                    </a:cubicBezTo>
                    <a:cubicBezTo>
                      <a:pt x="10234" y="18257"/>
                      <a:pt x="10411" y="17796"/>
                      <a:pt x="10564" y="18237"/>
                    </a:cubicBezTo>
                    <a:cubicBezTo>
                      <a:pt x="10578" y="18276"/>
                      <a:pt x="10539" y="18164"/>
                      <a:pt x="10564" y="18237"/>
                    </a:cubicBezTo>
                    <a:close/>
                    <a:moveTo>
                      <a:pt x="5029" y="10651"/>
                    </a:moveTo>
                    <a:cubicBezTo>
                      <a:pt x="5077" y="10532"/>
                      <a:pt x="5345" y="10601"/>
                      <a:pt x="5317" y="10393"/>
                    </a:cubicBezTo>
                    <a:cubicBezTo>
                      <a:pt x="5309" y="10405"/>
                      <a:pt x="5301" y="10411"/>
                      <a:pt x="5295" y="10424"/>
                    </a:cubicBezTo>
                    <a:cubicBezTo>
                      <a:pt x="5232" y="10439"/>
                      <a:pt x="5176" y="10423"/>
                      <a:pt x="5111" y="10424"/>
                    </a:cubicBezTo>
                    <a:cubicBezTo>
                      <a:pt x="5102" y="10395"/>
                      <a:pt x="5323" y="9733"/>
                      <a:pt x="5376" y="9698"/>
                    </a:cubicBezTo>
                    <a:cubicBezTo>
                      <a:pt x="5467" y="9638"/>
                      <a:pt x="5548" y="9315"/>
                      <a:pt x="5670" y="9337"/>
                    </a:cubicBezTo>
                    <a:cubicBezTo>
                      <a:pt x="5754" y="9352"/>
                      <a:pt x="6274" y="9294"/>
                      <a:pt x="6258" y="9415"/>
                    </a:cubicBezTo>
                    <a:cubicBezTo>
                      <a:pt x="6253" y="9452"/>
                      <a:pt x="5825" y="9767"/>
                      <a:pt x="5928" y="9811"/>
                    </a:cubicBezTo>
                    <a:cubicBezTo>
                      <a:pt x="5995" y="9839"/>
                      <a:pt x="6642" y="9635"/>
                      <a:pt x="6636" y="9850"/>
                    </a:cubicBezTo>
                    <a:cubicBezTo>
                      <a:pt x="6630" y="10107"/>
                      <a:pt x="6142" y="10320"/>
                      <a:pt x="6302" y="10517"/>
                    </a:cubicBezTo>
                    <a:cubicBezTo>
                      <a:pt x="6401" y="10638"/>
                      <a:pt x="6622" y="10658"/>
                      <a:pt x="6653" y="10846"/>
                    </a:cubicBezTo>
                    <a:cubicBezTo>
                      <a:pt x="6671" y="10958"/>
                      <a:pt x="6675" y="11181"/>
                      <a:pt x="6785" y="11246"/>
                    </a:cubicBezTo>
                    <a:cubicBezTo>
                      <a:pt x="7128" y="11447"/>
                      <a:pt x="7055" y="11926"/>
                      <a:pt x="7226" y="12079"/>
                    </a:cubicBezTo>
                    <a:cubicBezTo>
                      <a:pt x="7345" y="12186"/>
                      <a:pt x="7646" y="11861"/>
                      <a:pt x="7721" y="12232"/>
                    </a:cubicBezTo>
                    <a:cubicBezTo>
                      <a:pt x="7759" y="12416"/>
                      <a:pt x="7449" y="12755"/>
                      <a:pt x="7292" y="12788"/>
                    </a:cubicBezTo>
                    <a:cubicBezTo>
                      <a:pt x="7264" y="12782"/>
                      <a:pt x="7615" y="12821"/>
                      <a:pt x="7617" y="12880"/>
                    </a:cubicBezTo>
                    <a:cubicBezTo>
                      <a:pt x="7622" y="13056"/>
                      <a:pt x="6316" y="13296"/>
                      <a:pt x="6190" y="13215"/>
                    </a:cubicBezTo>
                    <a:cubicBezTo>
                      <a:pt x="5876" y="13016"/>
                      <a:pt x="5422" y="13624"/>
                      <a:pt x="4985" y="13472"/>
                    </a:cubicBezTo>
                    <a:cubicBezTo>
                      <a:pt x="5239" y="13140"/>
                      <a:pt x="5940" y="13044"/>
                      <a:pt x="6110" y="12742"/>
                    </a:cubicBezTo>
                    <a:cubicBezTo>
                      <a:pt x="5925" y="12832"/>
                      <a:pt x="5802" y="12692"/>
                      <a:pt x="5782" y="12693"/>
                    </a:cubicBezTo>
                    <a:cubicBezTo>
                      <a:pt x="5654" y="12701"/>
                      <a:pt x="5527" y="12674"/>
                      <a:pt x="5405" y="12714"/>
                    </a:cubicBezTo>
                    <a:cubicBezTo>
                      <a:pt x="5071" y="12824"/>
                      <a:pt x="5664" y="12288"/>
                      <a:pt x="5650" y="12311"/>
                    </a:cubicBezTo>
                    <a:cubicBezTo>
                      <a:pt x="5754" y="12141"/>
                      <a:pt x="5455" y="11802"/>
                      <a:pt x="5686" y="11851"/>
                    </a:cubicBezTo>
                    <a:cubicBezTo>
                      <a:pt x="5913" y="11898"/>
                      <a:pt x="6249" y="11772"/>
                      <a:pt x="6176" y="11451"/>
                    </a:cubicBezTo>
                    <a:cubicBezTo>
                      <a:pt x="5978" y="11400"/>
                      <a:pt x="5859" y="11364"/>
                      <a:pt x="6069" y="11081"/>
                    </a:cubicBezTo>
                    <a:cubicBezTo>
                      <a:pt x="5935" y="11261"/>
                      <a:pt x="5499" y="11034"/>
                      <a:pt x="5491" y="11228"/>
                    </a:cubicBezTo>
                    <a:cubicBezTo>
                      <a:pt x="5230" y="11183"/>
                      <a:pt x="5585" y="10919"/>
                      <a:pt x="5602" y="10890"/>
                    </a:cubicBezTo>
                    <a:cubicBezTo>
                      <a:pt x="5707" y="10710"/>
                      <a:pt x="5363" y="10523"/>
                      <a:pt x="5390" y="10718"/>
                    </a:cubicBezTo>
                    <a:cubicBezTo>
                      <a:pt x="5581" y="10787"/>
                      <a:pt x="5302" y="10864"/>
                      <a:pt x="5290" y="10905"/>
                    </a:cubicBezTo>
                    <a:cubicBezTo>
                      <a:pt x="5166" y="10939"/>
                      <a:pt x="5297" y="10688"/>
                      <a:pt x="5272" y="10646"/>
                    </a:cubicBezTo>
                    <a:cubicBezTo>
                      <a:pt x="5255" y="10619"/>
                      <a:pt x="4940" y="10871"/>
                      <a:pt x="5029" y="10651"/>
                    </a:cubicBezTo>
                    <a:cubicBezTo>
                      <a:pt x="5047" y="10606"/>
                      <a:pt x="5016" y="10683"/>
                      <a:pt x="5029" y="10651"/>
                    </a:cubicBezTo>
                    <a:close/>
                    <a:moveTo>
                      <a:pt x="19919" y="20951"/>
                    </a:moveTo>
                    <a:cubicBezTo>
                      <a:pt x="19993" y="20920"/>
                      <a:pt x="20069" y="20888"/>
                      <a:pt x="20137" y="20844"/>
                    </a:cubicBezTo>
                    <a:cubicBezTo>
                      <a:pt x="20138" y="20843"/>
                      <a:pt x="19724" y="21347"/>
                      <a:pt x="19988" y="21347"/>
                    </a:cubicBezTo>
                    <a:cubicBezTo>
                      <a:pt x="19707" y="21325"/>
                      <a:pt x="19367" y="21489"/>
                      <a:pt x="19252" y="21103"/>
                    </a:cubicBezTo>
                    <a:cubicBezTo>
                      <a:pt x="19317" y="21150"/>
                      <a:pt x="19414" y="21101"/>
                      <a:pt x="19487" y="21094"/>
                    </a:cubicBezTo>
                    <a:cubicBezTo>
                      <a:pt x="19505" y="21064"/>
                      <a:pt x="19515" y="21012"/>
                      <a:pt x="19515" y="20976"/>
                    </a:cubicBezTo>
                    <a:cubicBezTo>
                      <a:pt x="19659" y="20996"/>
                      <a:pt x="19780" y="21008"/>
                      <a:pt x="19919" y="20951"/>
                    </a:cubicBezTo>
                    <a:cubicBezTo>
                      <a:pt x="19993" y="20920"/>
                      <a:pt x="19780" y="21008"/>
                      <a:pt x="19919" y="20951"/>
                    </a:cubicBezTo>
                    <a:close/>
                    <a:moveTo>
                      <a:pt x="3448" y="12512"/>
                    </a:moveTo>
                    <a:lnTo>
                      <a:pt x="3439" y="12467"/>
                    </a:lnTo>
                    <a:cubicBezTo>
                      <a:pt x="3441" y="12484"/>
                      <a:pt x="3910" y="11973"/>
                      <a:pt x="3927" y="11961"/>
                    </a:cubicBezTo>
                    <a:cubicBezTo>
                      <a:pt x="3801" y="11949"/>
                      <a:pt x="3649" y="11911"/>
                      <a:pt x="3652" y="11769"/>
                    </a:cubicBezTo>
                    <a:lnTo>
                      <a:pt x="3653" y="11732"/>
                    </a:lnTo>
                    <a:cubicBezTo>
                      <a:pt x="3638" y="11187"/>
                      <a:pt x="4036" y="11537"/>
                      <a:pt x="4296" y="11292"/>
                    </a:cubicBezTo>
                    <a:cubicBezTo>
                      <a:pt x="4019" y="11229"/>
                      <a:pt x="4821" y="10776"/>
                      <a:pt x="5082" y="10841"/>
                    </a:cubicBezTo>
                    <a:cubicBezTo>
                      <a:pt x="5103" y="10873"/>
                      <a:pt x="5214" y="11022"/>
                      <a:pt x="5230" y="11072"/>
                    </a:cubicBezTo>
                    <a:cubicBezTo>
                      <a:pt x="5337" y="11212"/>
                      <a:pt x="5329" y="11337"/>
                      <a:pt x="5207" y="11445"/>
                    </a:cubicBezTo>
                    <a:cubicBezTo>
                      <a:pt x="4948" y="11696"/>
                      <a:pt x="5225" y="11803"/>
                      <a:pt x="5096" y="12165"/>
                    </a:cubicBezTo>
                    <a:cubicBezTo>
                      <a:pt x="4944" y="12594"/>
                      <a:pt x="3961" y="12830"/>
                      <a:pt x="3623" y="12797"/>
                    </a:cubicBezTo>
                    <a:lnTo>
                      <a:pt x="3629" y="12759"/>
                    </a:lnTo>
                    <a:cubicBezTo>
                      <a:pt x="3593" y="12765"/>
                      <a:pt x="3565" y="12764"/>
                      <a:pt x="3528" y="12766"/>
                    </a:cubicBezTo>
                    <a:cubicBezTo>
                      <a:pt x="3509" y="12734"/>
                      <a:pt x="3505" y="12702"/>
                      <a:pt x="3523" y="12678"/>
                    </a:cubicBezTo>
                    <a:cubicBezTo>
                      <a:pt x="3435" y="12635"/>
                      <a:pt x="3431" y="12581"/>
                      <a:pt x="3510" y="12516"/>
                    </a:cubicBezTo>
                    <a:cubicBezTo>
                      <a:pt x="3502" y="12515"/>
                      <a:pt x="3448" y="12512"/>
                      <a:pt x="3448" y="12512"/>
                    </a:cubicBezTo>
                    <a:cubicBezTo>
                      <a:pt x="3448" y="12512"/>
                      <a:pt x="3448" y="12512"/>
                      <a:pt x="3448" y="12512"/>
                    </a:cubicBezTo>
                    <a:close/>
                    <a:moveTo>
                      <a:pt x="11104" y="9151"/>
                    </a:moveTo>
                    <a:cubicBezTo>
                      <a:pt x="11102" y="9148"/>
                      <a:pt x="11098" y="9146"/>
                      <a:pt x="11094" y="9143"/>
                    </a:cubicBezTo>
                    <a:cubicBezTo>
                      <a:pt x="11097" y="9141"/>
                      <a:pt x="11101" y="9138"/>
                      <a:pt x="11105" y="9135"/>
                    </a:cubicBezTo>
                    <a:cubicBezTo>
                      <a:pt x="11105" y="9140"/>
                      <a:pt x="11105" y="9147"/>
                      <a:pt x="11104" y="9151"/>
                    </a:cubicBezTo>
                    <a:cubicBezTo>
                      <a:pt x="11102" y="9148"/>
                      <a:pt x="11105" y="9147"/>
                      <a:pt x="11104" y="9151"/>
                    </a:cubicBezTo>
                    <a:close/>
                    <a:moveTo>
                      <a:pt x="21399" y="14198"/>
                    </a:moveTo>
                    <a:cubicBezTo>
                      <a:pt x="21409" y="14173"/>
                      <a:pt x="21499" y="14149"/>
                      <a:pt x="21520" y="14142"/>
                    </a:cubicBezTo>
                    <a:lnTo>
                      <a:pt x="21423" y="14087"/>
                    </a:lnTo>
                    <a:cubicBezTo>
                      <a:pt x="21320" y="14027"/>
                      <a:pt x="21586" y="13723"/>
                      <a:pt x="21296" y="13692"/>
                    </a:cubicBezTo>
                    <a:cubicBezTo>
                      <a:pt x="21112" y="13672"/>
                      <a:pt x="20805" y="13386"/>
                      <a:pt x="20627" y="13557"/>
                    </a:cubicBezTo>
                    <a:cubicBezTo>
                      <a:pt x="20375" y="13291"/>
                      <a:pt x="20136" y="13280"/>
                      <a:pt x="19764" y="13317"/>
                    </a:cubicBezTo>
                    <a:cubicBezTo>
                      <a:pt x="19859" y="13317"/>
                      <a:pt x="19308" y="12896"/>
                      <a:pt x="19323" y="12913"/>
                    </a:cubicBezTo>
                    <a:cubicBezTo>
                      <a:pt x="19229" y="12913"/>
                      <a:pt x="19162" y="12594"/>
                      <a:pt x="19105" y="12495"/>
                    </a:cubicBezTo>
                    <a:cubicBezTo>
                      <a:pt x="18878" y="12097"/>
                      <a:pt x="18551" y="12640"/>
                      <a:pt x="18342" y="12454"/>
                    </a:cubicBezTo>
                    <a:cubicBezTo>
                      <a:pt x="18213" y="12393"/>
                      <a:pt x="18189" y="12168"/>
                      <a:pt x="18086" y="12043"/>
                    </a:cubicBezTo>
                    <a:cubicBezTo>
                      <a:pt x="18386" y="11994"/>
                      <a:pt x="18733" y="11639"/>
                      <a:pt x="18199" y="11620"/>
                    </a:cubicBezTo>
                    <a:cubicBezTo>
                      <a:pt x="18172" y="11530"/>
                      <a:pt x="17896" y="11200"/>
                      <a:pt x="17799" y="11143"/>
                    </a:cubicBezTo>
                    <a:cubicBezTo>
                      <a:pt x="17967" y="10775"/>
                      <a:pt x="17329" y="10571"/>
                      <a:pt x="17149" y="10533"/>
                    </a:cubicBezTo>
                    <a:cubicBezTo>
                      <a:pt x="16689" y="10533"/>
                      <a:pt x="16796" y="10101"/>
                      <a:pt x="16546" y="9833"/>
                    </a:cubicBezTo>
                    <a:cubicBezTo>
                      <a:pt x="16590" y="9843"/>
                      <a:pt x="16633" y="9860"/>
                      <a:pt x="16674" y="9878"/>
                    </a:cubicBezTo>
                    <a:lnTo>
                      <a:pt x="16626" y="9776"/>
                    </a:lnTo>
                    <a:cubicBezTo>
                      <a:pt x="16769" y="9537"/>
                      <a:pt x="16634" y="9167"/>
                      <a:pt x="16725" y="8824"/>
                    </a:cubicBezTo>
                    <a:cubicBezTo>
                      <a:pt x="16306" y="8876"/>
                      <a:pt x="15803" y="8638"/>
                      <a:pt x="15397" y="8843"/>
                    </a:cubicBezTo>
                    <a:cubicBezTo>
                      <a:pt x="14990" y="9046"/>
                      <a:pt x="15218" y="9655"/>
                      <a:pt x="15490" y="9475"/>
                    </a:cubicBezTo>
                    <a:cubicBezTo>
                      <a:pt x="15446" y="9559"/>
                      <a:pt x="15400" y="9612"/>
                      <a:pt x="15302" y="9624"/>
                    </a:cubicBezTo>
                    <a:cubicBezTo>
                      <a:pt x="15527" y="10138"/>
                      <a:pt x="15043" y="10023"/>
                      <a:pt x="14840" y="9709"/>
                    </a:cubicBezTo>
                    <a:lnTo>
                      <a:pt x="14842" y="9700"/>
                    </a:lnTo>
                    <a:cubicBezTo>
                      <a:pt x="14833" y="9734"/>
                      <a:pt x="14822" y="9767"/>
                      <a:pt x="14810" y="9799"/>
                    </a:cubicBezTo>
                    <a:cubicBezTo>
                      <a:pt x="14723" y="9791"/>
                      <a:pt x="14635" y="9776"/>
                      <a:pt x="14548" y="9751"/>
                    </a:cubicBezTo>
                    <a:cubicBezTo>
                      <a:pt x="14418" y="9770"/>
                      <a:pt x="14357" y="9921"/>
                      <a:pt x="14366" y="10048"/>
                    </a:cubicBezTo>
                    <a:lnTo>
                      <a:pt x="14272" y="10101"/>
                    </a:lnTo>
                    <a:cubicBezTo>
                      <a:pt x="14229" y="10390"/>
                      <a:pt x="14291" y="10708"/>
                      <a:pt x="14374" y="10979"/>
                    </a:cubicBezTo>
                    <a:cubicBezTo>
                      <a:pt x="14374" y="10980"/>
                      <a:pt x="14706" y="11039"/>
                      <a:pt x="14271" y="10982"/>
                    </a:cubicBezTo>
                    <a:cubicBezTo>
                      <a:pt x="14155" y="10964"/>
                      <a:pt x="14030" y="11072"/>
                      <a:pt x="14169" y="11177"/>
                    </a:cubicBezTo>
                    <a:cubicBezTo>
                      <a:pt x="14151" y="11181"/>
                      <a:pt x="14133" y="11186"/>
                      <a:pt x="14115" y="11190"/>
                    </a:cubicBezTo>
                    <a:cubicBezTo>
                      <a:pt x="14118" y="11235"/>
                      <a:pt x="14112" y="11279"/>
                      <a:pt x="14095" y="11321"/>
                    </a:cubicBezTo>
                    <a:cubicBezTo>
                      <a:pt x="14319" y="11407"/>
                      <a:pt x="14597" y="11381"/>
                      <a:pt x="14839" y="11383"/>
                    </a:cubicBezTo>
                    <a:lnTo>
                      <a:pt x="14792" y="11431"/>
                    </a:lnTo>
                    <a:cubicBezTo>
                      <a:pt x="14873" y="11397"/>
                      <a:pt x="15020" y="11368"/>
                      <a:pt x="15097" y="11423"/>
                    </a:cubicBezTo>
                    <a:cubicBezTo>
                      <a:pt x="14771" y="11469"/>
                      <a:pt x="14345" y="11485"/>
                      <a:pt x="14023" y="11419"/>
                    </a:cubicBezTo>
                    <a:cubicBezTo>
                      <a:pt x="13755" y="11424"/>
                      <a:pt x="13655" y="11208"/>
                      <a:pt x="13442" y="11208"/>
                    </a:cubicBezTo>
                    <a:cubicBezTo>
                      <a:pt x="13013" y="11208"/>
                      <a:pt x="12497" y="11570"/>
                      <a:pt x="12077" y="11683"/>
                    </a:cubicBezTo>
                    <a:cubicBezTo>
                      <a:pt x="12021" y="11598"/>
                      <a:pt x="11938" y="11539"/>
                      <a:pt x="11850" y="11498"/>
                    </a:cubicBezTo>
                    <a:cubicBezTo>
                      <a:pt x="11906" y="11380"/>
                      <a:pt x="11866" y="11334"/>
                      <a:pt x="11769" y="11310"/>
                    </a:cubicBezTo>
                    <a:lnTo>
                      <a:pt x="11748" y="11359"/>
                    </a:lnTo>
                    <a:cubicBezTo>
                      <a:pt x="11689" y="11359"/>
                      <a:pt x="11635" y="11383"/>
                      <a:pt x="11585" y="11434"/>
                    </a:cubicBezTo>
                    <a:cubicBezTo>
                      <a:pt x="11468" y="11434"/>
                      <a:pt x="11068" y="11450"/>
                      <a:pt x="10966" y="11574"/>
                    </a:cubicBezTo>
                    <a:cubicBezTo>
                      <a:pt x="11003" y="11493"/>
                      <a:pt x="11068" y="11431"/>
                      <a:pt x="11053" y="11329"/>
                    </a:cubicBezTo>
                    <a:cubicBezTo>
                      <a:pt x="11360" y="11511"/>
                      <a:pt x="11588" y="10834"/>
                      <a:pt x="11473" y="10674"/>
                    </a:cubicBezTo>
                    <a:cubicBezTo>
                      <a:pt x="11548" y="11455"/>
                      <a:pt x="12215" y="10595"/>
                      <a:pt x="12459" y="10590"/>
                    </a:cubicBezTo>
                    <a:cubicBezTo>
                      <a:pt x="12794" y="10584"/>
                      <a:pt x="12838" y="10062"/>
                      <a:pt x="12863" y="9783"/>
                    </a:cubicBezTo>
                    <a:cubicBezTo>
                      <a:pt x="12881" y="9580"/>
                      <a:pt x="13458" y="9031"/>
                      <a:pt x="13427" y="8990"/>
                    </a:cubicBezTo>
                    <a:cubicBezTo>
                      <a:pt x="13815" y="8727"/>
                      <a:pt x="12477" y="8225"/>
                      <a:pt x="13133" y="7551"/>
                    </a:cubicBezTo>
                    <a:cubicBezTo>
                      <a:pt x="13342" y="7340"/>
                      <a:pt x="13527" y="7230"/>
                      <a:pt x="13796" y="7110"/>
                    </a:cubicBezTo>
                    <a:cubicBezTo>
                      <a:pt x="13875" y="7074"/>
                      <a:pt x="14210" y="6821"/>
                      <a:pt x="14230" y="6703"/>
                    </a:cubicBezTo>
                    <a:cubicBezTo>
                      <a:pt x="14239" y="6653"/>
                      <a:pt x="14134" y="6487"/>
                      <a:pt x="14081" y="6528"/>
                    </a:cubicBezTo>
                    <a:cubicBezTo>
                      <a:pt x="14339" y="5989"/>
                      <a:pt x="15221" y="5978"/>
                      <a:pt x="15459" y="6484"/>
                    </a:cubicBezTo>
                    <a:cubicBezTo>
                      <a:pt x="15284" y="6479"/>
                      <a:pt x="14555" y="7035"/>
                      <a:pt x="14534" y="7238"/>
                    </a:cubicBezTo>
                    <a:cubicBezTo>
                      <a:pt x="14055" y="7196"/>
                      <a:pt x="14378" y="8563"/>
                      <a:pt x="14576" y="8615"/>
                    </a:cubicBezTo>
                    <a:cubicBezTo>
                      <a:pt x="14918" y="8705"/>
                      <a:pt x="14912" y="8954"/>
                      <a:pt x="15299" y="8832"/>
                    </a:cubicBezTo>
                    <a:cubicBezTo>
                      <a:pt x="16051" y="8597"/>
                      <a:pt x="16518" y="8623"/>
                      <a:pt x="17126" y="8089"/>
                    </a:cubicBezTo>
                    <a:cubicBezTo>
                      <a:pt x="17989" y="7332"/>
                      <a:pt x="17131" y="7189"/>
                      <a:pt x="16960" y="6564"/>
                    </a:cubicBezTo>
                    <a:cubicBezTo>
                      <a:pt x="16891" y="6310"/>
                      <a:pt x="16962" y="6056"/>
                      <a:pt x="16770" y="5802"/>
                    </a:cubicBezTo>
                    <a:cubicBezTo>
                      <a:pt x="16593" y="5570"/>
                      <a:pt x="16691" y="5715"/>
                      <a:pt x="16751" y="5394"/>
                    </a:cubicBezTo>
                    <a:cubicBezTo>
                      <a:pt x="16807" y="5092"/>
                      <a:pt x="16443" y="5099"/>
                      <a:pt x="16319" y="4939"/>
                    </a:cubicBezTo>
                    <a:cubicBezTo>
                      <a:pt x="16366" y="4885"/>
                      <a:pt x="16402" y="4805"/>
                      <a:pt x="16433" y="4739"/>
                    </a:cubicBezTo>
                    <a:cubicBezTo>
                      <a:pt x="16397" y="4728"/>
                      <a:pt x="16370" y="4705"/>
                      <a:pt x="16352" y="4670"/>
                    </a:cubicBezTo>
                    <a:cubicBezTo>
                      <a:pt x="16486" y="4552"/>
                      <a:pt x="16818" y="4457"/>
                      <a:pt x="16818" y="4297"/>
                    </a:cubicBezTo>
                    <a:lnTo>
                      <a:pt x="16777" y="4292"/>
                    </a:lnTo>
                    <a:lnTo>
                      <a:pt x="16781" y="4239"/>
                    </a:lnTo>
                    <a:cubicBezTo>
                      <a:pt x="16681" y="4213"/>
                      <a:pt x="16582" y="4186"/>
                      <a:pt x="16483" y="4156"/>
                    </a:cubicBezTo>
                    <a:cubicBezTo>
                      <a:pt x="16600" y="4125"/>
                      <a:pt x="16712" y="4098"/>
                      <a:pt x="16819" y="4044"/>
                    </a:cubicBezTo>
                    <a:lnTo>
                      <a:pt x="16812" y="4008"/>
                    </a:lnTo>
                    <a:cubicBezTo>
                      <a:pt x="16788" y="3879"/>
                      <a:pt x="16102" y="3767"/>
                      <a:pt x="16024" y="3831"/>
                    </a:cubicBezTo>
                    <a:cubicBezTo>
                      <a:pt x="16035" y="3485"/>
                      <a:pt x="15559" y="3828"/>
                      <a:pt x="15481" y="3933"/>
                    </a:cubicBezTo>
                    <a:cubicBezTo>
                      <a:pt x="15481" y="3810"/>
                      <a:pt x="15465" y="3728"/>
                      <a:pt x="15353" y="3712"/>
                    </a:cubicBezTo>
                    <a:cubicBezTo>
                      <a:pt x="15350" y="3712"/>
                      <a:pt x="15455" y="3766"/>
                      <a:pt x="15313" y="3766"/>
                    </a:cubicBezTo>
                    <a:lnTo>
                      <a:pt x="15313" y="3708"/>
                    </a:lnTo>
                    <a:cubicBezTo>
                      <a:pt x="14920" y="3686"/>
                      <a:pt x="14462" y="3793"/>
                      <a:pt x="14080" y="3879"/>
                    </a:cubicBezTo>
                    <a:lnTo>
                      <a:pt x="14055" y="3979"/>
                    </a:lnTo>
                    <a:cubicBezTo>
                      <a:pt x="14083" y="3996"/>
                      <a:pt x="14112" y="4012"/>
                      <a:pt x="14141" y="4027"/>
                    </a:cubicBezTo>
                    <a:cubicBezTo>
                      <a:pt x="14126" y="4044"/>
                      <a:pt x="13707" y="4059"/>
                      <a:pt x="13848" y="4178"/>
                    </a:cubicBezTo>
                    <a:cubicBezTo>
                      <a:pt x="13839" y="4188"/>
                      <a:pt x="13730" y="4250"/>
                      <a:pt x="13705" y="4250"/>
                    </a:cubicBezTo>
                    <a:cubicBezTo>
                      <a:pt x="13546" y="4221"/>
                      <a:pt x="13373" y="4049"/>
                      <a:pt x="13215" y="4159"/>
                    </a:cubicBezTo>
                    <a:cubicBezTo>
                      <a:pt x="13149" y="4204"/>
                      <a:pt x="12175" y="4604"/>
                      <a:pt x="12746" y="4666"/>
                    </a:cubicBezTo>
                    <a:cubicBezTo>
                      <a:pt x="12622" y="4865"/>
                      <a:pt x="12457" y="4653"/>
                      <a:pt x="12460" y="4524"/>
                    </a:cubicBezTo>
                    <a:cubicBezTo>
                      <a:pt x="12221" y="4504"/>
                      <a:pt x="11580" y="4848"/>
                      <a:pt x="11551" y="5086"/>
                    </a:cubicBezTo>
                    <a:cubicBezTo>
                      <a:pt x="11780" y="5070"/>
                      <a:pt x="12010" y="5019"/>
                      <a:pt x="12238" y="4987"/>
                    </a:cubicBezTo>
                    <a:cubicBezTo>
                      <a:pt x="11896" y="5054"/>
                      <a:pt x="11014" y="6216"/>
                      <a:pt x="10964" y="6583"/>
                    </a:cubicBezTo>
                    <a:cubicBezTo>
                      <a:pt x="10736" y="6624"/>
                      <a:pt x="10558" y="6970"/>
                      <a:pt x="10381" y="6977"/>
                    </a:cubicBezTo>
                    <a:cubicBezTo>
                      <a:pt x="10180" y="6977"/>
                      <a:pt x="10128" y="6767"/>
                      <a:pt x="10029" y="7058"/>
                    </a:cubicBezTo>
                    <a:cubicBezTo>
                      <a:pt x="9982" y="7191"/>
                      <a:pt x="9499" y="7414"/>
                      <a:pt x="9402" y="7408"/>
                    </a:cubicBezTo>
                    <a:cubicBezTo>
                      <a:pt x="9414" y="7463"/>
                      <a:pt x="9398" y="7484"/>
                      <a:pt x="9354" y="7470"/>
                    </a:cubicBezTo>
                    <a:cubicBezTo>
                      <a:pt x="9353" y="7486"/>
                      <a:pt x="9333" y="7546"/>
                      <a:pt x="9329" y="7554"/>
                    </a:cubicBezTo>
                    <a:cubicBezTo>
                      <a:pt x="9181" y="7675"/>
                      <a:pt x="8893" y="7604"/>
                      <a:pt x="8949" y="7955"/>
                    </a:cubicBezTo>
                    <a:cubicBezTo>
                      <a:pt x="8986" y="8192"/>
                      <a:pt x="8876" y="8784"/>
                      <a:pt x="8991" y="8987"/>
                    </a:cubicBezTo>
                    <a:cubicBezTo>
                      <a:pt x="9205" y="9365"/>
                      <a:pt x="9340" y="9782"/>
                      <a:pt x="9892" y="9648"/>
                    </a:cubicBezTo>
                    <a:cubicBezTo>
                      <a:pt x="10114" y="9595"/>
                      <a:pt x="10749" y="9192"/>
                      <a:pt x="10777" y="8955"/>
                    </a:cubicBezTo>
                    <a:cubicBezTo>
                      <a:pt x="10817" y="9053"/>
                      <a:pt x="10800" y="9070"/>
                      <a:pt x="10918" y="9140"/>
                    </a:cubicBezTo>
                    <a:cubicBezTo>
                      <a:pt x="10889" y="9162"/>
                      <a:pt x="10862" y="9182"/>
                      <a:pt x="10829" y="9197"/>
                    </a:cubicBezTo>
                    <a:cubicBezTo>
                      <a:pt x="11004" y="9640"/>
                      <a:pt x="11181" y="10022"/>
                      <a:pt x="11497" y="10369"/>
                    </a:cubicBezTo>
                    <a:cubicBezTo>
                      <a:pt x="11390" y="10425"/>
                      <a:pt x="11363" y="10548"/>
                      <a:pt x="11450" y="10649"/>
                    </a:cubicBezTo>
                    <a:cubicBezTo>
                      <a:pt x="11391" y="10614"/>
                      <a:pt x="11149" y="10769"/>
                      <a:pt x="11098" y="10800"/>
                    </a:cubicBezTo>
                    <a:cubicBezTo>
                      <a:pt x="10812" y="10969"/>
                      <a:pt x="11257" y="11023"/>
                      <a:pt x="11209" y="11174"/>
                    </a:cubicBezTo>
                    <a:cubicBezTo>
                      <a:pt x="11154" y="11353"/>
                      <a:pt x="10994" y="11044"/>
                      <a:pt x="11012" y="11359"/>
                    </a:cubicBezTo>
                    <a:cubicBezTo>
                      <a:pt x="10937" y="11384"/>
                      <a:pt x="10752" y="11439"/>
                      <a:pt x="10683" y="11373"/>
                    </a:cubicBezTo>
                    <a:cubicBezTo>
                      <a:pt x="10699" y="11309"/>
                      <a:pt x="10743" y="11117"/>
                      <a:pt x="10714" y="11059"/>
                    </a:cubicBezTo>
                    <a:cubicBezTo>
                      <a:pt x="10772" y="11086"/>
                      <a:pt x="10965" y="11220"/>
                      <a:pt x="10955" y="11230"/>
                    </a:cubicBezTo>
                    <a:cubicBezTo>
                      <a:pt x="11264" y="10919"/>
                      <a:pt x="10514" y="10683"/>
                      <a:pt x="10674" y="11018"/>
                    </a:cubicBezTo>
                    <a:cubicBezTo>
                      <a:pt x="10644" y="11008"/>
                      <a:pt x="10613" y="11003"/>
                      <a:pt x="10583" y="11002"/>
                    </a:cubicBezTo>
                    <a:cubicBezTo>
                      <a:pt x="10613" y="10960"/>
                      <a:pt x="10785" y="10573"/>
                      <a:pt x="10785" y="10566"/>
                    </a:cubicBezTo>
                    <a:cubicBezTo>
                      <a:pt x="10800" y="10576"/>
                      <a:pt x="10821" y="10590"/>
                      <a:pt x="10853" y="10592"/>
                    </a:cubicBezTo>
                    <a:cubicBezTo>
                      <a:pt x="10863" y="10592"/>
                      <a:pt x="10848" y="9927"/>
                      <a:pt x="10934" y="9698"/>
                    </a:cubicBezTo>
                    <a:cubicBezTo>
                      <a:pt x="10675" y="9764"/>
                      <a:pt x="10420" y="9916"/>
                      <a:pt x="10181" y="10042"/>
                    </a:cubicBezTo>
                    <a:cubicBezTo>
                      <a:pt x="9963" y="10157"/>
                      <a:pt x="9886" y="10826"/>
                      <a:pt x="10149" y="10909"/>
                    </a:cubicBezTo>
                    <a:cubicBezTo>
                      <a:pt x="10138" y="10964"/>
                      <a:pt x="10090" y="11008"/>
                      <a:pt x="10090" y="11067"/>
                    </a:cubicBezTo>
                    <a:cubicBezTo>
                      <a:pt x="10053" y="11050"/>
                      <a:pt x="10016" y="11033"/>
                      <a:pt x="9978" y="11019"/>
                    </a:cubicBezTo>
                    <a:cubicBezTo>
                      <a:pt x="10028" y="11079"/>
                      <a:pt x="10066" y="11359"/>
                      <a:pt x="10163" y="11359"/>
                    </a:cubicBezTo>
                    <a:cubicBezTo>
                      <a:pt x="10073" y="11359"/>
                      <a:pt x="10093" y="11378"/>
                      <a:pt x="10048" y="11394"/>
                    </a:cubicBezTo>
                    <a:cubicBezTo>
                      <a:pt x="10043" y="11379"/>
                      <a:pt x="10156" y="11600"/>
                      <a:pt x="10151" y="11616"/>
                    </a:cubicBezTo>
                    <a:cubicBezTo>
                      <a:pt x="10064" y="11619"/>
                      <a:pt x="9974" y="11681"/>
                      <a:pt x="10004" y="11789"/>
                    </a:cubicBezTo>
                    <a:cubicBezTo>
                      <a:pt x="9806" y="11773"/>
                      <a:pt x="8782" y="11721"/>
                      <a:pt x="9003" y="12226"/>
                    </a:cubicBezTo>
                    <a:cubicBezTo>
                      <a:pt x="8695" y="11907"/>
                      <a:pt x="8967" y="11872"/>
                      <a:pt x="8720" y="12293"/>
                    </a:cubicBezTo>
                    <a:cubicBezTo>
                      <a:pt x="8561" y="12563"/>
                      <a:pt x="8330" y="12770"/>
                      <a:pt x="8088" y="12915"/>
                    </a:cubicBezTo>
                    <a:lnTo>
                      <a:pt x="8082" y="12908"/>
                    </a:lnTo>
                    <a:cubicBezTo>
                      <a:pt x="7634" y="12869"/>
                      <a:pt x="7779" y="13179"/>
                      <a:pt x="7606" y="13396"/>
                    </a:cubicBezTo>
                    <a:cubicBezTo>
                      <a:pt x="7588" y="13419"/>
                      <a:pt x="7002" y="13803"/>
                      <a:pt x="7051" y="13801"/>
                    </a:cubicBezTo>
                    <a:cubicBezTo>
                      <a:pt x="6841" y="13801"/>
                      <a:pt x="6602" y="13612"/>
                      <a:pt x="6400" y="13559"/>
                    </a:cubicBezTo>
                    <a:cubicBezTo>
                      <a:pt x="6489" y="14164"/>
                      <a:pt x="6519" y="13881"/>
                      <a:pt x="6154" y="14145"/>
                    </a:cubicBezTo>
                    <a:cubicBezTo>
                      <a:pt x="5934" y="14026"/>
                      <a:pt x="5898" y="14077"/>
                      <a:pt x="5673" y="14077"/>
                    </a:cubicBezTo>
                    <a:cubicBezTo>
                      <a:pt x="5381" y="14162"/>
                      <a:pt x="5116" y="14590"/>
                      <a:pt x="5629" y="14617"/>
                    </a:cubicBezTo>
                    <a:cubicBezTo>
                      <a:pt x="5897" y="14801"/>
                      <a:pt x="6092" y="14655"/>
                      <a:pt x="6255" y="15020"/>
                    </a:cubicBezTo>
                    <a:cubicBezTo>
                      <a:pt x="6320" y="15168"/>
                      <a:pt x="6390" y="15262"/>
                      <a:pt x="6508" y="15350"/>
                    </a:cubicBezTo>
                    <a:cubicBezTo>
                      <a:pt x="6728" y="15390"/>
                      <a:pt x="6465" y="16646"/>
                      <a:pt x="6350" y="16730"/>
                    </a:cubicBezTo>
                    <a:cubicBezTo>
                      <a:pt x="6365" y="16739"/>
                      <a:pt x="5826" y="16663"/>
                      <a:pt x="5785" y="16667"/>
                    </a:cubicBezTo>
                    <a:cubicBezTo>
                      <a:pt x="5650" y="16689"/>
                      <a:pt x="5391" y="16822"/>
                      <a:pt x="5281" y="16822"/>
                    </a:cubicBezTo>
                    <a:cubicBezTo>
                      <a:pt x="5108" y="16822"/>
                      <a:pt x="3913" y="16170"/>
                      <a:pt x="3821" y="16687"/>
                    </a:cubicBezTo>
                    <a:cubicBezTo>
                      <a:pt x="3737" y="16815"/>
                      <a:pt x="3377" y="16828"/>
                      <a:pt x="3449" y="17021"/>
                    </a:cubicBezTo>
                    <a:cubicBezTo>
                      <a:pt x="3530" y="17238"/>
                      <a:pt x="3616" y="17337"/>
                      <a:pt x="3535" y="17599"/>
                    </a:cubicBezTo>
                    <a:cubicBezTo>
                      <a:pt x="3600" y="17542"/>
                      <a:pt x="3710" y="17444"/>
                      <a:pt x="3784" y="17425"/>
                    </a:cubicBezTo>
                    <a:cubicBezTo>
                      <a:pt x="3784" y="17438"/>
                      <a:pt x="3787" y="17450"/>
                      <a:pt x="3789" y="17462"/>
                    </a:cubicBezTo>
                    <a:cubicBezTo>
                      <a:pt x="3726" y="17490"/>
                      <a:pt x="3651" y="17551"/>
                      <a:pt x="3593" y="17601"/>
                    </a:cubicBezTo>
                    <a:cubicBezTo>
                      <a:pt x="3653" y="18066"/>
                      <a:pt x="3066" y="19278"/>
                      <a:pt x="3496" y="19389"/>
                    </a:cubicBezTo>
                    <a:cubicBezTo>
                      <a:pt x="3578" y="19503"/>
                      <a:pt x="3431" y="20005"/>
                      <a:pt x="3411" y="20118"/>
                    </a:cubicBezTo>
                    <a:cubicBezTo>
                      <a:pt x="3635" y="20121"/>
                      <a:pt x="3877" y="20136"/>
                      <a:pt x="4087" y="20055"/>
                    </a:cubicBezTo>
                    <a:cubicBezTo>
                      <a:pt x="4100" y="20019"/>
                      <a:pt x="4106" y="19981"/>
                      <a:pt x="4104" y="19942"/>
                    </a:cubicBezTo>
                    <a:cubicBezTo>
                      <a:pt x="4297" y="19997"/>
                      <a:pt x="4530" y="20799"/>
                      <a:pt x="4764" y="20513"/>
                    </a:cubicBezTo>
                    <a:cubicBezTo>
                      <a:pt x="4977" y="20254"/>
                      <a:pt x="5179" y="20132"/>
                      <a:pt x="5537" y="20162"/>
                    </a:cubicBezTo>
                    <a:cubicBezTo>
                      <a:pt x="5614" y="20159"/>
                      <a:pt x="5904" y="20198"/>
                      <a:pt x="5920" y="20206"/>
                    </a:cubicBezTo>
                    <a:cubicBezTo>
                      <a:pt x="6029" y="20263"/>
                      <a:pt x="6288" y="19747"/>
                      <a:pt x="6500" y="19720"/>
                    </a:cubicBezTo>
                    <a:cubicBezTo>
                      <a:pt x="6516" y="19542"/>
                      <a:pt x="6994" y="19064"/>
                      <a:pt x="6943" y="19014"/>
                    </a:cubicBezTo>
                    <a:cubicBezTo>
                      <a:pt x="6523" y="18603"/>
                      <a:pt x="7185" y="18457"/>
                      <a:pt x="7212" y="18069"/>
                    </a:cubicBezTo>
                    <a:cubicBezTo>
                      <a:pt x="7226" y="17872"/>
                      <a:pt x="8104" y="17676"/>
                      <a:pt x="8191" y="17252"/>
                    </a:cubicBezTo>
                    <a:cubicBezTo>
                      <a:pt x="7967" y="16762"/>
                      <a:pt x="8592" y="16828"/>
                      <a:pt x="8806" y="16828"/>
                    </a:cubicBezTo>
                    <a:cubicBezTo>
                      <a:pt x="9295" y="16828"/>
                      <a:pt x="9285" y="17028"/>
                      <a:pt x="9719" y="16681"/>
                    </a:cubicBezTo>
                    <a:cubicBezTo>
                      <a:pt x="10053" y="16798"/>
                      <a:pt x="10062" y="16395"/>
                      <a:pt x="10290" y="16395"/>
                    </a:cubicBezTo>
                    <a:cubicBezTo>
                      <a:pt x="10831" y="16420"/>
                      <a:pt x="10690" y="16988"/>
                      <a:pt x="11024" y="17234"/>
                    </a:cubicBezTo>
                    <a:cubicBezTo>
                      <a:pt x="11260" y="17408"/>
                      <a:pt x="11458" y="17785"/>
                      <a:pt x="11701" y="17900"/>
                    </a:cubicBezTo>
                    <a:cubicBezTo>
                      <a:pt x="11758" y="17927"/>
                      <a:pt x="12171" y="18115"/>
                      <a:pt x="12175" y="18125"/>
                    </a:cubicBezTo>
                    <a:cubicBezTo>
                      <a:pt x="12200" y="18189"/>
                      <a:pt x="12697" y="18605"/>
                      <a:pt x="12766" y="18619"/>
                    </a:cubicBezTo>
                    <a:cubicBezTo>
                      <a:pt x="12961" y="18658"/>
                      <a:pt x="13173" y="19418"/>
                      <a:pt x="12855" y="19436"/>
                    </a:cubicBezTo>
                    <a:cubicBezTo>
                      <a:pt x="12711" y="19427"/>
                      <a:pt x="12614" y="19631"/>
                      <a:pt x="12536" y="19631"/>
                    </a:cubicBezTo>
                    <a:cubicBezTo>
                      <a:pt x="12338" y="19631"/>
                      <a:pt x="11750" y="19355"/>
                      <a:pt x="11649" y="19598"/>
                    </a:cubicBezTo>
                    <a:cubicBezTo>
                      <a:pt x="11548" y="19838"/>
                      <a:pt x="12500" y="20365"/>
                      <a:pt x="12643" y="20365"/>
                    </a:cubicBezTo>
                    <a:cubicBezTo>
                      <a:pt x="12872" y="20365"/>
                      <a:pt x="12768" y="19773"/>
                      <a:pt x="12861" y="19652"/>
                    </a:cubicBezTo>
                    <a:cubicBezTo>
                      <a:pt x="12937" y="19784"/>
                      <a:pt x="13907" y="18987"/>
                      <a:pt x="13268" y="18723"/>
                    </a:cubicBezTo>
                    <a:cubicBezTo>
                      <a:pt x="13262" y="18582"/>
                      <a:pt x="13314" y="18477"/>
                      <a:pt x="13424" y="18409"/>
                    </a:cubicBezTo>
                    <a:cubicBezTo>
                      <a:pt x="13567" y="18409"/>
                      <a:pt x="13727" y="18623"/>
                      <a:pt x="13787" y="18743"/>
                    </a:cubicBezTo>
                    <a:cubicBezTo>
                      <a:pt x="14586" y="18482"/>
                      <a:pt x="13011" y="17868"/>
                      <a:pt x="13024" y="17811"/>
                    </a:cubicBezTo>
                    <a:cubicBezTo>
                      <a:pt x="13147" y="17540"/>
                      <a:pt x="12981" y="17586"/>
                      <a:pt x="12787" y="17586"/>
                    </a:cubicBezTo>
                    <a:cubicBezTo>
                      <a:pt x="12361" y="17586"/>
                      <a:pt x="12347" y="17113"/>
                      <a:pt x="12152" y="16852"/>
                    </a:cubicBezTo>
                    <a:cubicBezTo>
                      <a:pt x="11986" y="16631"/>
                      <a:pt x="11693" y="16567"/>
                      <a:pt x="11625" y="16266"/>
                    </a:cubicBezTo>
                    <a:cubicBezTo>
                      <a:pt x="11495" y="15947"/>
                      <a:pt x="11716" y="15939"/>
                      <a:pt x="11865" y="15798"/>
                    </a:cubicBezTo>
                    <a:cubicBezTo>
                      <a:pt x="11841" y="15934"/>
                      <a:pt x="11936" y="16125"/>
                      <a:pt x="12008" y="16225"/>
                    </a:cubicBezTo>
                    <a:cubicBezTo>
                      <a:pt x="12087" y="16161"/>
                      <a:pt x="12165" y="16158"/>
                      <a:pt x="12238" y="16230"/>
                    </a:cubicBezTo>
                    <a:cubicBezTo>
                      <a:pt x="12254" y="16203"/>
                      <a:pt x="12301" y="16084"/>
                      <a:pt x="12329" y="16084"/>
                    </a:cubicBezTo>
                    <a:cubicBezTo>
                      <a:pt x="12326" y="16084"/>
                      <a:pt x="12736" y="16816"/>
                      <a:pt x="12978" y="16874"/>
                    </a:cubicBezTo>
                    <a:cubicBezTo>
                      <a:pt x="13227" y="16935"/>
                      <a:pt x="13439" y="17177"/>
                      <a:pt x="13668" y="17310"/>
                    </a:cubicBezTo>
                    <a:lnTo>
                      <a:pt x="13669" y="17307"/>
                    </a:lnTo>
                    <a:cubicBezTo>
                      <a:pt x="13733" y="17355"/>
                      <a:pt x="13798" y="17401"/>
                      <a:pt x="13864" y="17445"/>
                    </a:cubicBezTo>
                    <a:cubicBezTo>
                      <a:pt x="13864" y="17445"/>
                      <a:pt x="13885" y="17398"/>
                      <a:pt x="13900" y="17364"/>
                    </a:cubicBezTo>
                    <a:cubicBezTo>
                      <a:pt x="13996" y="17452"/>
                      <a:pt x="14062" y="17548"/>
                      <a:pt x="14179" y="17579"/>
                    </a:cubicBezTo>
                    <a:cubicBezTo>
                      <a:pt x="14188" y="18042"/>
                      <a:pt x="14082" y="18142"/>
                      <a:pt x="14348" y="18508"/>
                    </a:cubicBezTo>
                    <a:cubicBezTo>
                      <a:pt x="14118" y="18572"/>
                      <a:pt x="14350" y="18860"/>
                      <a:pt x="14440" y="18766"/>
                    </a:cubicBezTo>
                    <a:cubicBezTo>
                      <a:pt x="14548" y="18913"/>
                      <a:pt x="14606" y="19070"/>
                      <a:pt x="14601" y="19267"/>
                    </a:cubicBezTo>
                    <a:cubicBezTo>
                      <a:pt x="14744" y="19281"/>
                      <a:pt x="14884" y="19339"/>
                      <a:pt x="15005" y="19427"/>
                    </a:cubicBezTo>
                    <a:cubicBezTo>
                      <a:pt x="14917" y="19488"/>
                      <a:pt x="14849" y="19566"/>
                      <a:pt x="14799" y="19661"/>
                    </a:cubicBezTo>
                    <a:cubicBezTo>
                      <a:pt x="15088" y="19884"/>
                      <a:pt x="14876" y="20093"/>
                      <a:pt x="15189" y="20301"/>
                    </a:cubicBezTo>
                    <a:cubicBezTo>
                      <a:pt x="15191" y="20250"/>
                      <a:pt x="15226" y="20114"/>
                      <a:pt x="15288" y="20127"/>
                    </a:cubicBezTo>
                    <a:cubicBezTo>
                      <a:pt x="15355" y="20187"/>
                      <a:pt x="15355" y="20379"/>
                      <a:pt x="15421" y="20470"/>
                    </a:cubicBezTo>
                    <a:cubicBezTo>
                      <a:pt x="15434" y="20425"/>
                      <a:pt x="15471" y="20268"/>
                      <a:pt x="15516" y="20268"/>
                    </a:cubicBezTo>
                    <a:cubicBezTo>
                      <a:pt x="15547" y="20268"/>
                      <a:pt x="15717" y="20454"/>
                      <a:pt x="15743" y="20497"/>
                    </a:cubicBezTo>
                    <a:cubicBezTo>
                      <a:pt x="15738" y="20305"/>
                      <a:pt x="15706" y="20091"/>
                      <a:pt x="15617" y="19924"/>
                    </a:cubicBezTo>
                    <a:cubicBezTo>
                      <a:pt x="15719" y="19942"/>
                      <a:pt x="15823" y="19903"/>
                      <a:pt x="15832" y="19775"/>
                    </a:cubicBezTo>
                    <a:cubicBezTo>
                      <a:pt x="15922" y="19798"/>
                      <a:pt x="16115" y="19795"/>
                      <a:pt x="16041" y="19632"/>
                    </a:cubicBezTo>
                    <a:cubicBezTo>
                      <a:pt x="16106" y="19623"/>
                      <a:pt x="16168" y="19588"/>
                      <a:pt x="16210" y="19533"/>
                    </a:cubicBezTo>
                    <a:cubicBezTo>
                      <a:pt x="16138" y="19390"/>
                      <a:pt x="15206" y="18490"/>
                      <a:pt x="15434" y="18346"/>
                    </a:cubicBezTo>
                    <a:cubicBezTo>
                      <a:pt x="15434" y="18538"/>
                      <a:pt x="16064" y="18478"/>
                      <a:pt x="15848" y="18241"/>
                    </a:cubicBezTo>
                    <a:cubicBezTo>
                      <a:pt x="16147" y="18267"/>
                      <a:pt x="16258" y="18137"/>
                      <a:pt x="16617" y="18242"/>
                    </a:cubicBezTo>
                    <a:cubicBezTo>
                      <a:pt x="16734" y="18192"/>
                      <a:pt x="16850" y="18068"/>
                      <a:pt x="16906" y="17901"/>
                    </a:cubicBezTo>
                    <a:cubicBezTo>
                      <a:pt x="16903" y="17828"/>
                      <a:pt x="16902" y="17625"/>
                      <a:pt x="16866" y="17758"/>
                    </a:cubicBezTo>
                    <a:cubicBezTo>
                      <a:pt x="16932" y="17767"/>
                      <a:pt x="16992" y="17749"/>
                      <a:pt x="17046" y="17705"/>
                    </a:cubicBezTo>
                    <a:lnTo>
                      <a:pt x="16983" y="17599"/>
                    </a:lnTo>
                    <a:cubicBezTo>
                      <a:pt x="17041" y="17536"/>
                      <a:pt x="17165" y="17507"/>
                      <a:pt x="17236" y="17493"/>
                    </a:cubicBezTo>
                    <a:cubicBezTo>
                      <a:pt x="17318" y="17587"/>
                      <a:pt x="17416" y="17601"/>
                      <a:pt x="17530" y="17550"/>
                    </a:cubicBezTo>
                    <a:cubicBezTo>
                      <a:pt x="17577" y="17423"/>
                      <a:pt x="17512" y="17280"/>
                      <a:pt x="17384" y="17221"/>
                    </a:cubicBezTo>
                    <a:cubicBezTo>
                      <a:pt x="17687" y="16967"/>
                      <a:pt x="17565" y="16430"/>
                      <a:pt x="17781" y="16125"/>
                    </a:cubicBezTo>
                    <a:cubicBezTo>
                      <a:pt x="17837" y="16046"/>
                      <a:pt x="18329" y="15957"/>
                      <a:pt x="17971" y="15701"/>
                    </a:cubicBezTo>
                    <a:cubicBezTo>
                      <a:pt x="18121" y="15585"/>
                      <a:pt x="18165" y="15400"/>
                      <a:pt x="18293" y="15287"/>
                    </a:cubicBezTo>
                    <a:cubicBezTo>
                      <a:pt x="18372" y="15279"/>
                      <a:pt x="18564" y="15290"/>
                      <a:pt x="18635" y="15243"/>
                    </a:cubicBezTo>
                    <a:cubicBezTo>
                      <a:pt x="18639" y="15249"/>
                      <a:pt x="18650" y="15264"/>
                      <a:pt x="18652" y="15266"/>
                    </a:cubicBezTo>
                    <a:cubicBezTo>
                      <a:pt x="18287" y="15517"/>
                      <a:pt x="19128" y="15507"/>
                      <a:pt x="19226" y="15549"/>
                    </a:cubicBezTo>
                    <a:cubicBezTo>
                      <a:pt x="19228" y="15542"/>
                      <a:pt x="18587" y="15928"/>
                      <a:pt x="18950" y="15928"/>
                    </a:cubicBezTo>
                    <a:cubicBezTo>
                      <a:pt x="19011" y="15928"/>
                      <a:pt x="19283" y="15953"/>
                      <a:pt x="19298" y="16033"/>
                    </a:cubicBezTo>
                    <a:cubicBezTo>
                      <a:pt x="19302" y="16103"/>
                      <a:pt x="19240" y="16207"/>
                      <a:pt x="19205" y="16258"/>
                    </a:cubicBezTo>
                    <a:cubicBezTo>
                      <a:pt x="19386" y="16473"/>
                      <a:pt x="20060" y="16208"/>
                      <a:pt x="20085" y="16168"/>
                    </a:cubicBezTo>
                    <a:cubicBezTo>
                      <a:pt x="20101" y="16142"/>
                      <a:pt x="20747" y="15587"/>
                      <a:pt x="20176" y="15813"/>
                    </a:cubicBezTo>
                    <a:cubicBezTo>
                      <a:pt x="19948" y="15902"/>
                      <a:pt x="19869" y="15644"/>
                      <a:pt x="19761" y="15477"/>
                    </a:cubicBezTo>
                    <a:cubicBezTo>
                      <a:pt x="19950" y="15446"/>
                      <a:pt x="20140" y="15270"/>
                      <a:pt x="20317" y="15219"/>
                    </a:cubicBezTo>
                    <a:cubicBezTo>
                      <a:pt x="20455" y="15239"/>
                      <a:pt x="21096" y="15033"/>
                      <a:pt x="20948" y="14830"/>
                    </a:cubicBezTo>
                    <a:cubicBezTo>
                      <a:pt x="21018" y="14787"/>
                      <a:pt x="21111" y="14689"/>
                      <a:pt x="21196" y="14689"/>
                    </a:cubicBezTo>
                    <a:cubicBezTo>
                      <a:pt x="21540" y="14453"/>
                      <a:pt x="21283" y="14523"/>
                      <a:pt x="21399" y="14198"/>
                    </a:cubicBezTo>
                    <a:cubicBezTo>
                      <a:pt x="21401" y="14194"/>
                      <a:pt x="21392" y="14218"/>
                      <a:pt x="21399" y="1419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0" name="Shape 25917"/>
              <p:cNvSpPr/>
              <p:nvPr/>
            </p:nvSpPr>
            <p:spPr>
              <a:xfrm>
                <a:off x="11255041" y="8196781"/>
                <a:ext cx="1768750" cy="1889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0" h="21301" extrusionOk="0">
                    <a:moveTo>
                      <a:pt x="19386" y="1922"/>
                    </a:moveTo>
                    <a:cubicBezTo>
                      <a:pt x="19814" y="2079"/>
                      <a:pt x="20906" y="1684"/>
                      <a:pt x="20889" y="1153"/>
                    </a:cubicBezTo>
                    <a:cubicBezTo>
                      <a:pt x="20881" y="1256"/>
                      <a:pt x="20912" y="1341"/>
                      <a:pt x="20981" y="1408"/>
                    </a:cubicBezTo>
                    <a:cubicBezTo>
                      <a:pt x="21526" y="952"/>
                      <a:pt x="20191" y="325"/>
                      <a:pt x="19879" y="191"/>
                    </a:cubicBezTo>
                    <a:cubicBezTo>
                      <a:pt x="20063" y="604"/>
                      <a:pt x="20673" y="601"/>
                      <a:pt x="20855" y="1057"/>
                    </a:cubicBezTo>
                    <a:cubicBezTo>
                      <a:pt x="20512" y="588"/>
                      <a:pt x="20469" y="1319"/>
                      <a:pt x="20375" y="1358"/>
                    </a:cubicBezTo>
                    <a:cubicBezTo>
                      <a:pt x="19827" y="1584"/>
                      <a:pt x="19497" y="1595"/>
                      <a:pt x="18866" y="1649"/>
                    </a:cubicBezTo>
                    <a:cubicBezTo>
                      <a:pt x="18833" y="1737"/>
                      <a:pt x="19305" y="1892"/>
                      <a:pt x="19386" y="1922"/>
                    </a:cubicBezTo>
                    <a:cubicBezTo>
                      <a:pt x="19639" y="2015"/>
                      <a:pt x="19305" y="1892"/>
                      <a:pt x="19386" y="1922"/>
                    </a:cubicBezTo>
                    <a:close/>
                    <a:moveTo>
                      <a:pt x="19103" y="11614"/>
                    </a:moveTo>
                    <a:cubicBezTo>
                      <a:pt x="18975" y="11369"/>
                      <a:pt x="18653" y="11271"/>
                      <a:pt x="18576" y="10982"/>
                    </a:cubicBezTo>
                    <a:cubicBezTo>
                      <a:pt x="18519" y="10767"/>
                      <a:pt x="18708" y="10228"/>
                      <a:pt x="18266" y="10244"/>
                    </a:cubicBezTo>
                    <a:cubicBezTo>
                      <a:pt x="18251" y="10303"/>
                      <a:pt x="18237" y="10362"/>
                      <a:pt x="18222" y="10421"/>
                    </a:cubicBezTo>
                    <a:cubicBezTo>
                      <a:pt x="18247" y="10396"/>
                      <a:pt x="17854" y="9575"/>
                      <a:pt x="17912" y="9416"/>
                    </a:cubicBezTo>
                    <a:cubicBezTo>
                      <a:pt x="18034" y="9074"/>
                      <a:pt x="17131" y="8901"/>
                      <a:pt x="16984" y="8720"/>
                    </a:cubicBezTo>
                    <a:cubicBezTo>
                      <a:pt x="16704" y="8377"/>
                      <a:pt x="17067" y="6218"/>
                      <a:pt x="16504" y="6177"/>
                    </a:cubicBezTo>
                    <a:cubicBezTo>
                      <a:pt x="16273" y="6159"/>
                      <a:pt x="16153" y="6484"/>
                      <a:pt x="16083" y="6080"/>
                    </a:cubicBezTo>
                    <a:cubicBezTo>
                      <a:pt x="16022" y="5728"/>
                      <a:pt x="15985" y="5371"/>
                      <a:pt x="15924" y="5018"/>
                    </a:cubicBezTo>
                    <a:cubicBezTo>
                      <a:pt x="15759" y="4079"/>
                      <a:pt x="15690" y="4529"/>
                      <a:pt x="15317" y="5042"/>
                    </a:cubicBezTo>
                    <a:cubicBezTo>
                      <a:pt x="15183" y="5227"/>
                      <a:pt x="15058" y="5775"/>
                      <a:pt x="15034" y="6013"/>
                    </a:cubicBezTo>
                    <a:cubicBezTo>
                      <a:pt x="14984" y="6502"/>
                      <a:pt x="14940" y="7628"/>
                      <a:pt x="14375" y="7886"/>
                    </a:cubicBezTo>
                    <a:cubicBezTo>
                      <a:pt x="13846" y="8128"/>
                      <a:pt x="13658" y="7617"/>
                      <a:pt x="13271" y="7435"/>
                    </a:cubicBezTo>
                    <a:cubicBezTo>
                      <a:pt x="13079" y="7345"/>
                      <a:pt x="12495" y="6993"/>
                      <a:pt x="12357" y="6844"/>
                    </a:cubicBezTo>
                    <a:cubicBezTo>
                      <a:pt x="11909" y="6361"/>
                      <a:pt x="12379" y="6386"/>
                      <a:pt x="12379" y="5897"/>
                    </a:cubicBezTo>
                    <a:cubicBezTo>
                      <a:pt x="12379" y="5657"/>
                      <a:pt x="13041" y="5327"/>
                      <a:pt x="12893" y="5142"/>
                    </a:cubicBezTo>
                    <a:cubicBezTo>
                      <a:pt x="12638" y="4826"/>
                      <a:pt x="12410" y="5104"/>
                      <a:pt x="12118" y="5167"/>
                    </a:cubicBezTo>
                    <a:cubicBezTo>
                      <a:pt x="12073" y="5176"/>
                      <a:pt x="11507" y="4979"/>
                      <a:pt x="11456" y="4956"/>
                    </a:cubicBezTo>
                    <a:cubicBezTo>
                      <a:pt x="11258" y="4883"/>
                      <a:pt x="11085" y="4777"/>
                      <a:pt x="10936" y="4638"/>
                    </a:cubicBezTo>
                    <a:cubicBezTo>
                      <a:pt x="10808" y="4516"/>
                      <a:pt x="10485" y="4622"/>
                      <a:pt x="10582" y="4696"/>
                    </a:cubicBezTo>
                    <a:cubicBezTo>
                      <a:pt x="11287" y="5235"/>
                      <a:pt x="10445" y="4961"/>
                      <a:pt x="10047" y="5209"/>
                    </a:cubicBezTo>
                    <a:cubicBezTo>
                      <a:pt x="9664" y="5449"/>
                      <a:pt x="9179" y="6015"/>
                      <a:pt x="9314" y="6398"/>
                    </a:cubicBezTo>
                    <a:cubicBezTo>
                      <a:pt x="9371" y="6558"/>
                      <a:pt x="8566" y="6395"/>
                      <a:pt x="8566" y="6529"/>
                    </a:cubicBezTo>
                    <a:cubicBezTo>
                      <a:pt x="8531" y="5234"/>
                      <a:pt x="7201" y="6528"/>
                      <a:pt x="6847" y="6707"/>
                    </a:cubicBezTo>
                    <a:cubicBezTo>
                      <a:pt x="6570" y="6847"/>
                      <a:pt x="6760" y="7297"/>
                      <a:pt x="6430" y="7209"/>
                    </a:cubicBezTo>
                    <a:cubicBezTo>
                      <a:pt x="5937" y="7077"/>
                      <a:pt x="6342" y="7794"/>
                      <a:pt x="6208" y="7535"/>
                    </a:cubicBezTo>
                    <a:cubicBezTo>
                      <a:pt x="6184" y="7632"/>
                      <a:pt x="6160" y="7729"/>
                      <a:pt x="6135" y="7825"/>
                    </a:cubicBezTo>
                    <a:cubicBezTo>
                      <a:pt x="6054" y="7657"/>
                      <a:pt x="5985" y="7487"/>
                      <a:pt x="5914" y="7315"/>
                    </a:cubicBezTo>
                    <a:cubicBezTo>
                      <a:pt x="5873" y="7238"/>
                      <a:pt x="5208" y="8371"/>
                      <a:pt x="5154" y="8419"/>
                    </a:cubicBezTo>
                    <a:cubicBezTo>
                      <a:pt x="4695" y="8824"/>
                      <a:pt x="4672" y="9190"/>
                      <a:pt x="3820" y="9133"/>
                    </a:cubicBezTo>
                    <a:cubicBezTo>
                      <a:pt x="3705" y="9125"/>
                      <a:pt x="3316" y="9336"/>
                      <a:pt x="3212" y="9384"/>
                    </a:cubicBezTo>
                    <a:cubicBezTo>
                      <a:pt x="2904" y="9527"/>
                      <a:pt x="2613" y="9385"/>
                      <a:pt x="2350" y="9563"/>
                    </a:cubicBezTo>
                    <a:cubicBezTo>
                      <a:pt x="2074" y="9751"/>
                      <a:pt x="1515" y="10312"/>
                      <a:pt x="1214" y="10384"/>
                    </a:cubicBezTo>
                    <a:cubicBezTo>
                      <a:pt x="1097" y="10411"/>
                      <a:pt x="1127" y="9952"/>
                      <a:pt x="1118" y="10178"/>
                    </a:cubicBezTo>
                    <a:lnTo>
                      <a:pt x="1118" y="10178"/>
                    </a:lnTo>
                    <a:lnTo>
                      <a:pt x="1194" y="10178"/>
                    </a:lnTo>
                    <a:cubicBezTo>
                      <a:pt x="883" y="10178"/>
                      <a:pt x="1016" y="10855"/>
                      <a:pt x="856" y="11012"/>
                    </a:cubicBezTo>
                    <a:cubicBezTo>
                      <a:pt x="361" y="11497"/>
                      <a:pt x="1155" y="12018"/>
                      <a:pt x="820" y="12399"/>
                    </a:cubicBezTo>
                    <a:cubicBezTo>
                      <a:pt x="699" y="12536"/>
                      <a:pt x="536" y="11960"/>
                      <a:pt x="513" y="12066"/>
                    </a:cubicBezTo>
                    <a:cubicBezTo>
                      <a:pt x="514" y="12062"/>
                      <a:pt x="549" y="12342"/>
                      <a:pt x="465" y="12293"/>
                    </a:cubicBezTo>
                    <a:cubicBezTo>
                      <a:pt x="405" y="12258"/>
                      <a:pt x="370" y="12039"/>
                      <a:pt x="334" y="12030"/>
                    </a:cubicBezTo>
                    <a:cubicBezTo>
                      <a:pt x="424" y="12052"/>
                      <a:pt x="564" y="13355"/>
                      <a:pt x="640" y="13566"/>
                    </a:cubicBezTo>
                    <a:cubicBezTo>
                      <a:pt x="776" y="13948"/>
                      <a:pt x="561" y="14270"/>
                      <a:pt x="640" y="14640"/>
                    </a:cubicBezTo>
                    <a:cubicBezTo>
                      <a:pt x="747" y="15148"/>
                      <a:pt x="722" y="15468"/>
                      <a:pt x="458" y="15951"/>
                    </a:cubicBezTo>
                    <a:cubicBezTo>
                      <a:pt x="334" y="16180"/>
                      <a:pt x="56" y="16125"/>
                      <a:pt x="7" y="16277"/>
                    </a:cubicBezTo>
                    <a:cubicBezTo>
                      <a:pt x="-74" y="16533"/>
                      <a:pt x="511" y="16975"/>
                      <a:pt x="767" y="16949"/>
                    </a:cubicBezTo>
                    <a:cubicBezTo>
                      <a:pt x="1436" y="16881"/>
                      <a:pt x="1955" y="16336"/>
                      <a:pt x="2582" y="16311"/>
                    </a:cubicBezTo>
                    <a:cubicBezTo>
                      <a:pt x="2970" y="16295"/>
                      <a:pt x="3361" y="16353"/>
                      <a:pt x="3748" y="16338"/>
                    </a:cubicBezTo>
                    <a:cubicBezTo>
                      <a:pt x="4202" y="16322"/>
                      <a:pt x="4244" y="15862"/>
                      <a:pt x="4658" y="15792"/>
                    </a:cubicBezTo>
                    <a:cubicBezTo>
                      <a:pt x="5484" y="15654"/>
                      <a:pt x="6330" y="15193"/>
                      <a:pt x="7174" y="15152"/>
                    </a:cubicBezTo>
                    <a:cubicBezTo>
                      <a:pt x="7842" y="15118"/>
                      <a:pt x="8423" y="15247"/>
                      <a:pt x="9041" y="15506"/>
                    </a:cubicBezTo>
                    <a:cubicBezTo>
                      <a:pt x="9151" y="15552"/>
                      <a:pt x="9103" y="15862"/>
                      <a:pt x="9215" y="15989"/>
                    </a:cubicBezTo>
                    <a:cubicBezTo>
                      <a:pt x="9373" y="16166"/>
                      <a:pt x="9280" y="16704"/>
                      <a:pt x="9294" y="16895"/>
                    </a:cubicBezTo>
                    <a:cubicBezTo>
                      <a:pt x="9744" y="16511"/>
                      <a:pt x="10481" y="16247"/>
                      <a:pt x="10791" y="15743"/>
                    </a:cubicBezTo>
                    <a:cubicBezTo>
                      <a:pt x="10672" y="15935"/>
                      <a:pt x="10609" y="16166"/>
                      <a:pt x="10450" y="16380"/>
                    </a:cubicBezTo>
                    <a:cubicBezTo>
                      <a:pt x="10245" y="16658"/>
                      <a:pt x="9969" y="16812"/>
                      <a:pt x="9793" y="17054"/>
                    </a:cubicBezTo>
                    <a:cubicBezTo>
                      <a:pt x="10023" y="17069"/>
                      <a:pt x="10650" y="16543"/>
                      <a:pt x="10604" y="16524"/>
                    </a:cubicBezTo>
                    <a:cubicBezTo>
                      <a:pt x="10935" y="16663"/>
                      <a:pt x="10343" y="17138"/>
                      <a:pt x="10355" y="17217"/>
                    </a:cubicBezTo>
                    <a:cubicBezTo>
                      <a:pt x="10364" y="17277"/>
                      <a:pt x="10778" y="17209"/>
                      <a:pt x="10835" y="17418"/>
                    </a:cubicBezTo>
                    <a:cubicBezTo>
                      <a:pt x="10924" y="17735"/>
                      <a:pt x="10430" y="18217"/>
                      <a:pt x="10794" y="18457"/>
                    </a:cubicBezTo>
                    <a:cubicBezTo>
                      <a:pt x="11038" y="18617"/>
                      <a:pt x="11598" y="18832"/>
                      <a:pt x="11883" y="18879"/>
                    </a:cubicBezTo>
                    <a:cubicBezTo>
                      <a:pt x="11993" y="18897"/>
                      <a:pt x="12786" y="18418"/>
                      <a:pt x="12805" y="18490"/>
                    </a:cubicBezTo>
                    <a:cubicBezTo>
                      <a:pt x="12831" y="18588"/>
                      <a:pt x="12780" y="19001"/>
                      <a:pt x="13060" y="19024"/>
                    </a:cubicBezTo>
                    <a:cubicBezTo>
                      <a:pt x="13190" y="19036"/>
                      <a:pt x="13814" y="18599"/>
                      <a:pt x="13974" y="18534"/>
                    </a:cubicBezTo>
                    <a:cubicBezTo>
                      <a:pt x="14404" y="18360"/>
                      <a:pt x="14907" y="18467"/>
                      <a:pt x="15218" y="18114"/>
                    </a:cubicBezTo>
                    <a:cubicBezTo>
                      <a:pt x="15902" y="17337"/>
                      <a:pt x="16505" y="16291"/>
                      <a:pt x="17441" y="15754"/>
                    </a:cubicBezTo>
                    <a:cubicBezTo>
                      <a:pt x="17751" y="15577"/>
                      <a:pt x="18253" y="15097"/>
                      <a:pt x="18307" y="14745"/>
                    </a:cubicBezTo>
                    <a:cubicBezTo>
                      <a:pt x="18377" y="14291"/>
                      <a:pt x="19033" y="14017"/>
                      <a:pt x="19084" y="13563"/>
                    </a:cubicBezTo>
                    <a:cubicBezTo>
                      <a:pt x="19101" y="13406"/>
                      <a:pt x="18979" y="12964"/>
                      <a:pt x="19065" y="12849"/>
                    </a:cubicBezTo>
                    <a:cubicBezTo>
                      <a:pt x="19320" y="12510"/>
                      <a:pt x="19290" y="11971"/>
                      <a:pt x="19103" y="11614"/>
                    </a:cubicBezTo>
                    <a:cubicBezTo>
                      <a:pt x="19044" y="11501"/>
                      <a:pt x="19150" y="11703"/>
                      <a:pt x="19103" y="11614"/>
                    </a:cubicBezTo>
                    <a:close/>
                    <a:moveTo>
                      <a:pt x="15800" y="4444"/>
                    </a:moveTo>
                    <a:cubicBezTo>
                      <a:pt x="15809" y="4453"/>
                      <a:pt x="15761" y="4402"/>
                      <a:pt x="15800" y="4444"/>
                    </a:cubicBezTo>
                    <a:cubicBezTo>
                      <a:pt x="15800" y="4444"/>
                      <a:pt x="15800" y="4444"/>
                      <a:pt x="15800" y="4444"/>
                    </a:cubicBezTo>
                    <a:close/>
                    <a:moveTo>
                      <a:pt x="12961" y="19986"/>
                    </a:moveTo>
                    <a:cubicBezTo>
                      <a:pt x="12502" y="20038"/>
                      <a:pt x="11814" y="19592"/>
                      <a:pt x="11697" y="20225"/>
                    </a:cubicBezTo>
                    <a:cubicBezTo>
                      <a:pt x="11654" y="20463"/>
                      <a:pt x="11399" y="21102"/>
                      <a:pt x="11737" y="21256"/>
                    </a:cubicBezTo>
                    <a:cubicBezTo>
                      <a:pt x="12489" y="21600"/>
                      <a:pt x="13163" y="19850"/>
                      <a:pt x="13376" y="19873"/>
                    </a:cubicBezTo>
                    <a:cubicBezTo>
                      <a:pt x="13233" y="19896"/>
                      <a:pt x="13095" y="19934"/>
                      <a:pt x="12961" y="19986"/>
                    </a:cubicBezTo>
                    <a:cubicBezTo>
                      <a:pt x="12832" y="20001"/>
                      <a:pt x="13107" y="19970"/>
                      <a:pt x="12961" y="19986"/>
                    </a:cubicBezTo>
                    <a:close/>
                    <a:moveTo>
                      <a:pt x="19596" y="4380"/>
                    </a:moveTo>
                    <a:cubicBezTo>
                      <a:pt x="19063" y="4380"/>
                      <a:pt x="18133" y="3946"/>
                      <a:pt x="17879" y="3572"/>
                    </a:cubicBezTo>
                    <a:cubicBezTo>
                      <a:pt x="17402" y="3008"/>
                      <a:pt x="17105" y="2596"/>
                      <a:pt x="16321" y="3113"/>
                    </a:cubicBezTo>
                    <a:cubicBezTo>
                      <a:pt x="16648" y="3732"/>
                      <a:pt x="15403" y="3702"/>
                      <a:pt x="15051" y="3495"/>
                    </a:cubicBezTo>
                    <a:cubicBezTo>
                      <a:pt x="15134" y="3171"/>
                      <a:pt x="15298" y="2458"/>
                      <a:pt x="15008" y="2222"/>
                    </a:cubicBezTo>
                    <a:cubicBezTo>
                      <a:pt x="15402" y="1681"/>
                      <a:pt x="15220" y="646"/>
                      <a:pt x="15263" y="0"/>
                    </a:cubicBezTo>
                    <a:cubicBezTo>
                      <a:pt x="15561" y="34"/>
                      <a:pt x="17124" y="514"/>
                      <a:pt x="17185" y="775"/>
                    </a:cubicBezTo>
                    <a:cubicBezTo>
                      <a:pt x="17438" y="709"/>
                      <a:pt x="17882" y="1262"/>
                      <a:pt x="17752" y="1481"/>
                    </a:cubicBezTo>
                    <a:cubicBezTo>
                      <a:pt x="18163" y="1442"/>
                      <a:pt x="18795" y="1893"/>
                      <a:pt x="18686" y="2306"/>
                    </a:cubicBezTo>
                    <a:cubicBezTo>
                      <a:pt x="18541" y="2326"/>
                      <a:pt x="18392" y="2303"/>
                      <a:pt x="18250" y="2326"/>
                    </a:cubicBezTo>
                    <a:cubicBezTo>
                      <a:pt x="18305" y="2472"/>
                      <a:pt x="18867" y="3294"/>
                      <a:pt x="18927" y="3308"/>
                    </a:cubicBezTo>
                    <a:cubicBezTo>
                      <a:pt x="19111" y="3288"/>
                      <a:pt x="19291" y="3374"/>
                      <a:pt x="19195" y="3589"/>
                    </a:cubicBezTo>
                    <a:cubicBezTo>
                      <a:pt x="19473" y="3593"/>
                      <a:pt x="20184" y="4380"/>
                      <a:pt x="19596" y="4380"/>
                    </a:cubicBezTo>
                    <a:cubicBezTo>
                      <a:pt x="19480" y="4380"/>
                      <a:pt x="19626" y="4380"/>
                      <a:pt x="19596" y="438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1" name="Shape 25918"/>
              <p:cNvSpPr/>
              <p:nvPr/>
            </p:nvSpPr>
            <p:spPr>
              <a:xfrm>
                <a:off x="1199130" y="4522421"/>
                <a:ext cx="5440951" cy="3235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6" h="21465" extrusionOk="0">
                    <a:moveTo>
                      <a:pt x="13469" y="3580"/>
                    </a:moveTo>
                    <a:cubicBezTo>
                      <a:pt x="13690" y="3383"/>
                      <a:pt x="13241" y="3198"/>
                      <a:pt x="13219" y="3654"/>
                    </a:cubicBezTo>
                    <a:cubicBezTo>
                      <a:pt x="13301" y="3647"/>
                      <a:pt x="13395" y="3646"/>
                      <a:pt x="13469" y="3580"/>
                    </a:cubicBezTo>
                    <a:cubicBezTo>
                      <a:pt x="13488" y="3563"/>
                      <a:pt x="13429" y="3616"/>
                      <a:pt x="13469" y="3580"/>
                    </a:cubicBezTo>
                    <a:close/>
                    <a:moveTo>
                      <a:pt x="11812" y="960"/>
                    </a:moveTo>
                    <a:cubicBezTo>
                      <a:pt x="11873" y="975"/>
                      <a:pt x="12398" y="1247"/>
                      <a:pt x="12369" y="928"/>
                    </a:cubicBezTo>
                    <a:cubicBezTo>
                      <a:pt x="12352" y="748"/>
                      <a:pt x="11916" y="805"/>
                      <a:pt x="11875" y="809"/>
                    </a:cubicBezTo>
                    <a:cubicBezTo>
                      <a:pt x="11884" y="836"/>
                      <a:pt x="11971" y="855"/>
                      <a:pt x="11950" y="900"/>
                    </a:cubicBezTo>
                    <a:cubicBezTo>
                      <a:pt x="11906" y="934"/>
                      <a:pt x="11860" y="954"/>
                      <a:pt x="11812" y="960"/>
                    </a:cubicBezTo>
                    <a:cubicBezTo>
                      <a:pt x="11855" y="970"/>
                      <a:pt x="11846" y="935"/>
                      <a:pt x="11812" y="960"/>
                    </a:cubicBezTo>
                    <a:close/>
                    <a:moveTo>
                      <a:pt x="11540" y="1517"/>
                    </a:moveTo>
                    <a:cubicBezTo>
                      <a:pt x="11523" y="1533"/>
                      <a:pt x="11515" y="1556"/>
                      <a:pt x="11513" y="1586"/>
                    </a:cubicBezTo>
                    <a:cubicBezTo>
                      <a:pt x="11538" y="1636"/>
                      <a:pt x="11761" y="1589"/>
                      <a:pt x="11799" y="1596"/>
                    </a:cubicBezTo>
                    <a:cubicBezTo>
                      <a:pt x="11765" y="1635"/>
                      <a:pt x="11679" y="1642"/>
                      <a:pt x="11690" y="1736"/>
                    </a:cubicBezTo>
                    <a:cubicBezTo>
                      <a:pt x="11831" y="1761"/>
                      <a:pt x="11923" y="1736"/>
                      <a:pt x="12042" y="1625"/>
                    </a:cubicBezTo>
                    <a:cubicBezTo>
                      <a:pt x="12061" y="1607"/>
                      <a:pt x="12223" y="1391"/>
                      <a:pt x="12222" y="1391"/>
                    </a:cubicBezTo>
                    <a:cubicBezTo>
                      <a:pt x="12126" y="1354"/>
                      <a:pt x="11952" y="1272"/>
                      <a:pt x="11858" y="1369"/>
                    </a:cubicBezTo>
                    <a:cubicBezTo>
                      <a:pt x="11884" y="1388"/>
                      <a:pt x="11887" y="1414"/>
                      <a:pt x="11867" y="1446"/>
                    </a:cubicBezTo>
                    <a:cubicBezTo>
                      <a:pt x="11799" y="1500"/>
                      <a:pt x="11752" y="1289"/>
                      <a:pt x="11704" y="1540"/>
                    </a:cubicBezTo>
                    <a:cubicBezTo>
                      <a:pt x="11678" y="1531"/>
                      <a:pt x="11511" y="1089"/>
                      <a:pt x="11476" y="1479"/>
                    </a:cubicBezTo>
                    <a:cubicBezTo>
                      <a:pt x="11501" y="1477"/>
                      <a:pt x="11546" y="1464"/>
                      <a:pt x="11540" y="1517"/>
                    </a:cubicBezTo>
                    <a:cubicBezTo>
                      <a:pt x="11536" y="1546"/>
                      <a:pt x="11546" y="1464"/>
                      <a:pt x="11540" y="1517"/>
                    </a:cubicBezTo>
                    <a:close/>
                    <a:moveTo>
                      <a:pt x="12343" y="1561"/>
                    </a:moveTo>
                    <a:cubicBezTo>
                      <a:pt x="12265" y="1570"/>
                      <a:pt x="12133" y="1594"/>
                      <a:pt x="12080" y="1710"/>
                    </a:cubicBezTo>
                    <a:cubicBezTo>
                      <a:pt x="12161" y="1774"/>
                      <a:pt x="12265" y="1833"/>
                      <a:pt x="12355" y="1780"/>
                    </a:cubicBezTo>
                    <a:cubicBezTo>
                      <a:pt x="12461" y="1718"/>
                      <a:pt x="12469" y="1547"/>
                      <a:pt x="12343" y="1561"/>
                    </a:cubicBezTo>
                    <a:cubicBezTo>
                      <a:pt x="12307" y="1565"/>
                      <a:pt x="12374" y="1558"/>
                      <a:pt x="12343" y="1561"/>
                    </a:cubicBezTo>
                    <a:close/>
                    <a:moveTo>
                      <a:pt x="12410" y="1343"/>
                    </a:moveTo>
                    <a:cubicBezTo>
                      <a:pt x="12467" y="1514"/>
                      <a:pt x="12652" y="1308"/>
                      <a:pt x="12689" y="1408"/>
                    </a:cubicBezTo>
                    <a:cubicBezTo>
                      <a:pt x="12756" y="1588"/>
                      <a:pt x="12564" y="1588"/>
                      <a:pt x="12560" y="1740"/>
                    </a:cubicBezTo>
                    <a:cubicBezTo>
                      <a:pt x="12559" y="1806"/>
                      <a:pt x="12970" y="1815"/>
                      <a:pt x="12882" y="1823"/>
                    </a:cubicBezTo>
                    <a:cubicBezTo>
                      <a:pt x="13030" y="1809"/>
                      <a:pt x="13368" y="1722"/>
                      <a:pt x="13506" y="1791"/>
                    </a:cubicBezTo>
                    <a:cubicBezTo>
                      <a:pt x="13589" y="1831"/>
                      <a:pt x="13984" y="1801"/>
                      <a:pt x="13919" y="1685"/>
                    </a:cubicBezTo>
                    <a:cubicBezTo>
                      <a:pt x="13920" y="1684"/>
                      <a:pt x="14003" y="1641"/>
                      <a:pt x="13980" y="1596"/>
                    </a:cubicBezTo>
                    <a:cubicBezTo>
                      <a:pt x="13771" y="1178"/>
                      <a:pt x="13157" y="1950"/>
                      <a:pt x="12958" y="1442"/>
                    </a:cubicBezTo>
                    <a:cubicBezTo>
                      <a:pt x="12992" y="1431"/>
                      <a:pt x="13058" y="1449"/>
                      <a:pt x="13081" y="1404"/>
                    </a:cubicBezTo>
                    <a:cubicBezTo>
                      <a:pt x="12885" y="1396"/>
                      <a:pt x="12527" y="1042"/>
                      <a:pt x="12348" y="1306"/>
                    </a:cubicBezTo>
                    <a:cubicBezTo>
                      <a:pt x="12378" y="1305"/>
                      <a:pt x="12395" y="1296"/>
                      <a:pt x="12410" y="1343"/>
                    </a:cubicBezTo>
                    <a:cubicBezTo>
                      <a:pt x="12442" y="1437"/>
                      <a:pt x="12395" y="1296"/>
                      <a:pt x="12410" y="1343"/>
                    </a:cubicBezTo>
                    <a:close/>
                    <a:moveTo>
                      <a:pt x="12979" y="817"/>
                    </a:moveTo>
                    <a:cubicBezTo>
                      <a:pt x="13039" y="880"/>
                      <a:pt x="13140" y="853"/>
                      <a:pt x="13207" y="852"/>
                    </a:cubicBezTo>
                    <a:cubicBezTo>
                      <a:pt x="13084" y="883"/>
                      <a:pt x="12938" y="1062"/>
                      <a:pt x="13163" y="1076"/>
                    </a:cubicBezTo>
                    <a:cubicBezTo>
                      <a:pt x="13377" y="1089"/>
                      <a:pt x="13572" y="1002"/>
                      <a:pt x="13782" y="958"/>
                    </a:cubicBezTo>
                    <a:cubicBezTo>
                      <a:pt x="13737" y="967"/>
                      <a:pt x="13584" y="986"/>
                      <a:pt x="13559" y="1099"/>
                    </a:cubicBezTo>
                    <a:cubicBezTo>
                      <a:pt x="13580" y="1003"/>
                      <a:pt x="13857" y="1306"/>
                      <a:pt x="13649" y="1256"/>
                    </a:cubicBezTo>
                    <a:cubicBezTo>
                      <a:pt x="13603" y="1244"/>
                      <a:pt x="13628" y="1137"/>
                      <a:pt x="13533" y="1140"/>
                    </a:cubicBezTo>
                    <a:cubicBezTo>
                      <a:pt x="13468" y="1141"/>
                      <a:pt x="13398" y="1300"/>
                      <a:pt x="13427" y="1300"/>
                    </a:cubicBezTo>
                    <a:cubicBezTo>
                      <a:pt x="13372" y="1300"/>
                      <a:pt x="13151" y="1319"/>
                      <a:pt x="13130" y="1438"/>
                    </a:cubicBezTo>
                    <a:cubicBezTo>
                      <a:pt x="13122" y="1478"/>
                      <a:pt x="13969" y="1488"/>
                      <a:pt x="13968" y="1499"/>
                    </a:cubicBezTo>
                    <a:cubicBezTo>
                      <a:pt x="13938" y="1648"/>
                      <a:pt x="14311" y="1463"/>
                      <a:pt x="14398" y="1368"/>
                    </a:cubicBezTo>
                    <a:cubicBezTo>
                      <a:pt x="14357" y="1353"/>
                      <a:pt x="14292" y="1384"/>
                      <a:pt x="14260" y="1341"/>
                    </a:cubicBezTo>
                    <a:cubicBezTo>
                      <a:pt x="14328" y="1202"/>
                      <a:pt x="14429" y="1318"/>
                      <a:pt x="14487" y="1150"/>
                    </a:cubicBezTo>
                    <a:cubicBezTo>
                      <a:pt x="14506" y="1095"/>
                      <a:pt x="14889" y="1042"/>
                      <a:pt x="14959" y="976"/>
                    </a:cubicBezTo>
                    <a:cubicBezTo>
                      <a:pt x="14946" y="967"/>
                      <a:pt x="14932" y="942"/>
                      <a:pt x="14913" y="938"/>
                    </a:cubicBezTo>
                    <a:cubicBezTo>
                      <a:pt x="15062" y="776"/>
                      <a:pt x="15306" y="784"/>
                      <a:pt x="15473" y="712"/>
                    </a:cubicBezTo>
                    <a:cubicBezTo>
                      <a:pt x="15689" y="619"/>
                      <a:pt x="15909" y="518"/>
                      <a:pt x="16130" y="463"/>
                    </a:cubicBezTo>
                    <a:cubicBezTo>
                      <a:pt x="16193" y="447"/>
                      <a:pt x="16764" y="265"/>
                      <a:pt x="16765" y="236"/>
                    </a:cubicBezTo>
                    <a:cubicBezTo>
                      <a:pt x="16780" y="-66"/>
                      <a:pt x="13963" y="274"/>
                      <a:pt x="13714" y="383"/>
                    </a:cubicBezTo>
                    <a:cubicBezTo>
                      <a:pt x="13768" y="359"/>
                      <a:pt x="13968" y="567"/>
                      <a:pt x="14046" y="575"/>
                    </a:cubicBezTo>
                    <a:cubicBezTo>
                      <a:pt x="14043" y="577"/>
                      <a:pt x="14036" y="582"/>
                      <a:pt x="14032" y="585"/>
                    </a:cubicBezTo>
                    <a:cubicBezTo>
                      <a:pt x="14084" y="583"/>
                      <a:pt x="14144" y="588"/>
                      <a:pt x="14191" y="615"/>
                    </a:cubicBezTo>
                    <a:cubicBezTo>
                      <a:pt x="14055" y="618"/>
                      <a:pt x="13967" y="761"/>
                      <a:pt x="13851" y="771"/>
                    </a:cubicBezTo>
                    <a:cubicBezTo>
                      <a:pt x="13991" y="759"/>
                      <a:pt x="13756" y="604"/>
                      <a:pt x="13742" y="599"/>
                    </a:cubicBezTo>
                    <a:cubicBezTo>
                      <a:pt x="13560" y="535"/>
                      <a:pt x="13514" y="377"/>
                      <a:pt x="13306" y="485"/>
                    </a:cubicBezTo>
                    <a:cubicBezTo>
                      <a:pt x="13258" y="510"/>
                      <a:pt x="12851" y="682"/>
                      <a:pt x="12979" y="817"/>
                    </a:cubicBezTo>
                    <a:cubicBezTo>
                      <a:pt x="13039" y="880"/>
                      <a:pt x="12960" y="797"/>
                      <a:pt x="12979" y="817"/>
                    </a:cubicBezTo>
                    <a:close/>
                    <a:moveTo>
                      <a:pt x="9956" y="1618"/>
                    </a:moveTo>
                    <a:cubicBezTo>
                      <a:pt x="9927" y="1633"/>
                      <a:pt x="9879" y="1633"/>
                      <a:pt x="9868" y="1692"/>
                    </a:cubicBezTo>
                    <a:cubicBezTo>
                      <a:pt x="10060" y="1776"/>
                      <a:pt x="10254" y="1701"/>
                      <a:pt x="10449" y="1719"/>
                    </a:cubicBezTo>
                    <a:cubicBezTo>
                      <a:pt x="10414" y="1846"/>
                      <a:pt x="10163" y="1702"/>
                      <a:pt x="10102" y="1839"/>
                    </a:cubicBezTo>
                    <a:cubicBezTo>
                      <a:pt x="10212" y="2004"/>
                      <a:pt x="11297" y="1629"/>
                      <a:pt x="11264" y="1523"/>
                    </a:cubicBezTo>
                    <a:cubicBezTo>
                      <a:pt x="11241" y="1448"/>
                      <a:pt x="11154" y="1519"/>
                      <a:pt x="11121" y="1520"/>
                    </a:cubicBezTo>
                    <a:cubicBezTo>
                      <a:pt x="11011" y="1524"/>
                      <a:pt x="11109" y="1406"/>
                      <a:pt x="11112" y="1336"/>
                    </a:cubicBezTo>
                    <a:cubicBezTo>
                      <a:pt x="11026" y="1349"/>
                      <a:pt x="10944" y="1421"/>
                      <a:pt x="10859" y="1426"/>
                    </a:cubicBezTo>
                    <a:cubicBezTo>
                      <a:pt x="10881" y="1445"/>
                      <a:pt x="10896" y="1473"/>
                      <a:pt x="10905" y="1509"/>
                    </a:cubicBezTo>
                    <a:cubicBezTo>
                      <a:pt x="10875" y="1530"/>
                      <a:pt x="10842" y="1541"/>
                      <a:pt x="10809" y="1541"/>
                    </a:cubicBezTo>
                    <a:cubicBezTo>
                      <a:pt x="10841" y="1552"/>
                      <a:pt x="10868" y="1578"/>
                      <a:pt x="10889" y="1621"/>
                    </a:cubicBezTo>
                    <a:cubicBezTo>
                      <a:pt x="10849" y="1635"/>
                      <a:pt x="10644" y="1653"/>
                      <a:pt x="10590" y="1617"/>
                    </a:cubicBezTo>
                    <a:cubicBezTo>
                      <a:pt x="10607" y="1602"/>
                      <a:pt x="10622" y="1580"/>
                      <a:pt x="10634" y="1552"/>
                    </a:cubicBezTo>
                    <a:cubicBezTo>
                      <a:pt x="10580" y="1475"/>
                      <a:pt x="10519" y="1438"/>
                      <a:pt x="10450" y="1441"/>
                    </a:cubicBezTo>
                    <a:cubicBezTo>
                      <a:pt x="10531" y="1424"/>
                      <a:pt x="10345" y="1416"/>
                      <a:pt x="10317" y="1424"/>
                    </a:cubicBezTo>
                    <a:cubicBezTo>
                      <a:pt x="10190" y="1463"/>
                      <a:pt x="10078" y="1555"/>
                      <a:pt x="9956" y="1618"/>
                    </a:cubicBezTo>
                    <a:cubicBezTo>
                      <a:pt x="9927" y="1633"/>
                      <a:pt x="9966" y="1613"/>
                      <a:pt x="9956" y="1618"/>
                    </a:cubicBezTo>
                    <a:close/>
                    <a:moveTo>
                      <a:pt x="9929" y="1543"/>
                    </a:moveTo>
                    <a:cubicBezTo>
                      <a:pt x="9974" y="1525"/>
                      <a:pt x="10014" y="1494"/>
                      <a:pt x="10050" y="1451"/>
                    </a:cubicBezTo>
                    <a:cubicBezTo>
                      <a:pt x="10045" y="1424"/>
                      <a:pt x="9794" y="1559"/>
                      <a:pt x="9801" y="1595"/>
                    </a:cubicBezTo>
                    <a:cubicBezTo>
                      <a:pt x="9845" y="1591"/>
                      <a:pt x="9888" y="1574"/>
                      <a:pt x="9929" y="1543"/>
                    </a:cubicBezTo>
                    <a:cubicBezTo>
                      <a:pt x="9998" y="1504"/>
                      <a:pt x="9860" y="1583"/>
                      <a:pt x="9929" y="1543"/>
                    </a:cubicBezTo>
                    <a:close/>
                    <a:moveTo>
                      <a:pt x="8458" y="2722"/>
                    </a:moveTo>
                    <a:cubicBezTo>
                      <a:pt x="8713" y="2649"/>
                      <a:pt x="8960" y="2539"/>
                      <a:pt x="9190" y="2343"/>
                    </a:cubicBezTo>
                    <a:cubicBezTo>
                      <a:pt x="9189" y="2344"/>
                      <a:pt x="9188" y="2345"/>
                      <a:pt x="9187" y="2346"/>
                    </a:cubicBezTo>
                    <a:cubicBezTo>
                      <a:pt x="9193" y="2361"/>
                      <a:pt x="9203" y="2377"/>
                      <a:pt x="9208" y="2394"/>
                    </a:cubicBezTo>
                    <a:cubicBezTo>
                      <a:pt x="9114" y="2398"/>
                      <a:pt x="9036" y="2443"/>
                      <a:pt x="8963" y="2542"/>
                    </a:cubicBezTo>
                    <a:cubicBezTo>
                      <a:pt x="9074" y="2554"/>
                      <a:pt x="9184" y="2585"/>
                      <a:pt x="9297" y="2599"/>
                    </a:cubicBezTo>
                    <a:cubicBezTo>
                      <a:pt x="9255" y="2594"/>
                      <a:pt x="8938" y="2715"/>
                      <a:pt x="8936" y="2706"/>
                    </a:cubicBezTo>
                    <a:cubicBezTo>
                      <a:pt x="8936" y="2741"/>
                      <a:pt x="8942" y="2774"/>
                      <a:pt x="8956" y="2805"/>
                    </a:cubicBezTo>
                    <a:cubicBezTo>
                      <a:pt x="9103" y="2745"/>
                      <a:pt x="9448" y="2691"/>
                      <a:pt x="9582" y="2849"/>
                    </a:cubicBezTo>
                    <a:cubicBezTo>
                      <a:pt x="9551" y="2913"/>
                      <a:pt x="8856" y="2882"/>
                      <a:pt x="8862" y="2949"/>
                    </a:cubicBezTo>
                    <a:cubicBezTo>
                      <a:pt x="8874" y="3176"/>
                      <a:pt x="9180" y="3102"/>
                      <a:pt x="9149" y="3199"/>
                    </a:cubicBezTo>
                    <a:cubicBezTo>
                      <a:pt x="9065" y="3472"/>
                      <a:pt x="9738" y="3231"/>
                      <a:pt x="9834" y="3203"/>
                    </a:cubicBezTo>
                    <a:cubicBezTo>
                      <a:pt x="9865" y="3194"/>
                      <a:pt x="10026" y="3043"/>
                      <a:pt x="10058" y="3095"/>
                    </a:cubicBezTo>
                    <a:cubicBezTo>
                      <a:pt x="10131" y="3210"/>
                      <a:pt x="10234" y="3208"/>
                      <a:pt x="10328" y="3224"/>
                    </a:cubicBezTo>
                    <a:cubicBezTo>
                      <a:pt x="10400" y="3254"/>
                      <a:pt x="10469" y="3241"/>
                      <a:pt x="10535" y="3183"/>
                    </a:cubicBezTo>
                    <a:cubicBezTo>
                      <a:pt x="10533" y="3091"/>
                      <a:pt x="10553" y="3026"/>
                      <a:pt x="10596" y="2990"/>
                    </a:cubicBezTo>
                    <a:cubicBezTo>
                      <a:pt x="10666" y="2990"/>
                      <a:pt x="10750" y="3100"/>
                      <a:pt x="10786" y="2926"/>
                    </a:cubicBezTo>
                    <a:cubicBezTo>
                      <a:pt x="10764" y="2916"/>
                      <a:pt x="10516" y="2683"/>
                      <a:pt x="10523" y="2679"/>
                    </a:cubicBezTo>
                    <a:cubicBezTo>
                      <a:pt x="10641" y="2630"/>
                      <a:pt x="10784" y="2190"/>
                      <a:pt x="10609" y="2151"/>
                    </a:cubicBezTo>
                    <a:cubicBezTo>
                      <a:pt x="10498" y="2126"/>
                      <a:pt x="10454" y="2148"/>
                      <a:pt x="10396" y="2332"/>
                    </a:cubicBezTo>
                    <a:cubicBezTo>
                      <a:pt x="10338" y="2519"/>
                      <a:pt x="10278" y="2435"/>
                      <a:pt x="10222" y="2522"/>
                    </a:cubicBezTo>
                    <a:cubicBezTo>
                      <a:pt x="10476" y="2095"/>
                      <a:pt x="10069" y="2345"/>
                      <a:pt x="10009" y="2333"/>
                    </a:cubicBezTo>
                    <a:cubicBezTo>
                      <a:pt x="10021" y="2307"/>
                      <a:pt x="10032" y="2281"/>
                      <a:pt x="10044" y="2255"/>
                    </a:cubicBezTo>
                    <a:cubicBezTo>
                      <a:pt x="10057" y="2163"/>
                      <a:pt x="9691" y="2285"/>
                      <a:pt x="9691" y="2285"/>
                    </a:cubicBezTo>
                    <a:cubicBezTo>
                      <a:pt x="9712" y="2219"/>
                      <a:pt x="9831" y="2217"/>
                      <a:pt x="9823" y="2128"/>
                    </a:cubicBezTo>
                    <a:cubicBezTo>
                      <a:pt x="9715" y="2115"/>
                      <a:pt x="9720" y="1894"/>
                      <a:pt x="9581" y="1939"/>
                    </a:cubicBezTo>
                    <a:cubicBezTo>
                      <a:pt x="9442" y="1983"/>
                      <a:pt x="9346" y="1886"/>
                      <a:pt x="9211" y="1897"/>
                    </a:cubicBezTo>
                    <a:cubicBezTo>
                      <a:pt x="9072" y="1909"/>
                      <a:pt x="8936" y="1863"/>
                      <a:pt x="8874" y="2049"/>
                    </a:cubicBezTo>
                    <a:cubicBezTo>
                      <a:pt x="8829" y="2186"/>
                      <a:pt x="8709" y="2205"/>
                      <a:pt x="8630" y="2247"/>
                    </a:cubicBezTo>
                    <a:cubicBezTo>
                      <a:pt x="8639" y="2268"/>
                      <a:pt x="8634" y="2283"/>
                      <a:pt x="8637" y="2305"/>
                    </a:cubicBezTo>
                    <a:cubicBezTo>
                      <a:pt x="8541" y="2315"/>
                      <a:pt x="8399" y="2404"/>
                      <a:pt x="8326" y="2501"/>
                    </a:cubicBezTo>
                    <a:cubicBezTo>
                      <a:pt x="8414" y="2519"/>
                      <a:pt x="8476" y="2553"/>
                      <a:pt x="8458" y="2722"/>
                    </a:cubicBezTo>
                    <a:cubicBezTo>
                      <a:pt x="8561" y="2693"/>
                      <a:pt x="8476" y="2553"/>
                      <a:pt x="8458" y="2722"/>
                    </a:cubicBezTo>
                    <a:close/>
                    <a:moveTo>
                      <a:pt x="10788" y="2920"/>
                    </a:moveTo>
                    <a:cubicBezTo>
                      <a:pt x="10788" y="2922"/>
                      <a:pt x="10787" y="2924"/>
                      <a:pt x="10786" y="2926"/>
                    </a:cubicBezTo>
                    <a:cubicBezTo>
                      <a:pt x="10787" y="2926"/>
                      <a:pt x="10788" y="2927"/>
                      <a:pt x="10788" y="2927"/>
                    </a:cubicBezTo>
                    <a:lnTo>
                      <a:pt x="10788" y="2920"/>
                    </a:lnTo>
                    <a:cubicBezTo>
                      <a:pt x="10788" y="2922"/>
                      <a:pt x="10788" y="2920"/>
                      <a:pt x="10788" y="2920"/>
                    </a:cubicBezTo>
                    <a:close/>
                    <a:moveTo>
                      <a:pt x="14845" y="3703"/>
                    </a:moveTo>
                    <a:cubicBezTo>
                      <a:pt x="14830" y="3644"/>
                      <a:pt x="14818" y="3583"/>
                      <a:pt x="14809" y="3521"/>
                    </a:cubicBezTo>
                    <a:cubicBezTo>
                      <a:pt x="14759" y="3396"/>
                      <a:pt x="14636" y="3491"/>
                      <a:pt x="14569" y="3423"/>
                    </a:cubicBezTo>
                    <a:cubicBezTo>
                      <a:pt x="14417" y="3268"/>
                      <a:pt x="14634" y="3177"/>
                      <a:pt x="14687" y="3172"/>
                    </a:cubicBezTo>
                    <a:cubicBezTo>
                      <a:pt x="14685" y="3065"/>
                      <a:pt x="14562" y="3082"/>
                      <a:pt x="14562" y="3077"/>
                    </a:cubicBezTo>
                    <a:cubicBezTo>
                      <a:pt x="14566" y="2987"/>
                      <a:pt x="14661" y="3020"/>
                      <a:pt x="14691" y="3017"/>
                    </a:cubicBezTo>
                    <a:cubicBezTo>
                      <a:pt x="14715" y="2752"/>
                      <a:pt x="14458" y="2797"/>
                      <a:pt x="14398" y="2674"/>
                    </a:cubicBezTo>
                    <a:cubicBezTo>
                      <a:pt x="14297" y="2466"/>
                      <a:pt x="14274" y="2638"/>
                      <a:pt x="14138" y="2603"/>
                    </a:cubicBezTo>
                    <a:cubicBezTo>
                      <a:pt x="14105" y="2594"/>
                      <a:pt x="14091" y="2278"/>
                      <a:pt x="13930" y="2278"/>
                    </a:cubicBezTo>
                    <a:cubicBezTo>
                      <a:pt x="14160" y="2286"/>
                      <a:pt x="13539" y="1693"/>
                      <a:pt x="13605" y="2213"/>
                    </a:cubicBezTo>
                    <a:cubicBezTo>
                      <a:pt x="13613" y="2280"/>
                      <a:pt x="13730" y="2294"/>
                      <a:pt x="13757" y="2284"/>
                    </a:cubicBezTo>
                    <a:cubicBezTo>
                      <a:pt x="13706" y="2303"/>
                      <a:pt x="13443" y="2317"/>
                      <a:pt x="13420" y="2417"/>
                    </a:cubicBezTo>
                    <a:cubicBezTo>
                      <a:pt x="13454" y="2272"/>
                      <a:pt x="13709" y="1960"/>
                      <a:pt x="13401" y="2025"/>
                    </a:cubicBezTo>
                    <a:cubicBezTo>
                      <a:pt x="13347" y="2036"/>
                      <a:pt x="12807" y="2150"/>
                      <a:pt x="12973" y="2372"/>
                    </a:cubicBezTo>
                    <a:cubicBezTo>
                      <a:pt x="12938" y="2360"/>
                      <a:pt x="12807" y="2406"/>
                      <a:pt x="12832" y="2524"/>
                    </a:cubicBezTo>
                    <a:cubicBezTo>
                      <a:pt x="12710" y="2551"/>
                      <a:pt x="12996" y="2011"/>
                      <a:pt x="13152" y="2009"/>
                    </a:cubicBezTo>
                    <a:cubicBezTo>
                      <a:pt x="12916" y="2012"/>
                      <a:pt x="12718" y="2051"/>
                      <a:pt x="12507" y="2247"/>
                    </a:cubicBezTo>
                    <a:cubicBezTo>
                      <a:pt x="12356" y="2388"/>
                      <a:pt x="12233" y="2628"/>
                      <a:pt x="12496" y="2640"/>
                    </a:cubicBezTo>
                    <a:cubicBezTo>
                      <a:pt x="12501" y="2651"/>
                      <a:pt x="12507" y="2672"/>
                      <a:pt x="12508" y="2684"/>
                    </a:cubicBezTo>
                    <a:cubicBezTo>
                      <a:pt x="12039" y="2720"/>
                      <a:pt x="12531" y="2917"/>
                      <a:pt x="12735" y="2949"/>
                    </a:cubicBezTo>
                    <a:cubicBezTo>
                      <a:pt x="12874" y="2971"/>
                      <a:pt x="13393" y="3167"/>
                      <a:pt x="13399" y="2806"/>
                    </a:cubicBezTo>
                    <a:cubicBezTo>
                      <a:pt x="13466" y="2814"/>
                      <a:pt x="13468" y="2945"/>
                      <a:pt x="13483" y="3002"/>
                    </a:cubicBezTo>
                    <a:cubicBezTo>
                      <a:pt x="13510" y="2983"/>
                      <a:pt x="13523" y="2978"/>
                      <a:pt x="13552" y="3004"/>
                    </a:cubicBezTo>
                    <a:cubicBezTo>
                      <a:pt x="13544" y="3015"/>
                      <a:pt x="13540" y="3024"/>
                      <a:pt x="13526" y="3022"/>
                    </a:cubicBezTo>
                    <a:cubicBezTo>
                      <a:pt x="13583" y="3103"/>
                      <a:pt x="13975" y="3558"/>
                      <a:pt x="13787" y="3676"/>
                    </a:cubicBezTo>
                    <a:cubicBezTo>
                      <a:pt x="13689" y="3737"/>
                      <a:pt x="13620" y="3857"/>
                      <a:pt x="13513" y="3899"/>
                    </a:cubicBezTo>
                    <a:cubicBezTo>
                      <a:pt x="13386" y="3949"/>
                      <a:pt x="13559" y="4129"/>
                      <a:pt x="13451" y="4130"/>
                    </a:cubicBezTo>
                    <a:cubicBezTo>
                      <a:pt x="13251" y="4132"/>
                      <a:pt x="13070" y="4129"/>
                      <a:pt x="12906" y="4244"/>
                    </a:cubicBezTo>
                    <a:cubicBezTo>
                      <a:pt x="12617" y="4449"/>
                      <a:pt x="13323" y="4431"/>
                      <a:pt x="13292" y="4325"/>
                    </a:cubicBezTo>
                    <a:cubicBezTo>
                      <a:pt x="13296" y="4354"/>
                      <a:pt x="13301" y="4384"/>
                      <a:pt x="13305" y="4414"/>
                    </a:cubicBezTo>
                    <a:cubicBezTo>
                      <a:pt x="13334" y="4386"/>
                      <a:pt x="13513" y="4535"/>
                      <a:pt x="13543" y="4612"/>
                    </a:cubicBezTo>
                    <a:cubicBezTo>
                      <a:pt x="13561" y="4658"/>
                      <a:pt x="13446" y="4615"/>
                      <a:pt x="13484" y="4762"/>
                    </a:cubicBezTo>
                    <a:cubicBezTo>
                      <a:pt x="13504" y="4844"/>
                      <a:pt x="13682" y="4932"/>
                      <a:pt x="13705" y="4822"/>
                    </a:cubicBezTo>
                    <a:cubicBezTo>
                      <a:pt x="13671" y="4983"/>
                      <a:pt x="13904" y="5050"/>
                      <a:pt x="13968" y="5073"/>
                    </a:cubicBezTo>
                    <a:cubicBezTo>
                      <a:pt x="14189" y="5151"/>
                      <a:pt x="13892" y="4680"/>
                      <a:pt x="13879" y="4622"/>
                    </a:cubicBezTo>
                    <a:cubicBezTo>
                      <a:pt x="14050" y="4744"/>
                      <a:pt x="14339" y="5017"/>
                      <a:pt x="14391" y="4535"/>
                    </a:cubicBezTo>
                    <a:cubicBezTo>
                      <a:pt x="14398" y="4469"/>
                      <a:pt x="14359" y="4290"/>
                      <a:pt x="14325" y="4275"/>
                    </a:cubicBezTo>
                    <a:cubicBezTo>
                      <a:pt x="14117" y="4185"/>
                      <a:pt x="14320" y="4031"/>
                      <a:pt x="14265" y="3892"/>
                    </a:cubicBezTo>
                    <a:cubicBezTo>
                      <a:pt x="14331" y="3906"/>
                      <a:pt x="14429" y="3807"/>
                      <a:pt x="14451" y="3995"/>
                    </a:cubicBezTo>
                    <a:cubicBezTo>
                      <a:pt x="14473" y="3993"/>
                      <a:pt x="14497" y="3999"/>
                      <a:pt x="14519" y="4006"/>
                    </a:cubicBezTo>
                    <a:cubicBezTo>
                      <a:pt x="14394" y="4217"/>
                      <a:pt x="14802" y="4398"/>
                      <a:pt x="14726" y="4048"/>
                    </a:cubicBezTo>
                    <a:cubicBezTo>
                      <a:pt x="14755" y="4180"/>
                      <a:pt x="14950" y="3962"/>
                      <a:pt x="14989" y="3922"/>
                    </a:cubicBezTo>
                    <a:cubicBezTo>
                      <a:pt x="15173" y="3728"/>
                      <a:pt x="14884" y="3767"/>
                      <a:pt x="14845" y="3703"/>
                    </a:cubicBezTo>
                    <a:cubicBezTo>
                      <a:pt x="14822" y="3666"/>
                      <a:pt x="14895" y="3785"/>
                      <a:pt x="14845" y="3703"/>
                    </a:cubicBezTo>
                    <a:close/>
                    <a:moveTo>
                      <a:pt x="14709" y="9160"/>
                    </a:moveTo>
                    <a:cubicBezTo>
                      <a:pt x="14617" y="9033"/>
                      <a:pt x="14757" y="8993"/>
                      <a:pt x="14735" y="8951"/>
                    </a:cubicBezTo>
                    <a:cubicBezTo>
                      <a:pt x="14705" y="8936"/>
                      <a:pt x="14678" y="8912"/>
                      <a:pt x="14654" y="8877"/>
                    </a:cubicBezTo>
                    <a:cubicBezTo>
                      <a:pt x="14645" y="8834"/>
                      <a:pt x="14712" y="8712"/>
                      <a:pt x="14720" y="8737"/>
                    </a:cubicBezTo>
                    <a:cubicBezTo>
                      <a:pt x="14673" y="8602"/>
                      <a:pt x="14427" y="8759"/>
                      <a:pt x="14423" y="8631"/>
                    </a:cubicBezTo>
                    <a:cubicBezTo>
                      <a:pt x="14420" y="8551"/>
                      <a:pt x="14494" y="8592"/>
                      <a:pt x="14491" y="8520"/>
                    </a:cubicBezTo>
                    <a:cubicBezTo>
                      <a:pt x="14489" y="8427"/>
                      <a:pt x="14265" y="8564"/>
                      <a:pt x="14263" y="8596"/>
                    </a:cubicBezTo>
                    <a:cubicBezTo>
                      <a:pt x="14276" y="8366"/>
                      <a:pt x="14607" y="8284"/>
                      <a:pt x="14588" y="8067"/>
                    </a:cubicBezTo>
                    <a:cubicBezTo>
                      <a:pt x="14565" y="8063"/>
                      <a:pt x="14543" y="8064"/>
                      <a:pt x="14521" y="8070"/>
                    </a:cubicBezTo>
                    <a:cubicBezTo>
                      <a:pt x="14776" y="7847"/>
                      <a:pt x="14659" y="7551"/>
                      <a:pt x="14538" y="7316"/>
                    </a:cubicBezTo>
                    <a:cubicBezTo>
                      <a:pt x="14743" y="7252"/>
                      <a:pt x="14251" y="6972"/>
                      <a:pt x="14256" y="6975"/>
                    </a:cubicBezTo>
                    <a:cubicBezTo>
                      <a:pt x="14276" y="6839"/>
                      <a:pt x="14185" y="6792"/>
                      <a:pt x="14146" y="6708"/>
                    </a:cubicBezTo>
                    <a:cubicBezTo>
                      <a:pt x="14293" y="6548"/>
                      <a:pt x="14221" y="6508"/>
                      <a:pt x="14189" y="6241"/>
                    </a:cubicBezTo>
                    <a:cubicBezTo>
                      <a:pt x="14155" y="6035"/>
                      <a:pt x="14161" y="5747"/>
                      <a:pt x="14078" y="5572"/>
                    </a:cubicBezTo>
                    <a:cubicBezTo>
                      <a:pt x="14009" y="5430"/>
                      <a:pt x="13720" y="5958"/>
                      <a:pt x="13655" y="6014"/>
                    </a:cubicBezTo>
                    <a:cubicBezTo>
                      <a:pt x="13467" y="6177"/>
                      <a:pt x="13538" y="5901"/>
                      <a:pt x="13365" y="5914"/>
                    </a:cubicBezTo>
                    <a:cubicBezTo>
                      <a:pt x="13393" y="5777"/>
                      <a:pt x="13582" y="5311"/>
                      <a:pt x="13382" y="5311"/>
                    </a:cubicBezTo>
                    <a:cubicBezTo>
                      <a:pt x="13337" y="5205"/>
                      <a:pt x="13181" y="4950"/>
                      <a:pt x="13074" y="4950"/>
                    </a:cubicBezTo>
                    <a:cubicBezTo>
                      <a:pt x="12932" y="4950"/>
                      <a:pt x="12559" y="4824"/>
                      <a:pt x="12498" y="5066"/>
                    </a:cubicBezTo>
                    <a:cubicBezTo>
                      <a:pt x="12436" y="5312"/>
                      <a:pt x="12366" y="5348"/>
                      <a:pt x="12232" y="5505"/>
                    </a:cubicBezTo>
                    <a:cubicBezTo>
                      <a:pt x="12278" y="5508"/>
                      <a:pt x="12342" y="5589"/>
                      <a:pt x="12376" y="5589"/>
                    </a:cubicBezTo>
                    <a:cubicBezTo>
                      <a:pt x="12386" y="5589"/>
                      <a:pt x="12082" y="5973"/>
                      <a:pt x="12079" y="5992"/>
                    </a:cubicBezTo>
                    <a:cubicBezTo>
                      <a:pt x="12065" y="6088"/>
                      <a:pt x="12148" y="6179"/>
                      <a:pt x="12170" y="6244"/>
                    </a:cubicBezTo>
                    <a:cubicBezTo>
                      <a:pt x="12230" y="6420"/>
                      <a:pt x="12126" y="6638"/>
                      <a:pt x="12052" y="6744"/>
                    </a:cubicBezTo>
                    <a:cubicBezTo>
                      <a:pt x="11913" y="6941"/>
                      <a:pt x="11636" y="6905"/>
                      <a:pt x="11529" y="7118"/>
                    </a:cubicBezTo>
                    <a:cubicBezTo>
                      <a:pt x="11488" y="7201"/>
                      <a:pt x="11474" y="7527"/>
                      <a:pt x="11462" y="7635"/>
                    </a:cubicBezTo>
                    <a:cubicBezTo>
                      <a:pt x="11441" y="7818"/>
                      <a:pt x="11395" y="7837"/>
                      <a:pt x="11343" y="7990"/>
                    </a:cubicBezTo>
                    <a:cubicBezTo>
                      <a:pt x="11289" y="7895"/>
                      <a:pt x="11238" y="8061"/>
                      <a:pt x="11184" y="8067"/>
                    </a:cubicBezTo>
                    <a:cubicBezTo>
                      <a:pt x="11057" y="8067"/>
                      <a:pt x="11066" y="7164"/>
                      <a:pt x="11251" y="7164"/>
                    </a:cubicBezTo>
                    <a:lnTo>
                      <a:pt x="11266" y="7164"/>
                    </a:lnTo>
                    <a:lnTo>
                      <a:pt x="11283" y="7016"/>
                    </a:lnTo>
                    <a:cubicBezTo>
                      <a:pt x="11094" y="6863"/>
                      <a:pt x="10853" y="6979"/>
                      <a:pt x="10681" y="6719"/>
                    </a:cubicBezTo>
                    <a:cubicBezTo>
                      <a:pt x="10511" y="6465"/>
                      <a:pt x="10435" y="6343"/>
                      <a:pt x="10189" y="6421"/>
                    </a:cubicBezTo>
                    <a:lnTo>
                      <a:pt x="10260" y="5959"/>
                    </a:lnTo>
                    <a:lnTo>
                      <a:pt x="10095" y="5959"/>
                    </a:lnTo>
                    <a:cubicBezTo>
                      <a:pt x="10151" y="5660"/>
                      <a:pt x="10333" y="5500"/>
                      <a:pt x="10477" y="5337"/>
                    </a:cubicBezTo>
                    <a:cubicBezTo>
                      <a:pt x="10523" y="5292"/>
                      <a:pt x="10894" y="4998"/>
                      <a:pt x="10896" y="4941"/>
                    </a:cubicBezTo>
                    <a:cubicBezTo>
                      <a:pt x="10959" y="4928"/>
                      <a:pt x="11163" y="4901"/>
                      <a:pt x="11122" y="4713"/>
                    </a:cubicBezTo>
                    <a:cubicBezTo>
                      <a:pt x="11227" y="4726"/>
                      <a:pt x="11873" y="4466"/>
                      <a:pt x="11831" y="4221"/>
                    </a:cubicBezTo>
                    <a:cubicBezTo>
                      <a:pt x="11864" y="4202"/>
                      <a:pt x="11899" y="4192"/>
                      <a:pt x="11931" y="4166"/>
                    </a:cubicBezTo>
                    <a:cubicBezTo>
                      <a:pt x="11885" y="4242"/>
                      <a:pt x="11632" y="4531"/>
                      <a:pt x="11610" y="4604"/>
                    </a:cubicBezTo>
                    <a:cubicBezTo>
                      <a:pt x="11666" y="4619"/>
                      <a:pt x="11731" y="4582"/>
                      <a:pt x="11790" y="4586"/>
                    </a:cubicBezTo>
                    <a:cubicBezTo>
                      <a:pt x="11799" y="4643"/>
                      <a:pt x="11765" y="4669"/>
                      <a:pt x="11764" y="4719"/>
                    </a:cubicBezTo>
                    <a:cubicBezTo>
                      <a:pt x="11882" y="4755"/>
                      <a:pt x="12100" y="4427"/>
                      <a:pt x="12194" y="4524"/>
                    </a:cubicBezTo>
                    <a:cubicBezTo>
                      <a:pt x="12189" y="4519"/>
                      <a:pt x="12517" y="4797"/>
                      <a:pt x="12468" y="4545"/>
                    </a:cubicBezTo>
                    <a:cubicBezTo>
                      <a:pt x="12458" y="4494"/>
                      <a:pt x="12362" y="4471"/>
                      <a:pt x="12346" y="4511"/>
                    </a:cubicBezTo>
                    <a:cubicBezTo>
                      <a:pt x="12443" y="4268"/>
                      <a:pt x="12176" y="4299"/>
                      <a:pt x="12160" y="4129"/>
                    </a:cubicBezTo>
                    <a:cubicBezTo>
                      <a:pt x="12135" y="4142"/>
                      <a:pt x="12110" y="4155"/>
                      <a:pt x="12086" y="4168"/>
                    </a:cubicBezTo>
                    <a:cubicBezTo>
                      <a:pt x="12088" y="4121"/>
                      <a:pt x="12095" y="4077"/>
                      <a:pt x="12108" y="4035"/>
                    </a:cubicBezTo>
                    <a:cubicBezTo>
                      <a:pt x="12091" y="4025"/>
                      <a:pt x="12073" y="4026"/>
                      <a:pt x="12055" y="4033"/>
                    </a:cubicBezTo>
                    <a:cubicBezTo>
                      <a:pt x="12064" y="4008"/>
                      <a:pt x="12065" y="3982"/>
                      <a:pt x="12058" y="3954"/>
                    </a:cubicBezTo>
                    <a:cubicBezTo>
                      <a:pt x="12123" y="3937"/>
                      <a:pt x="12112" y="4012"/>
                      <a:pt x="12172" y="4034"/>
                    </a:cubicBezTo>
                    <a:cubicBezTo>
                      <a:pt x="12209" y="4153"/>
                      <a:pt x="12359" y="4254"/>
                      <a:pt x="12315" y="4049"/>
                    </a:cubicBezTo>
                    <a:cubicBezTo>
                      <a:pt x="12331" y="4043"/>
                      <a:pt x="12343" y="4028"/>
                      <a:pt x="12350" y="4004"/>
                    </a:cubicBezTo>
                    <a:cubicBezTo>
                      <a:pt x="12448" y="4054"/>
                      <a:pt x="12868" y="3767"/>
                      <a:pt x="12772" y="3542"/>
                    </a:cubicBezTo>
                    <a:lnTo>
                      <a:pt x="12798" y="3528"/>
                    </a:lnTo>
                    <a:cubicBezTo>
                      <a:pt x="12795" y="3501"/>
                      <a:pt x="12790" y="3469"/>
                      <a:pt x="12782" y="3445"/>
                    </a:cubicBezTo>
                    <a:cubicBezTo>
                      <a:pt x="12837" y="3455"/>
                      <a:pt x="12967" y="3438"/>
                      <a:pt x="12958" y="3307"/>
                    </a:cubicBezTo>
                    <a:cubicBezTo>
                      <a:pt x="12957" y="3286"/>
                      <a:pt x="12912" y="3085"/>
                      <a:pt x="12912" y="3127"/>
                    </a:cubicBezTo>
                    <a:cubicBezTo>
                      <a:pt x="12847" y="2986"/>
                      <a:pt x="12622" y="2945"/>
                      <a:pt x="12525" y="3031"/>
                    </a:cubicBezTo>
                    <a:cubicBezTo>
                      <a:pt x="12489" y="3062"/>
                      <a:pt x="12429" y="3255"/>
                      <a:pt x="12447" y="3255"/>
                    </a:cubicBezTo>
                    <a:cubicBezTo>
                      <a:pt x="12403" y="3310"/>
                      <a:pt x="12326" y="3392"/>
                      <a:pt x="12276" y="3456"/>
                    </a:cubicBezTo>
                    <a:cubicBezTo>
                      <a:pt x="12218" y="3448"/>
                      <a:pt x="12089" y="3491"/>
                      <a:pt x="12104" y="3620"/>
                    </a:cubicBezTo>
                    <a:cubicBezTo>
                      <a:pt x="11972" y="3754"/>
                      <a:pt x="12055" y="3511"/>
                      <a:pt x="12053" y="3550"/>
                    </a:cubicBezTo>
                    <a:cubicBezTo>
                      <a:pt x="12194" y="3550"/>
                      <a:pt x="12175" y="2901"/>
                      <a:pt x="11880" y="3290"/>
                    </a:cubicBezTo>
                    <a:cubicBezTo>
                      <a:pt x="11885" y="3266"/>
                      <a:pt x="11886" y="3242"/>
                      <a:pt x="11883" y="3218"/>
                    </a:cubicBezTo>
                    <a:cubicBezTo>
                      <a:pt x="11937" y="3192"/>
                      <a:pt x="11962" y="3160"/>
                      <a:pt x="11962" y="3116"/>
                    </a:cubicBezTo>
                    <a:cubicBezTo>
                      <a:pt x="11960" y="3072"/>
                      <a:pt x="11940" y="3025"/>
                      <a:pt x="11890" y="3023"/>
                    </a:cubicBezTo>
                    <a:cubicBezTo>
                      <a:pt x="11973" y="2946"/>
                      <a:pt x="11928" y="2887"/>
                      <a:pt x="11897" y="2792"/>
                    </a:cubicBezTo>
                    <a:cubicBezTo>
                      <a:pt x="11923" y="2686"/>
                      <a:pt x="11966" y="2648"/>
                      <a:pt x="11896" y="2538"/>
                    </a:cubicBezTo>
                    <a:cubicBezTo>
                      <a:pt x="12155" y="2423"/>
                      <a:pt x="12414" y="2194"/>
                      <a:pt x="12683" y="2064"/>
                    </a:cubicBezTo>
                    <a:cubicBezTo>
                      <a:pt x="12497" y="1923"/>
                      <a:pt x="12275" y="1832"/>
                      <a:pt x="12074" y="1942"/>
                    </a:cubicBezTo>
                    <a:cubicBezTo>
                      <a:pt x="11870" y="2053"/>
                      <a:pt x="11809" y="2410"/>
                      <a:pt x="11617" y="2516"/>
                    </a:cubicBezTo>
                    <a:cubicBezTo>
                      <a:pt x="11637" y="2485"/>
                      <a:pt x="11711" y="2388"/>
                      <a:pt x="11713" y="2336"/>
                    </a:cubicBezTo>
                    <a:cubicBezTo>
                      <a:pt x="11702" y="2340"/>
                      <a:pt x="11686" y="2329"/>
                      <a:pt x="11677" y="2329"/>
                    </a:cubicBezTo>
                    <a:cubicBezTo>
                      <a:pt x="11686" y="2307"/>
                      <a:pt x="11682" y="2293"/>
                      <a:pt x="11685" y="2269"/>
                    </a:cubicBezTo>
                    <a:cubicBezTo>
                      <a:pt x="11662" y="2273"/>
                      <a:pt x="11644" y="2265"/>
                      <a:pt x="11630" y="2243"/>
                    </a:cubicBezTo>
                    <a:cubicBezTo>
                      <a:pt x="11658" y="2212"/>
                      <a:pt x="11851" y="2141"/>
                      <a:pt x="11835" y="2053"/>
                    </a:cubicBezTo>
                    <a:cubicBezTo>
                      <a:pt x="11814" y="1936"/>
                      <a:pt x="11510" y="2066"/>
                      <a:pt x="11468" y="2073"/>
                    </a:cubicBezTo>
                    <a:cubicBezTo>
                      <a:pt x="11212" y="2115"/>
                      <a:pt x="11441" y="2211"/>
                      <a:pt x="11298" y="2321"/>
                    </a:cubicBezTo>
                    <a:cubicBezTo>
                      <a:pt x="11252" y="2357"/>
                      <a:pt x="11067" y="2097"/>
                      <a:pt x="11074" y="2352"/>
                    </a:cubicBezTo>
                    <a:cubicBezTo>
                      <a:pt x="11077" y="2447"/>
                      <a:pt x="11215" y="2513"/>
                      <a:pt x="11244" y="2664"/>
                    </a:cubicBezTo>
                    <a:cubicBezTo>
                      <a:pt x="11346" y="2689"/>
                      <a:pt x="11433" y="2586"/>
                      <a:pt x="11533" y="2565"/>
                    </a:cubicBezTo>
                    <a:cubicBezTo>
                      <a:pt x="11355" y="2678"/>
                      <a:pt x="11253" y="2955"/>
                      <a:pt x="11404" y="3165"/>
                    </a:cubicBezTo>
                    <a:cubicBezTo>
                      <a:pt x="11351" y="3210"/>
                      <a:pt x="11314" y="3245"/>
                      <a:pt x="11310" y="3351"/>
                    </a:cubicBezTo>
                    <a:lnTo>
                      <a:pt x="11336" y="3364"/>
                    </a:lnTo>
                    <a:cubicBezTo>
                      <a:pt x="11179" y="3430"/>
                      <a:pt x="11147" y="3493"/>
                      <a:pt x="11033" y="3630"/>
                    </a:cubicBezTo>
                    <a:cubicBezTo>
                      <a:pt x="11033" y="3630"/>
                      <a:pt x="11033" y="3630"/>
                      <a:pt x="11033" y="3630"/>
                    </a:cubicBezTo>
                    <a:cubicBezTo>
                      <a:pt x="11061" y="3545"/>
                      <a:pt x="11117" y="3452"/>
                      <a:pt x="11050" y="3363"/>
                    </a:cubicBezTo>
                    <a:cubicBezTo>
                      <a:pt x="11125" y="3368"/>
                      <a:pt x="11195" y="3337"/>
                      <a:pt x="11259" y="3272"/>
                    </a:cubicBezTo>
                    <a:cubicBezTo>
                      <a:pt x="11272" y="3258"/>
                      <a:pt x="11117" y="3018"/>
                      <a:pt x="11091" y="3018"/>
                    </a:cubicBezTo>
                    <a:cubicBezTo>
                      <a:pt x="11053" y="3018"/>
                      <a:pt x="10830" y="3190"/>
                      <a:pt x="10806" y="3256"/>
                    </a:cubicBezTo>
                    <a:cubicBezTo>
                      <a:pt x="10845" y="3272"/>
                      <a:pt x="10884" y="3290"/>
                      <a:pt x="10923" y="3309"/>
                    </a:cubicBezTo>
                    <a:cubicBezTo>
                      <a:pt x="10787" y="3310"/>
                      <a:pt x="10724" y="3477"/>
                      <a:pt x="10581" y="3471"/>
                    </a:cubicBezTo>
                    <a:cubicBezTo>
                      <a:pt x="10453" y="3498"/>
                      <a:pt x="10173" y="3554"/>
                      <a:pt x="10078" y="3374"/>
                    </a:cubicBezTo>
                    <a:cubicBezTo>
                      <a:pt x="10185" y="3130"/>
                      <a:pt x="9473" y="3169"/>
                      <a:pt x="9617" y="3516"/>
                    </a:cubicBezTo>
                    <a:cubicBezTo>
                      <a:pt x="9529" y="3631"/>
                      <a:pt x="9460" y="3480"/>
                      <a:pt x="9368" y="3462"/>
                    </a:cubicBezTo>
                    <a:cubicBezTo>
                      <a:pt x="9213" y="3481"/>
                      <a:pt x="9060" y="3554"/>
                      <a:pt x="8904" y="3532"/>
                    </a:cubicBezTo>
                    <a:cubicBezTo>
                      <a:pt x="9137" y="3401"/>
                      <a:pt x="9054" y="3181"/>
                      <a:pt x="8833" y="3214"/>
                    </a:cubicBezTo>
                    <a:cubicBezTo>
                      <a:pt x="8716" y="3230"/>
                      <a:pt x="8605" y="3153"/>
                      <a:pt x="8498" y="3083"/>
                    </a:cubicBezTo>
                    <a:cubicBezTo>
                      <a:pt x="8301" y="2955"/>
                      <a:pt x="8276" y="3049"/>
                      <a:pt x="8098" y="3063"/>
                    </a:cubicBezTo>
                    <a:cubicBezTo>
                      <a:pt x="8243" y="2744"/>
                      <a:pt x="7844" y="3070"/>
                      <a:pt x="7824" y="3072"/>
                    </a:cubicBezTo>
                    <a:cubicBezTo>
                      <a:pt x="7802" y="3026"/>
                      <a:pt x="7857" y="2925"/>
                      <a:pt x="7822" y="2862"/>
                    </a:cubicBezTo>
                    <a:cubicBezTo>
                      <a:pt x="7765" y="2758"/>
                      <a:pt x="7615" y="2889"/>
                      <a:pt x="7553" y="2920"/>
                    </a:cubicBezTo>
                    <a:cubicBezTo>
                      <a:pt x="7482" y="2703"/>
                      <a:pt x="7200" y="3025"/>
                      <a:pt x="7120" y="3025"/>
                    </a:cubicBezTo>
                    <a:cubicBezTo>
                      <a:pt x="7038" y="3025"/>
                      <a:pt x="6962" y="3004"/>
                      <a:pt x="6879" y="3011"/>
                    </a:cubicBezTo>
                    <a:cubicBezTo>
                      <a:pt x="6761" y="3020"/>
                      <a:pt x="6643" y="3147"/>
                      <a:pt x="6540" y="3158"/>
                    </a:cubicBezTo>
                    <a:cubicBezTo>
                      <a:pt x="6435" y="3288"/>
                      <a:pt x="6241" y="2969"/>
                      <a:pt x="6102" y="3002"/>
                    </a:cubicBezTo>
                    <a:cubicBezTo>
                      <a:pt x="5987" y="2699"/>
                      <a:pt x="5301" y="2658"/>
                      <a:pt x="5108" y="2660"/>
                    </a:cubicBezTo>
                    <a:lnTo>
                      <a:pt x="5166" y="2595"/>
                    </a:lnTo>
                    <a:cubicBezTo>
                      <a:pt x="4385" y="2334"/>
                      <a:pt x="3526" y="2801"/>
                      <a:pt x="2781" y="3187"/>
                    </a:cubicBezTo>
                    <a:cubicBezTo>
                      <a:pt x="2790" y="3245"/>
                      <a:pt x="2794" y="3305"/>
                      <a:pt x="2794" y="3364"/>
                    </a:cubicBezTo>
                    <a:cubicBezTo>
                      <a:pt x="2821" y="3360"/>
                      <a:pt x="2846" y="3381"/>
                      <a:pt x="2861" y="3411"/>
                    </a:cubicBezTo>
                    <a:cubicBezTo>
                      <a:pt x="2895" y="3481"/>
                      <a:pt x="2847" y="3560"/>
                      <a:pt x="2808" y="3586"/>
                    </a:cubicBezTo>
                    <a:cubicBezTo>
                      <a:pt x="2807" y="3616"/>
                      <a:pt x="2818" y="3636"/>
                      <a:pt x="2843" y="3646"/>
                    </a:cubicBezTo>
                    <a:cubicBezTo>
                      <a:pt x="2669" y="3610"/>
                      <a:pt x="2511" y="3697"/>
                      <a:pt x="2346" y="3775"/>
                    </a:cubicBezTo>
                    <a:cubicBezTo>
                      <a:pt x="2313" y="3790"/>
                      <a:pt x="1788" y="3962"/>
                      <a:pt x="2020" y="4078"/>
                    </a:cubicBezTo>
                    <a:cubicBezTo>
                      <a:pt x="1791" y="4457"/>
                      <a:pt x="2405" y="4349"/>
                      <a:pt x="2510" y="4285"/>
                    </a:cubicBezTo>
                    <a:cubicBezTo>
                      <a:pt x="2433" y="4611"/>
                      <a:pt x="1900" y="4586"/>
                      <a:pt x="1737" y="4688"/>
                    </a:cubicBezTo>
                    <a:cubicBezTo>
                      <a:pt x="1610" y="4807"/>
                      <a:pt x="1325" y="4847"/>
                      <a:pt x="1294" y="5135"/>
                    </a:cubicBezTo>
                    <a:cubicBezTo>
                      <a:pt x="1271" y="5347"/>
                      <a:pt x="1078" y="5786"/>
                      <a:pt x="1423" y="5569"/>
                    </a:cubicBezTo>
                    <a:cubicBezTo>
                      <a:pt x="1382" y="5665"/>
                      <a:pt x="1288" y="5766"/>
                      <a:pt x="1232" y="5830"/>
                    </a:cubicBezTo>
                    <a:lnTo>
                      <a:pt x="1247" y="5941"/>
                    </a:lnTo>
                    <a:cubicBezTo>
                      <a:pt x="1305" y="5949"/>
                      <a:pt x="1373" y="5942"/>
                      <a:pt x="1427" y="5909"/>
                    </a:cubicBezTo>
                    <a:cubicBezTo>
                      <a:pt x="1582" y="5813"/>
                      <a:pt x="1505" y="5986"/>
                      <a:pt x="1616" y="6015"/>
                    </a:cubicBezTo>
                    <a:cubicBezTo>
                      <a:pt x="1625" y="6015"/>
                      <a:pt x="1632" y="6012"/>
                      <a:pt x="1639" y="6008"/>
                    </a:cubicBezTo>
                    <a:cubicBezTo>
                      <a:pt x="1268" y="6350"/>
                      <a:pt x="877" y="6521"/>
                      <a:pt x="478" y="6743"/>
                    </a:cubicBezTo>
                    <a:cubicBezTo>
                      <a:pt x="343" y="6818"/>
                      <a:pt x="175" y="6809"/>
                      <a:pt x="54" y="6949"/>
                    </a:cubicBezTo>
                    <a:cubicBezTo>
                      <a:pt x="-154" y="7190"/>
                      <a:pt x="297" y="7025"/>
                      <a:pt x="344" y="7001"/>
                    </a:cubicBezTo>
                    <a:cubicBezTo>
                      <a:pt x="703" y="6820"/>
                      <a:pt x="1068" y="6689"/>
                      <a:pt x="1424" y="6508"/>
                    </a:cubicBezTo>
                    <a:cubicBezTo>
                      <a:pt x="1621" y="6408"/>
                      <a:pt x="2420" y="6068"/>
                      <a:pt x="2420" y="5738"/>
                    </a:cubicBezTo>
                    <a:cubicBezTo>
                      <a:pt x="2564" y="5669"/>
                      <a:pt x="2545" y="5757"/>
                      <a:pt x="2664" y="5770"/>
                    </a:cubicBezTo>
                    <a:cubicBezTo>
                      <a:pt x="2775" y="5884"/>
                      <a:pt x="2982" y="5669"/>
                      <a:pt x="3099" y="5636"/>
                    </a:cubicBezTo>
                    <a:cubicBezTo>
                      <a:pt x="3270" y="5586"/>
                      <a:pt x="3354" y="5471"/>
                      <a:pt x="3497" y="5332"/>
                    </a:cubicBezTo>
                    <a:cubicBezTo>
                      <a:pt x="3592" y="5239"/>
                      <a:pt x="3675" y="5420"/>
                      <a:pt x="3762" y="5453"/>
                    </a:cubicBezTo>
                    <a:cubicBezTo>
                      <a:pt x="3787" y="5623"/>
                      <a:pt x="4109" y="5610"/>
                      <a:pt x="4206" y="5651"/>
                    </a:cubicBezTo>
                    <a:cubicBezTo>
                      <a:pt x="4425" y="5745"/>
                      <a:pt x="4511" y="6181"/>
                      <a:pt x="4283" y="6388"/>
                    </a:cubicBezTo>
                    <a:cubicBezTo>
                      <a:pt x="4312" y="6399"/>
                      <a:pt x="4341" y="6409"/>
                      <a:pt x="4370" y="6418"/>
                    </a:cubicBezTo>
                    <a:cubicBezTo>
                      <a:pt x="4406" y="6521"/>
                      <a:pt x="4318" y="6634"/>
                      <a:pt x="4422" y="6661"/>
                    </a:cubicBezTo>
                    <a:cubicBezTo>
                      <a:pt x="4430" y="6629"/>
                      <a:pt x="4441" y="6599"/>
                      <a:pt x="4455" y="6573"/>
                    </a:cubicBezTo>
                    <a:cubicBezTo>
                      <a:pt x="4440" y="6630"/>
                      <a:pt x="4444" y="6678"/>
                      <a:pt x="4466" y="6718"/>
                    </a:cubicBezTo>
                    <a:cubicBezTo>
                      <a:pt x="4402" y="6900"/>
                      <a:pt x="4481" y="7268"/>
                      <a:pt x="4600" y="6983"/>
                    </a:cubicBezTo>
                    <a:cubicBezTo>
                      <a:pt x="4616" y="7025"/>
                      <a:pt x="4647" y="7029"/>
                      <a:pt x="4668" y="7000"/>
                    </a:cubicBezTo>
                    <a:cubicBezTo>
                      <a:pt x="4695" y="7165"/>
                      <a:pt x="4383" y="7512"/>
                      <a:pt x="4572" y="7612"/>
                    </a:cubicBezTo>
                    <a:cubicBezTo>
                      <a:pt x="4561" y="7639"/>
                      <a:pt x="4537" y="8189"/>
                      <a:pt x="4549" y="8218"/>
                    </a:cubicBezTo>
                    <a:cubicBezTo>
                      <a:pt x="4218" y="8052"/>
                      <a:pt x="4499" y="8766"/>
                      <a:pt x="4612" y="8908"/>
                    </a:cubicBezTo>
                    <a:cubicBezTo>
                      <a:pt x="4469" y="9248"/>
                      <a:pt x="4405" y="9703"/>
                      <a:pt x="4249" y="10060"/>
                    </a:cubicBezTo>
                    <a:cubicBezTo>
                      <a:pt x="4231" y="10103"/>
                      <a:pt x="3863" y="10724"/>
                      <a:pt x="3931" y="10838"/>
                    </a:cubicBezTo>
                    <a:cubicBezTo>
                      <a:pt x="3904" y="10875"/>
                      <a:pt x="3884" y="11006"/>
                      <a:pt x="3866" y="11057"/>
                    </a:cubicBezTo>
                    <a:lnTo>
                      <a:pt x="3907" y="11057"/>
                    </a:lnTo>
                    <a:cubicBezTo>
                      <a:pt x="3683" y="11057"/>
                      <a:pt x="3673" y="12226"/>
                      <a:pt x="3784" y="12411"/>
                    </a:cubicBezTo>
                    <a:cubicBezTo>
                      <a:pt x="3713" y="12506"/>
                      <a:pt x="3776" y="12866"/>
                      <a:pt x="3821" y="12952"/>
                    </a:cubicBezTo>
                    <a:cubicBezTo>
                      <a:pt x="3779" y="13102"/>
                      <a:pt x="3952" y="13349"/>
                      <a:pt x="4063" y="13322"/>
                    </a:cubicBezTo>
                    <a:cubicBezTo>
                      <a:pt x="4060" y="13338"/>
                      <a:pt x="4058" y="13354"/>
                      <a:pt x="4057" y="13370"/>
                    </a:cubicBezTo>
                    <a:lnTo>
                      <a:pt x="4087" y="13380"/>
                    </a:lnTo>
                    <a:lnTo>
                      <a:pt x="4093" y="13414"/>
                    </a:lnTo>
                    <a:cubicBezTo>
                      <a:pt x="4290" y="13490"/>
                      <a:pt x="4102" y="14174"/>
                      <a:pt x="4227" y="14378"/>
                    </a:cubicBezTo>
                    <a:cubicBezTo>
                      <a:pt x="4190" y="14488"/>
                      <a:pt x="4544" y="15231"/>
                      <a:pt x="4228" y="15052"/>
                    </a:cubicBezTo>
                    <a:cubicBezTo>
                      <a:pt x="4228" y="15090"/>
                      <a:pt x="4220" y="15124"/>
                      <a:pt x="4204" y="15151"/>
                    </a:cubicBezTo>
                    <a:cubicBezTo>
                      <a:pt x="4266" y="15264"/>
                      <a:pt x="4305" y="15363"/>
                      <a:pt x="4335" y="15505"/>
                    </a:cubicBezTo>
                    <a:lnTo>
                      <a:pt x="4346" y="15505"/>
                    </a:lnTo>
                    <a:cubicBezTo>
                      <a:pt x="4387" y="15457"/>
                      <a:pt x="4394" y="15543"/>
                      <a:pt x="4468" y="15503"/>
                    </a:cubicBezTo>
                    <a:cubicBezTo>
                      <a:pt x="4571" y="15800"/>
                      <a:pt x="4536" y="15834"/>
                      <a:pt x="4468" y="16154"/>
                    </a:cubicBezTo>
                    <a:cubicBezTo>
                      <a:pt x="4643" y="16085"/>
                      <a:pt x="4765" y="16495"/>
                      <a:pt x="4806" y="16709"/>
                    </a:cubicBezTo>
                    <a:cubicBezTo>
                      <a:pt x="5029" y="16623"/>
                      <a:pt x="4935" y="16305"/>
                      <a:pt x="4856" y="16081"/>
                    </a:cubicBezTo>
                    <a:lnTo>
                      <a:pt x="4819" y="16090"/>
                    </a:lnTo>
                    <a:cubicBezTo>
                      <a:pt x="4853" y="16027"/>
                      <a:pt x="4845" y="15950"/>
                      <a:pt x="4813" y="15895"/>
                    </a:cubicBezTo>
                    <a:lnTo>
                      <a:pt x="4799" y="15901"/>
                    </a:lnTo>
                    <a:cubicBezTo>
                      <a:pt x="4773" y="15687"/>
                      <a:pt x="4711" y="15463"/>
                      <a:pt x="4695" y="15267"/>
                    </a:cubicBezTo>
                    <a:cubicBezTo>
                      <a:pt x="4682" y="15104"/>
                      <a:pt x="4607" y="15059"/>
                      <a:pt x="4654" y="14857"/>
                    </a:cubicBezTo>
                    <a:cubicBezTo>
                      <a:pt x="4643" y="14858"/>
                      <a:pt x="4632" y="14860"/>
                      <a:pt x="4621" y="14862"/>
                    </a:cubicBezTo>
                    <a:cubicBezTo>
                      <a:pt x="4621" y="14691"/>
                      <a:pt x="4335" y="14165"/>
                      <a:pt x="4542" y="14004"/>
                    </a:cubicBezTo>
                    <a:cubicBezTo>
                      <a:pt x="4568" y="14048"/>
                      <a:pt x="4597" y="14053"/>
                      <a:pt x="4633" y="14051"/>
                    </a:cubicBezTo>
                    <a:cubicBezTo>
                      <a:pt x="4649" y="14091"/>
                      <a:pt x="4668" y="14112"/>
                      <a:pt x="4694" y="14132"/>
                    </a:cubicBezTo>
                    <a:cubicBezTo>
                      <a:pt x="4606" y="14386"/>
                      <a:pt x="4732" y="15046"/>
                      <a:pt x="4888" y="15146"/>
                    </a:cubicBezTo>
                    <a:cubicBezTo>
                      <a:pt x="4868" y="15243"/>
                      <a:pt x="4898" y="15358"/>
                      <a:pt x="4958" y="15388"/>
                    </a:cubicBezTo>
                    <a:cubicBezTo>
                      <a:pt x="4954" y="15472"/>
                      <a:pt x="4978" y="15520"/>
                      <a:pt x="5030" y="15518"/>
                    </a:cubicBezTo>
                    <a:cubicBezTo>
                      <a:pt x="5042" y="15595"/>
                      <a:pt x="4993" y="15742"/>
                      <a:pt x="4986" y="15835"/>
                    </a:cubicBezTo>
                    <a:cubicBezTo>
                      <a:pt x="5221" y="15896"/>
                      <a:pt x="5644" y="17047"/>
                      <a:pt x="5374" y="17327"/>
                    </a:cubicBezTo>
                    <a:lnTo>
                      <a:pt x="5386" y="17327"/>
                    </a:lnTo>
                    <a:cubicBezTo>
                      <a:pt x="5363" y="17683"/>
                      <a:pt x="5700" y="18230"/>
                      <a:pt x="5921" y="18189"/>
                    </a:cubicBezTo>
                    <a:cubicBezTo>
                      <a:pt x="6093" y="18316"/>
                      <a:pt x="6360" y="18812"/>
                      <a:pt x="6568" y="18812"/>
                    </a:cubicBezTo>
                    <a:cubicBezTo>
                      <a:pt x="6707" y="18812"/>
                      <a:pt x="6794" y="18936"/>
                      <a:pt x="6933" y="18803"/>
                    </a:cubicBezTo>
                    <a:cubicBezTo>
                      <a:pt x="7112" y="18634"/>
                      <a:pt x="7225" y="18901"/>
                      <a:pt x="7338" y="19138"/>
                    </a:cubicBezTo>
                    <a:lnTo>
                      <a:pt x="7320" y="19233"/>
                    </a:lnTo>
                    <a:cubicBezTo>
                      <a:pt x="7452" y="19457"/>
                      <a:pt x="7609" y="19414"/>
                      <a:pt x="7752" y="19578"/>
                    </a:cubicBezTo>
                    <a:lnTo>
                      <a:pt x="7747" y="19554"/>
                    </a:lnTo>
                    <a:cubicBezTo>
                      <a:pt x="7831" y="19616"/>
                      <a:pt x="7966" y="19734"/>
                      <a:pt x="8058" y="19655"/>
                    </a:cubicBezTo>
                    <a:cubicBezTo>
                      <a:pt x="8068" y="19696"/>
                      <a:pt x="8082" y="19732"/>
                      <a:pt x="8102" y="19765"/>
                    </a:cubicBezTo>
                    <a:cubicBezTo>
                      <a:pt x="8201" y="19848"/>
                      <a:pt x="8249" y="20070"/>
                      <a:pt x="8332" y="20197"/>
                    </a:cubicBezTo>
                    <a:cubicBezTo>
                      <a:pt x="8328" y="20204"/>
                      <a:pt x="8318" y="20232"/>
                      <a:pt x="8307" y="20232"/>
                    </a:cubicBezTo>
                    <a:cubicBezTo>
                      <a:pt x="8248" y="20232"/>
                      <a:pt x="8242" y="20374"/>
                      <a:pt x="8290" y="20404"/>
                    </a:cubicBezTo>
                    <a:cubicBezTo>
                      <a:pt x="8224" y="20558"/>
                      <a:pt x="8335" y="20723"/>
                      <a:pt x="8404" y="20797"/>
                    </a:cubicBezTo>
                    <a:lnTo>
                      <a:pt x="8421" y="20768"/>
                    </a:lnTo>
                    <a:lnTo>
                      <a:pt x="8440" y="20786"/>
                    </a:lnTo>
                    <a:cubicBezTo>
                      <a:pt x="8440" y="20786"/>
                      <a:pt x="8460" y="20734"/>
                      <a:pt x="8463" y="20726"/>
                    </a:cubicBezTo>
                    <a:cubicBezTo>
                      <a:pt x="8481" y="20791"/>
                      <a:pt x="8506" y="20812"/>
                      <a:pt x="8544" y="20833"/>
                    </a:cubicBezTo>
                    <a:cubicBezTo>
                      <a:pt x="8631" y="20882"/>
                      <a:pt x="8572" y="21016"/>
                      <a:pt x="8625" y="21113"/>
                    </a:cubicBezTo>
                    <a:cubicBezTo>
                      <a:pt x="8670" y="21195"/>
                      <a:pt x="8728" y="21169"/>
                      <a:pt x="8774" y="21125"/>
                    </a:cubicBezTo>
                    <a:cubicBezTo>
                      <a:pt x="8819" y="21180"/>
                      <a:pt x="8955" y="21104"/>
                      <a:pt x="8977" y="21190"/>
                    </a:cubicBezTo>
                    <a:cubicBezTo>
                      <a:pt x="8994" y="21268"/>
                      <a:pt x="9007" y="21360"/>
                      <a:pt x="9074" y="21327"/>
                    </a:cubicBezTo>
                    <a:cubicBezTo>
                      <a:pt x="9087" y="21499"/>
                      <a:pt x="9387" y="21534"/>
                      <a:pt x="9242" y="21147"/>
                    </a:cubicBezTo>
                    <a:cubicBezTo>
                      <a:pt x="9322" y="21112"/>
                      <a:pt x="9334" y="20930"/>
                      <a:pt x="9399" y="20930"/>
                    </a:cubicBezTo>
                    <a:cubicBezTo>
                      <a:pt x="9476" y="20930"/>
                      <a:pt x="9464" y="21056"/>
                      <a:pt x="9512" y="21099"/>
                    </a:cubicBezTo>
                    <a:cubicBezTo>
                      <a:pt x="9489" y="21140"/>
                      <a:pt x="9481" y="21184"/>
                      <a:pt x="9489" y="21232"/>
                    </a:cubicBezTo>
                    <a:cubicBezTo>
                      <a:pt x="9530" y="21294"/>
                      <a:pt x="9567" y="21378"/>
                      <a:pt x="9594" y="21465"/>
                    </a:cubicBezTo>
                    <a:cubicBezTo>
                      <a:pt x="9613" y="21444"/>
                      <a:pt x="9635" y="21429"/>
                      <a:pt x="9658" y="21420"/>
                    </a:cubicBezTo>
                    <a:cubicBezTo>
                      <a:pt x="9651" y="21406"/>
                      <a:pt x="9651" y="21393"/>
                      <a:pt x="9656" y="21381"/>
                    </a:cubicBezTo>
                    <a:lnTo>
                      <a:pt x="9663" y="21393"/>
                    </a:lnTo>
                    <a:cubicBezTo>
                      <a:pt x="9703" y="21371"/>
                      <a:pt x="9728" y="21327"/>
                      <a:pt x="9733" y="21262"/>
                    </a:cubicBezTo>
                    <a:lnTo>
                      <a:pt x="9788" y="21239"/>
                    </a:lnTo>
                    <a:lnTo>
                      <a:pt x="9727" y="21036"/>
                    </a:lnTo>
                    <a:lnTo>
                      <a:pt x="9751" y="20983"/>
                    </a:lnTo>
                    <a:cubicBezTo>
                      <a:pt x="9690" y="20841"/>
                      <a:pt x="9591" y="20668"/>
                      <a:pt x="9478" y="20685"/>
                    </a:cubicBezTo>
                    <a:cubicBezTo>
                      <a:pt x="9386" y="20387"/>
                      <a:pt x="9023" y="21216"/>
                      <a:pt x="8905" y="20641"/>
                    </a:cubicBezTo>
                    <a:lnTo>
                      <a:pt x="8820" y="20643"/>
                    </a:lnTo>
                    <a:cubicBezTo>
                      <a:pt x="8820" y="20643"/>
                      <a:pt x="8682" y="20417"/>
                      <a:pt x="8717" y="20417"/>
                    </a:cubicBezTo>
                    <a:cubicBezTo>
                      <a:pt x="8717" y="20417"/>
                      <a:pt x="8717" y="20417"/>
                      <a:pt x="8717" y="20417"/>
                    </a:cubicBezTo>
                    <a:cubicBezTo>
                      <a:pt x="8719" y="20417"/>
                      <a:pt x="8885" y="19093"/>
                      <a:pt x="8901" y="18934"/>
                    </a:cubicBezTo>
                    <a:cubicBezTo>
                      <a:pt x="8865" y="18931"/>
                      <a:pt x="8824" y="18936"/>
                      <a:pt x="8790" y="18958"/>
                    </a:cubicBezTo>
                    <a:cubicBezTo>
                      <a:pt x="8665" y="18803"/>
                      <a:pt x="8556" y="18836"/>
                      <a:pt x="8451" y="18742"/>
                    </a:cubicBezTo>
                    <a:cubicBezTo>
                      <a:pt x="8417" y="18712"/>
                      <a:pt x="8071" y="18740"/>
                      <a:pt x="8035" y="18773"/>
                    </a:cubicBezTo>
                    <a:cubicBezTo>
                      <a:pt x="8032" y="18768"/>
                      <a:pt x="8029" y="18763"/>
                      <a:pt x="8025" y="18757"/>
                    </a:cubicBezTo>
                    <a:cubicBezTo>
                      <a:pt x="8109" y="18574"/>
                      <a:pt x="8142" y="18312"/>
                      <a:pt x="8200" y="18110"/>
                    </a:cubicBezTo>
                    <a:cubicBezTo>
                      <a:pt x="8274" y="17968"/>
                      <a:pt x="8508" y="16969"/>
                      <a:pt x="8384" y="16969"/>
                    </a:cubicBezTo>
                    <a:cubicBezTo>
                      <a:pt x="8284" y="16969"/>
                      <a:pt x="8160" y="16997"/>
                      <a:pt x="8055" y="17030"/>
                    </a:cubicBezTo>
                    <a:cubicBezTo>
                      <a:pt x="7708" y="17115"/>
                      <a:pt x="7858" y="17667"/>
                      <a:pt x="7599" y="17812"/>
                    </a:cubicBezTo>
                    <a:cubicBezTo>
                      <a:pt x="7601" y="17840"/>
                      <a:pt x="7595" y="17864"/>
                      <a:pt x="7583" y="17884"/>
                    </a:cubicBezTo>
                    <a:lnTo>
                      <a:pt x="7589" y="17850"/>
                    </a:lnTo>
                    <a:cubicBezTo>
                      <a:pt x="7313" y="17803"/>
                      <a:pt x="7206" y="18092"/>
                      <a:pt x="6955" y="17842"/>
                    </a:cubicBezTo>
                    <a:cubicBezTo>
                      <a:pt x="6928" y="17797"/>
                      <a:pt x="6940" y="17716"/>
                      <a:pt x="6902" y="17678"/>
                    </a:cubicBezTo>
                    <a:cubicBezTo>
                      <a:pt x="6909" y="17285"/>
                      <a:pt x="6745" y="17009"/>
                      <a:pt x="6787" y="16567"/>
                    </a:cubicBezTo>
                    <a:cubicBezTo>
                      <a:pt x="6799" y="16444"/>
                      <a:pt x="6795" y="15988"/>
                      <a:pt x="6892" y="15936"/>
                    </a:cubicBezTo>
                    <a:cubicBezTo>
                      <a:pt x="6964" y="15896"/>
                      <a:pt x="6970" y="15802"/>
                      <a:pt x="6989" y="15695"/>
                    </a:cubicBezTo>
                    <a:cubicBezTo>
                      <a:pt x="6960" y="15291"/>
                      <a:pt x="7099" y="15132"/>
                      <a:pt x="7297" y="14954"/>
                    </a:cubicBezTo>
                    <a:cubicBezTo>
                      <a:pt x="7407" y="14847"/>
                      <a:pt x="7530" y="14681"/>
                      <a:pt x="7658" y="14647"/>
                    </a:cubicBezTo>
                    <a:cubicBezTo>
                      <a:pt x="7726" y="14629"/>
                      <a:pt x="7890" y="14823"/>
                      <a:pt x="7918" y="14651"/>
                    </a:cubicBezTo>
                    <a:cubicBezTo>
                      <a:pt x="7929" y="14662"/>
                      <a:pt x="7940" y="14672"/>
                      <a:pt x="7951" y="14683"/>
                    </a:cubicBezTo>
                    <a:cubicBezTo>
                      <a:pt x="7964" y="14784"/>
                      <a:pt x="8062" y="14913"/>
                      <a:pt x="8119" y="14804"/>
                    </a:cubicBezTo>
                    <a:cubicBezTo>
                      <a:pt x="8158" y="14847"/>
                      <a:pt x="8205" y="14840"/>
                      <a:pt x="8218" y="14755"/>
                    </a:cubicBezTo>
                    <a:cubicBezTo>
                      <a:pt x="8226" y="14760"/>
                      <a:pt x="8233" y="14769"/>
                      <a:pt x="8237" y="14776"/>
                    </a:cubicBezTo>
                    <a:cubicBezTo>
                      <a:pt x="8243" y="14815"/>
                      <a:pt x="8236" y="14869"/>
                      <a:pt x="8238" y="14910"/>
                    </a:cubicBezTo>
                    <a:cubicBezTo>
                      <a:pt x="8321" y="14897"/>
                      <a:pt x="8431" y="14728"/>
                      <a:pt x="8309" y="14652"/>
                    </a:cubicBezTo>
                    <a:cubicBezTo>
                      <a:pt x="8336" y="14621"/>
                      <a:pt x="8354" y="14568"/>
                      <a:pt x="8341" y="14512"/>
                    </a:cubicBezTo>
                    <a:cubicBezTo>
                      <a:pt x="8478" y="14435"/>
                      <a:pt x="8881" y="14341"/>
                      <a:pt x="8891" y="14660"/>
                    </a:cubicBezTo>
                    <a:cubicBezTo>
                      <a:pt x="8953" y="14668"/>
                      <a:pt x="9017" y="14668"/>
                      <a:pt x="9071" y="14607"/>
                    </a:cubicBezTo>
                    <a:cubicBezTo>
                      <a:pt x="9213" y="14442"/>
                      <a:pt x="9157" y="14782"/>
                      <a:pt x="9269" y="14825"/>
                    </a:cubicBezTo>
                    <a:cubicBezTo>
                      <a:pt x="9274" y="14919"/>
                      <a:pt x="9158" y="15202"/>
                      <a:pt x="9231" y="15255"/>
                    </a:cubicBezTo>
                    <a:cubicBezTo>
                      <a:pt x="9194" y="15363"/>
                      <a:pt x="9245" y="15521"/>
                      <a:pt x="9291" y="15598"/>
                    </a:cubicBezTo>
                    <a:cubicBezTo>
                      <a:pt x="9303" y="15683"/>
                      <a:pt x="9312" y="15745"/>
                      <a:pt x="9294" y="15822"/>
                    </a:cubicBezTo>
                    <a:cubicBezTo>
                      <a:pt x="9320" y="15840"/>
                      <a:pt x="9347" y="15858"/>
                      <a:pt x="9373" y="15876"/>
                    </a:cubicBezTo>
                    <a:cubicBezTo>
                      <a:pt x="9376" y="15876"/>
                      <a:pt x="9389" y="16042"/>
                      <a:pt x="9392" y="16062"/>
                    </a:cubicBezTo>
                    <a:cubicBezTo>
                      <a:pt x="9891" y="16160"/>
                      <a:pt x="9504" y="14453"/>
                      <a:pt x="9669" y="14135"/>
                    </a:cubicBezTo>
                    <a:cubicBezTo>
                      <a:pt x="9801" y="13882"/>
                      <a:pt x="9965" y="13656"/>
                      <a:pt x="10125" y="13464"/>
                    </a:cubicBezTo>
                    <a:cubicBezTo>
                      <a:pt x="10212" y="13386"/>
                      <a:pt x="10656" y="13027"/>
                      <a:pt x="10592" y="12952"/>
                    </a:cubicBezTo>
                    <a:cubicBezTo>
                      <a:pt x="10811" y="12978"/>
                      <a:pt x="10712" y="12540"/>
                      <a:pt x="10767" y="12391"/>
                    </a:cubicBezTo>
                    <a:cubicBezTo>
                      <a:pt x="10824" y="12240"/>
                      <a:pt x="11053" y="12010"/>
                      <a:pt x="10986" y="11786"/>
                    </a:cubicBezTo>
                    <a:cubicBezTo>
                      <a:pt x="11080" y="11837"/>
                      <a:pt x="11274" y="11508"/>
                      <a:pt x="11267" y="11344"/>
                    </a:cubicBezTo>
                    <a:cubicBezTo>
                      <a:pt x="11357" y="11366"/>
                      <a:pt x="11513" y="11281"/>
                      <a:pt x="11556" y="11158"/>
                    </a:cubicBezTo>
                    <a:lnTo>
                      <a:pt x="11547" y="11137"/>
                    </a:lnTo>
                    <a:cubicBezTo>
                      <a:pt x="11604" y="11130"/>
                      <a:pt x="11673" y="11149"/>
                      <a:pt x="11708" y="11051"/>
                    </a:cubicBezTo>
                    <a:cubicBezTo>
                      <a:pt x="11862" y="11256"/>
                      <a:pt x="12051" y="10796"/>
                      <a:pt x="11864" y="10786"/>
                    </a:cubicBezTo>
                    <a:cubicBezTo>
                      <a:pt x="11862" y="10777"/>
                      <a:pt x="11858" y="10768"/>
                      <a:pt x="11853" y="10760"/>
                    </a:cubicBezTo>
                    <a:cubicBezTo>
                      <a:pt x="11890" y="10730"/>
                      <a:pt x="11924" y="10692"/>
                      <a:pt x="11955" y="10645"/>
                    </a:cubicBezTo>
                    <a:lnTo>
                      <a:pt x="11897" y="10613"/>
                    </a:lnTo>
                    <a:cubicBezTo>
                      <a:pt x="11984" y="10395"/>
                      <a:pt x="12164" y="10420"/>
                      <a:pt x="12245" y="10219"/>
                    </a:cubicBezTo>
                    <a:cubicBezTo>
                      <a:pt x="12330" y="10329"/>
                      <a:pt x="12661" y="10004"/>
                      <a:pt x="12737" y="9969"/>
                    </a:cubicBezTo>
                    <a:cubicBezTo>
                      <a:pt x="12664" y="10028"/>
                      <a:pt x="12408" y="10465"/>
                      <a:pt x="12631" y="10503"/>
                    </a:cubicBezTo>
                    <a:cubicBezTo>
                      <a:pt x="12789" y="10529"/>
                      <a:pt x="13042" y="10150"/>
                      <a:pt x="13212" y="10091"/>
                    </a:cubicBezTo>
                    <a:cubicBezTo>
                      <a:pt x="13387" y="9998"/>
                      <a:pt x="13656" y="9885"/>
                      <a:pt x="13625" y="9596"/>
                    </a:cubicBezTo>
                    <a:cubicBezTo>
                      <a:pt x="13619" y="9547"/>
                      <a:pt x="13631" y="9416"/>
                      <a:pt x="13642" y="9372"/>
                    </a:cubicBezTo>
                    <a:cubicBezTo>
                      <a:pt x="13542" y="9340"/>
                      <a:pt x="13492" y="9469"/>
                      <a:pt x="13428" y="9577"/>
                    </a:cubicBezTo>
                    <a:cubicBezTo>
                      <a:pt x="13210" y="9948"/>
                      <a:pt x="13126" y="9598"/>
                      <a:pt x="13005" y="9382"/>
                    </a:cubicBezTo>
                    <a:cubicBezTo>
                      <a:pt x="13043" y="9332"/>
                      <a:pt x="13094" y="9211"/>
                      <a:pt x="13035" y="9143"/>
                    </a:cubicBezTo>
                    <a:cubicBezTo>
                      <a:pt x="13114" y="9113"/>
                      <a:pt x="13246" y="8984"/>
                      <a:pt x="13198" y="8817"/>
                    </a:cubicBezTo>
                    <a:cubicBezTo>
                      <a:pt x="13133" y="8591"/>
                      <a:pt x="12921" y="8699"/>
                      <a:pt x="12820" y="8748"/>
                    </a:cubicBezTo>
                    <a:cubicBezTo>
                      <a:pt x="13042" y="8483"/>
                      <a:pt x="13227" y="8473"/>
                      <a:pt x="13514" y="8498"/>
                    </a:cubicBezTo>
                    <a:cubicBezTo>
                      <a:pt x="13879" y="8530"/>
                      <a:pt x="14067" y="8267"/>
                      <a:pt x="14414" y="8134"/>
                    </a:cubicBezTo>
                    <a:cubicBezTo>
                      <a:pt x="14179" y="8347"/>
                      <a:pt x="14080" y="8871"/>
                      <a:pt x="13864" y="9071"/>
                    </a:cubicBezTo>
                    <a:cubicBezTo>
                      <a:pt x="13717" y="9206"/>
                      <a:pt x="14405" y="9317"/>
                      <a:pt x="14423" y="9210"/>
                    </a:cubicBezTo>
                    <a:cubicBezTo>
                      <a:pt x="14405" y="9314"/>
                      <a:pt x="14297" y="9379"/>
                      <a:pt x="14243" y="9402"/>
                    </a:cubicBezTo>
                    <a:cubicBezTo>
                      <a:pt x="14313" y="9418"/>
                      <a:pt x="14553" y="9162"/>
                      <a:pt x="14568" y="9200"/>
                    </a:cubicBezTo>
                    <a:cubicBezTo>
                      <a:pt x="14597" y="9273"/>
                      <a:pt x="14503" y="9384"/>
                      <a:pt x="14488" y="9436"/>
                    </a:cubicBezTo>
                    <a:cubicBezTo>
                      <a:pt x="14575" y="9436"/>
                      <a:pt x="14865" y="9376"/>
                      <a:pt x="14709" y="9160"/>
                    </a:cubicBezTo>
                    <a:cubicBezTo>
                      <a:pt x="14686" y="9129"/>
                      <a:pt x="14726" y="9185"/>
                      <a:pt x="14709" y="9160"/>
                    </a:cubicBezTo>
                    <a:close/>
                    <a:moveTo>
                      <a:pt x="9292" y="15807"/>
                    </a:moveTo>
                    <a:cubicBezTo>
                      <a:pt x="9294" y="15804"/>
                      <a:pt x="9294" y="15801"/>
                      <a:pt x="9294" y="15797"/>
                    </a:cubicBezTo>
                    <a:lnTo>
                      <a:pt x="9292" y="15807"/>
                    </a:lnTo>
                    <a:cubicBezTo>
                      <a:pt x="9292" y="15807"/>
                      <a:pt x="9292" y="15807"/>
                      <a:pt x="9292" y="15807"/>
                    </a:cubicBezTo>
                    <a:close/>
                    <a:moveTo>
                      <a:pt x="10369" y="17468"/>
                    </a:moveTo>
                    <a:cubicBezTo>
                      <a:pt x="10335" y="17379"/>
                      <a:pt x="10167" y="17362"/>
                      <a:pt x="10156" y="17309"/>
                    </a:cubicBezTo>
                    <a:cubicBezTo>
                      <a:pt x="10131" y="17189"/>
                      <a:pt x="9829" y="16896"/>
                      <a:pt x="9715" y="16827"/>
                    </a:cubicBezTo>
                    <a:cubicBezTo>
                      <a:pt x="9533" y="16717"/>
                      <a:pt x="9375" y="16548"/>
                      <a:pt x="9156" y="16596"/>
                    </a:cubicBezTo>
                    <a:cubicBezTo>
                      <a:pt x="9072" y="16614"/>
                      <a:pt x="8717" y="16808"/>
                      <a:pt x="8728" y="16994"/>
                    </a:cubicBezTo>
                    <a:cubicBezTo>
                      <a:pt x="8730" y="17027"/>
                      <a:pt x="9190" y="16568"/>
                      <a:pt x="9247" y="16760"/>
                    </a:cubicBezTo>
                    <a:cubicBezTo>
                      <a:pt x="9236" y="16814"/>
                      <a:pt x="9210" y="16831"/>
                      <a:pt x="9167" y="16810"/>
                    </a:cubicBezTo>
                    <a:cubicBezTo>
                      <a:pt x="9239" y="16755"/>
                      <a:pt x="9536" y="17035"/>
                      <a:pt x="9629" y="17047"/>
                    </a:cubicBezTo>
                    <a:cubicBezTo>
                      <a:pt x="9753" y="17062"/>
                      <a:pt x="9684" y="17348"/>
                      <a:pt x="9814" y="17335"/>
                    </a:cubicBezTo>
                    <a:cubicBezTo>
                      <a:pt x="9981" y="17317"/>
                      <a:pt x="9882" y="17476"/>
                      <a:pt x="9811" y="17585"/>
                    </a:cubicBezTo>
                    <a:cubicBezTo>
                      <a:pt x="9811" y="17585"/>
                      <a:pt x="9811" y="17585"/>
                      <a:pt x="9811" y="17585"/>
                    </a:cubicBezTo>
                    <a:cubicBezTo>
                      <a:pt x="9811" y="17585"/>
                      <a:pt x="9811" y="17585"/>
                      <a:pt x="9811" y="17586"/>
                    </a:cubicBezTo>
                    <a:cubicBezTo>
                      <a:pt x="9831" y="17583"/>
                      <a:pt x="10404" y="17558"/>
                      <a:pt x="10369" y="17468"/>
                    </a:cubicBezTo>
                    <a:cubicBezTo>
                      <a:pt x="10361" y="17446"/>
                      <a:pt x="10394" y="17532"/>
                      <a:pt x="10369" y="17468"/>
                    </a:cubicBezTo>
                    <a:close/>
                    <a:moveTo>
                      <a:pt x="20788" y="376"/>
                    </a:moveTo>
                    <a:cubicBezTo>
                      <a:pt x="20661" y="393"/>
                      <a:pt x="20521" y="488"/>
                      <a:pt x="20397" y="482"/>
                    </a:cubicBezTo>
                    <a:cubicBezTo>
                      <a:pt x="20438" y="401"/>
                      <a:pt x="20552" y="165"/>
                      <a:pt x="20633" y="174"/>
                    </a:cubicBezTo>
                    <a:cubicBezTo>
                      <a:pt x="20175" y="121"/>
                      <a:pt x="19751" y="-20"/>
                      <a:pt x="19284" y="2"/>
                    </a:cubicBezTo>
                    <a:cubicBezTo>
                      <a:pt x="19105" y="10"/>
                      <a:pt x="18902" y="130"/>
                      <a:pt x="18728" y="59"/>
                    </a:cubicBezTo>
                    <a:cubicBezTo>
                      <a:pt x="18578" y="-2"/>
                      <a:pt x="18252" y="-5"/>
                      <a:pt x="18116" y="136"/>
                    </a:cubicBezTo>
                    <a:cubicBezTo>
                      <a:pt x="18175" y="75"/>
                      <a:pt x="18298" y="279"/>
                      <a:pt x="18361" y="285"/>
                    </a:cubicBezTo>
                    <a:cubicBezTo>
                      <a:pt x="18166" y="285"/>
                      <a:pt x="17974" y="110"/>
                      <a:pt x="17776" y="149"/>
                    </a:cubicBezTo>
                    <a:cubicBezTo>
                      <a:pt x="17789" y="245"/>
                      <a:pt x="17791" y="210"/>
                      <a:pt x="17833" y="259"/>
                    </a:cubicBezTo>
                    <a:cubicBezTo>
                      <a:pt x="17695" y="308"/>
                      <a:pt x="17442" y="191"/>
                      <a:pt x="17296" y="183"/>
                    </a:cubicBezTo>
                    <a:cubicBezTo>
                      <a:pt x="17097" y="171"/>
                      <a:pt x="16902" y="273"/>
                      <a:pt x="16703" y="270"/>
                    </a:cubicBezTo>
                    <a:cubicBezTo>
                      <a:pt x="16707" y="477"/>
                      <a:pt x="16045" y="464"/>
                      <a:pt x="15922" y="611"/>
                    </a:cubicBezTo>
                    <a:cubicBezTo>
                      <a:pt x="15984" y="642"/>
                      <a:pt x="16050" y="632"/>
                      <a:pt x="16114" y="633"/>
                    </a:cubicBezTo>
                    <a:cubicBezTo>
                      <a:pt x="16093" y="927"/>
                      <a:pt x="15244" y="969"/>
                      <a:pt x="15099" y="1007"/>
                    </a:cubicBezTo>
                    <a:cubicBezTo>
                      <a:pt x="15125" y="1148"/>
                      <a:pt x="15349" y="1197"/>
                      <a:pt x="15414" y="1212"/>
                    </a:cubicBezTo>
                    <a:cubicBezTo>
                      <a:pt x="15335" y="1285"/>
                      <a:pt x="15187" y="1268"/>
                      <a:pt x="15096" y="1309"/>
                    </a:cubicBezTo>
                    <a:cubicBezTo>
                      <a:pt x="15139" y="1389"/>
                      <a:pt x="15278" y="1390"/>
                      <a:pt x="15337" y="1395"/>
                    </a:cubicBezTo>
                    <a:cubicBezTo>
                      <a:pt x="15292" y="1423"/>
                      <a:pt x="15237" y="1423"/>
                      <a:pt x="15198" y="1474"/>
                    </a:cubicBezTo>
                    <a:cubicBezTo>
                      <a:pt x="15433" y="1544"/>
                      <a:pt x="15645" y="1461"/>
                      <a:pt x="15880" y="1474"/>
                    </a:cubicBezTo>
                    <a:cubicBezTo>
                      <a:pt x="15992" y="1480"/>
                      <a:pt x="16131" y="1500"/>
                      <a:pt x="16237" y="1562"/>
                    </a:cubicBezTo>
                    <a:cubicBezTo>
                      <a:pt x="16344" y="1623"/>
                      <a:pt x="16226" y="1664"/>
                      <a:pt x="16247" y="1717"/>
                    </a:cubicBezTo>
                    <a:cubicBezTo>
                      <a:pt x="16266" y="1765"/>
                      <a:pt x="16487" y="1880"/>
                      <a:pt x="16313" y="1959"/>
                    </a:cubicBezTo>
                    <a:cubicBezTo>
                      <a:pt x="16559" y="1847"/>
                      <a:pt x="16204" y="2758"/>
                      <a:pt x="16179" y="2583"/>
                    </a:cubicBezTo>
                    <a:cubicBezTo>
                      <a:pt x="16203" y="2748"/>
                      <a:pt x="16427" y="2568"/>
                      <a:pt x="16494" y="2630"/>
                    </a:cubicBezTo>
                    <a:cubicBezTo>
                      <a:pt x="16482" y="2669"/>
                      <a:pt x="16425" y="2638"/>
                      <a:pt x="16428" y="2695"/>
                    </a:cubicBezTo>
                    <a:cubicBezTo>
                      <a:pt x="16522" y="2661"/>
                      <a:pt x="16598" y="2870"/>
                      <a:pt x="16593" y="2871"/>
                    </a:cubicBezTo>
                    <a:cubicBezTo>
                      <a:pt x="16581" y="2874"/>
                      <a:pt x="16213" y="2799"/>
                      <a:pt x="16214" y="2802"/>
                    </a:cubicBezTo>
                    <a:cubicBezTo>
                      <a:pt x="16229" y="2835"/>
                      <a:pt x="16243" y="2868"/>
                      <a:pt x="16257" y="2900"/>
                    </a:cubicBezTo>
                    <a:cubicBezTo>
                      <a:pt x="16172" y="2904"/>
                      <a:pt x="16137" y="2977"/>
                      <a:pt x="16095" y="3092"/>
                    </a:cubicBezTo>
                    <a:cubicBezTo>
                      <a:pt x="16186" y="3140"/>
                      <a:pt x="16346" y="3277"/>
                      <a:pt x="16419" y="3092"/>
                    </a:cubicBezTo>
                    <a:cubicBezTo>
                      <a:pt x="16494" y="2902"/>
                      <a:pt x="16546" y="3028"/>
                      <a:pt x="16502" y="3209"/>
                    </a:cubicBezTo>
                    <a:cubicBezTo>
                      <a:pt x="16498" y="3224"/>
                      <a:pt x="15861" y="3720"/>
                      <a:pt x="16084" y="3791"/>
                    </a:cubicBezTo>
                    <a:cubicBezTo>
                      <a:pt x="16081" y="3912"/>
                      <a:pt x="15909" y="3871"/>
                      <a:pt x="15990" y="4074"/>
                    </a:cubicBezTo>
                    <a:cubicBezTo>
                      <a:pt x="16072" y="4282"/>
                      <a:pt x="15977" y="4328"/>
                      <a:pt x="16012" y="4522"/>
                    </a:cubicBezTo>
                    <a:cubicBezTo>
                      <a:pt x="16059" y="4791"/>
                      <a:pt x="16218" y="5190"/>
                      <a:pt x="16217" y="5459"/>
                    </a:cubicBezTo>
                    <a:cubicBezTo>
                      <a:pt x="16477" y="5346"/>
                      <a:pt x="16693" y="5934"/>
                      <a:pt x="16874" y="5492"/>
                    </a:cubicBezTo>
                    <a:cubicBezTo>
                      <a:pt x="16944" y="5323"/>
                      <a:pt x="17078" y="4978"/>
                      <a:pt x="17178" y="4863"/>
                    </a:cubicBezTo>
                    <a:cubicBezTo>
                      <a:pt x="17207" y="4830"/>
                      <a:pt x="17468" y="4537"/>
                      <a:pt x="17336" y="4506"/>
                    </a:cubicBezTo>
                    <a:cubicBezTo>
                      <a:pt x="17352" y="4429"/>
                      <a:pt x="17466" y="4461"/>
                      <a:pt x="17462" y="4414"/>
                    </a:cubicBezTo>
                    <a:cubicBezTo>
                      <a:pt x="17446" y="4185"/>
                      <a:pt x="17478" y="4318"/>
                      <a:pt x="17603" y="4179"/>
                    </a:cubicBezTo>
                    <a:cubicBezTo>
                      <a:pt x="17832" y="3924"/>
                      <a:pt x="18176" y="4100"/>
                      <a:pt x="18404" y="3748"/>
                    </a:cubicBezTo>
                    <a:cubicBezTo>
                      <a:pt x="18623" y="3408"/>
                      <a:pt x="18719" y="3579"/>
                      <a:pt x="18976" y="3474"/>
                    </a:cubicBezTo>
                    <a:cubicBezTo>
                      <a:pt x="19132" y="3410"/>
                      <a:pt x="19315" y="3416"/>
                      <a:pt x="19459" y="3294"/>
                    </a:cubicBezTo>
                    <a:cubicBezTo>
                      <a:pt x="19583" y="3189"/>
                      <a:pt x="19779" y="3004"/>
                      <a:pt x="19921" y="2998"/>
                    </a:cubicBezTo>
                    <a:cubicBezTo>
                      <a:pt x="19863" y="3000"/>
                      <a:pt x="19502" y="2839"/>
                      <a:pt x="19465" y="2948"/>
                    </a:cubicBezTo>
                    <a:cubicBezTo>
                      <a:pt x="19535" y="2744"/>
                      <a:pt x="19616" y="2666"/>
                      <a:pt x="19736" y="2808"/>
                    </a:cubicBezTo>
                    <a:cubicBezTo>
                      <a:pt x="19799" y="2882"/>
                      <a:pt x="20006" y="3044"/>
                      <a:pt x="20008" y="2762"/>
                    </a:cubicBezTo>
                    <a:cubicBezTo>
                      <a:pt x="20009" y="2563"/>
                      <a:pt x="19750" y="2306"/>
                      <a:pt x="19652" y="2240"/>
                    </a:cubicBezTo>
                    <a:cubicBezTo>
                      <a:pt x="19743" y="2177"/>
                      <a:pt x="20272" y="2315"/>
                      <a:pt x="20290" y="2066"/>
                    </a:cubicBezTo>
                    <a:cubicBezTo>
                      <a:pt x="20246" y="2069"/>
                      <a:pt x="20204" y="2042"/>
                      <a:pt x="20162" y="2024"/>
                    </a:cubicBezTo>
                    <a:cubicBezTo>
                      <a:pt x="20196" y="2013"/>
                      <a:pt x="20461" y="2053"/>
                      <a:pt x="20445" y="1920"/>
                    </a:cubicBezTo>
                    <a:cubicBezTo>
                      <a:pt x="20434" y="1826"/>
                      <a:pt x="20316" y="1823"/>
                      <a:pt x="20426" y="1726"/>
                    </a:cubicBezTo>
                    <a:cubicBezTo>
                      <a:pt x="20595" y="1578"/>
                      <a:pt x="20285" y="1472"/>
                      <a:pt x="20249" y="1409"/>
                    </a:cubicBezTo>
                    <a:cubicBezTo>
                      <a:pt x="20284" y="1409"/>
                      <a:pt x="20770" y="1373"/>
                      <a:pt x="20655" y="1204"/>
                    </a:cubicBezTo>
                    <a:cubicBezTo>
                      <a:pt x="20592" y="1111"/>
                      <a:pt x="20396" y="1087"/>
                      <a:pt x="20327" y="1171"/>
                    </a:cubicBezTo>
                    <a:cubicBezTo>
                      <a:pt x="20607" y="695"/>
                      <a:pt x="21060" y="526"/>
                      <a:pt x="21446" y="368"/>
                    </a:cubicBezTo>
                    <a:cubicBezTo>
                      <a:pt x="21259" y="170"/>
                      <a:pt x="20985" y="351"/>
                      <a:pt x="20788" y="376"/>
                    </a:cubicBezTo>
                    <a:cubicBezTo>
                      <a:pt x="20727" y="384"/>
                      <a:pt x="20985" y="351"/>
                      <a:pt x="20788" y="376"/>
                    </a:cubicBezTo>
                    <a:close/>
                    <a:moveTo>
                      <a:pt x="11250" y="17854"/>
                    </a:moveTo>
                    <a:cubicBezTo>
                      <a:pt x="11353" y="18121"/>
                      <a:pt x="10932" y="18149"/>
                      <a:pt x="10851" y="18066"/>
                    </a:cubicBezTo>
                    <a:cubicBezTo>
                      <a:pt x="10834" y="18070"/>
                      <a:pt x="10772" y="18267"/>
                      <a:pt x="10762" y="18295"/>
                    </a:cubicBezTo>
                    <a:lnTo>
                      <a:pt x="10744" y="18285"/>
                    </a:lnTo>
                    <a:lnTo>
                      <a:pt x="10730" y="18323"/>
                    </a:lnTo>
                    <a:cubicBezTo>
                      <a:pt x="10688" y="18281"/>
                      <a:pt x="10661" y="18211"/>
                      <a:pt x="10659" y="18127"/>
                    </a:cubicBezTo>
                    <a:cubicBezTo>
                      <a:pt x="10636" y="18121"/>
                      <a:pt x="10482" y="18109"/>
                      <a:pt x="10449" y="18132"/>
                    </a:cubicBezTo>
                    <a:cubicBezTo>
                      <a:pt x="10400" y="18160"/>
                      <a:pt x="10250" y="18170"/>
                      <a:pt x="10272" y="17972"/>
                    </a:cubicBezTo>
                    <a:cubicBezTo>
                      <a:pt x="10299" y="17723"/>
                      <a:pt x="10501" y="18031"/>
                      <a:pt x="10576" y="17927"/>
                    </a:cubicBezTo>
                    <a:cubicBezTo>
                      <a:pt x="10576" y="17927"/>
                      <a:pt x="10576" y="17927"/>
                      <a:pt x="10576" y="17927"/>
                    </a:cubicBezTo>
                    <a:cubicBezTo>
                      <a:pt x="10555" y="17927"/>
                      <a:pt x="10562" y="17743"/>
                      <a:pt x="10562" y="17738"/>
                    </a:cubicBezTo>
                    <a:lnTo>
                      <a:pt x="10412" y="17627"/>
                    </a:lnTo>
                    <a:cubicBezTo>
                      <a:pt x="10499" y="17485"/>
                      <a:pt x="10669" y="17484"/>
                      <a:pt x="10776" y="17484"/>
                    </a:cubicBezTo>
                    <a:cubicBezTo>
                      <a:pt x="10837" y="17484"/>
                      <a:pt x="10950" y="17493"/>
                      <a:pt x="11001" y="17546"/>
                    </a:cubicBezTo>
                    <a:cubicBezTo>
                      <a:pt x="11036" y="17584"/>
                      <a:pt x="11222" y="17784"/>
                      <a:pt x="11250" y="17854"/>
                    </a:cubicBezTo>
                    <a:cubicBezTo>
                      <a:pt x="11273" y="17915"/>
                      <a:pt x="11228" y="17798"/>
                      <a:pt x="11250" y="1785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2" name="Shape 25919"/>
              <p:cNvSpPr/>
              <p:nvPr/>
            </p:nvSpPr>
            <p:spPr>
              <a:xfrm>
                <a:off x="3477534" y="7512204"/>
                <a:ext cx="1914606" cy="311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6" h="21346" extrusionOk="0">
                    <a:moveTo>
                      <a:pt x="14907" y="13611"/>
                    </a:moveTo>
                    <a:cubicBezTo>
                      <a:pt x="14908" y="13576"/>
                      <a:pt x="14915" y="13542"/>
                      <a:pt x="14927" y="13508"/>
                    </a:cubicBezTo>
                    <a:cubicBezTo>
                      <a:pt x="14945" y="13527"/>
                      <a:pt x="14935" y="13561"/>
                      <a:pt x="14907" y="13611"/>
                    </a:cubicBezTo>
                    <a:cubicBezTo>
                      <a:pt x="14911" y="13596"/>
                      <a:pt x="14935" y="13561"/>
                      <a:pt x="14907" y="13611"/>
                    </a:cubicBezTo>
                    <a:close/>
                    <a:moveTo>
                      <a:pt x="13846" y="3906"/>
                    </a:moveTo>
                    <a:cubicBezTo>
                      <a:pt x="13745" y="4068"/>
                      <a:pt x="13727" y="4129"/>
                      <a:pt x="13495" y="4231"/>
                    </a:cubicBezTo>
                    <a:cubicBezTo>
                      <a:pt x="13568" y="4090"/>
                      <a:pt x="13714" y="3995"/>
                      <a:pt x="13864" y="3877"/>
                    </a:cubicBezTo>
                    <a:lnTo>
                      <a:pt x="13846" y="3906"/>
                    </a:lnTo>
                    <a:cubicBezTo>
                      <a:pt x="13827" y="3937"/>
                      <a:pt x="13846" y="3906"/>
                      <a:pt x="13846" y="3906"/>
                    </a:cubicBezTo>
                    <a:close/>
                    <a:moveTo>
                      <a:pt x="12475" y="14778"/>
                    </a:moveTo>
                    <a:cubicBezTo>
                      <a:pt x="12516" y="14778"/>
                      <a:pt x="12564" y="14776"/>
                      <a:pt x="12595" y="14795"/>
                    </a:cubicBezTo>
                    <a:cubicBezTo>
                      <a:pt x="12555" y="14785"/>
                      <a:pt x="12514" y="14778"/>
                      <a:pt x="12475" y="14778"/>
                    </a:cubicBezTo>
                    <a:cubicBezTo>
                      <a:pt x="12476" y="14778"/>
                      <a:pt x="12514" y="14778"/>
                      <a:pt x="12475" y="14778"/>
                    </a:cubicBezTo>
                    <a:close/>
                    <a:moveTo>
                      <a:pt x="7113" y="17141"/>
                    </a:moveTo>
                    <a:cubicBezTo>
                      <a:pt x="7109" y="17139"/>
                      <a:pt x="7101" y="17127"/>
                      <a:pt x="7096" y="17118"/>
                    </a:cubicBezTo>
                    <a:cubicBezTo>
                      <a:pt x="7113" y="17112"/>
                      <a:pt x="7129" y="17104"/>
                      <a:pt x="7143" y="17096"/>
                    </a:cubicBezTo>
                    <a:cubicBezTo>
                      <a:pt x="7135" y="17114"/>
                      <a:pt x="7137" y="17132"/>
                      <a:pt x="7149" y="17150"/>
                    </a:cubicBezTo>
                    <a:lnTo>
                      <a:pt x="7113" y="17141"/>
                    </a:lnTo>
                    <a:cubicBezTo>
                      <a:pt x="7109" y="17139"/>
                      <a:pt x="7113" y="17141"/>
                      <a:pt x="7113" y="17141"/>
                    </a:cubicBezTo>
                    <a:close/>
                    <a:moveTo>
                      <a:pt x="4271" y="153"/>
                    </a:moveTo>
                    <a:cubicBezTo>
                      <a:pt x="4271" y="153"/>
                      <a:pt x="4274" y="153"/>
                      <a:pt x="4271" y="153"/>
                    </a:cubicBezTo>
                    <a:cubicBezTo>
                      <a:pt x="4271" y="153"/>
                      <a:pt x="4271" y="153"/>
                      <a:pt x="4271" y="153"/>
                    </a:cubicBezTo>
                    <a:close/>
                    <a:moveTo>
                      <a:pt x="21083" y="5876"/>
                    </a:moveTo>
                    <a:cubicBezTo>
                      <a:pt x="20878" y="5351"/>
                      <a:pt x="20177" y="5444"/>
                      <a:pt x="19555" y="5083"/>
                    </a:cubicBezTo>
                    <a:cubicBezTo>
                      <a:pt x="19066" y="4799"/>
                      <a:pt x="18685" y="4740"/>
                      <a:pt x="18023" y="4717"/>
                    </a:cubicBezTo>
                    <a:cubicBezTo>
                      <a:pt x="17537" y="4700"/>
                      <a:pt x="17283" y="4482"/>
                      <a:pt x="16812" y="4685"/>
                    </a:cubicBezTo>
                    <a:cubicBezTo>
                      <a:pt x="16950" y="4215"/>
                      <a:pt x="15462" y="3995"/>
                      <a:pt x="14945" y="4103"/>
                    </a:cubicBezTo>
                    <a:cubicBezTo>
                      <a:pt x="14955" y="4083"/>
                      <a:pt x="15053" y="3900"/>
                      <a:pt x="15053" y="3900"/>
                    </a:cubicBezTo>
                    <a:cubicBezTo>
                      <a:pt x="14663" y="3887"/>
                      <a:pt x="14273" y="3873"/>
                      <a:pt x="13883" y="3862"/>
                    </a:cubicBezTo>
                    <a:cubicBezTo>
                      <a:pt x="14117" y="3655"/>
                      <a:pt x="14501" y="3533"/>
                      <a:pt x="14274" y="3246"/>
                    </a:cubicBezTo>
                    <a:cubicBezTo>
                      <a:pt x="13791" y="3298"/>
                      <a:pt x="13738" y="2329"/>
                      <a:pt x="13421" y="2513"/>
                    </a:cubicBezTo>
                    <a:cubicBezTo>
                      <a:pt x="13222" y="2341"/>
                      <a:pt x="12877" y="2206"/>
                      <a:pt x="12575" y="2135"/>
                    </a:cubicBezTo>
                    <a:cubicBezTo>
                      <a:pt x="12586" y="2119"/>
                      <a:pt x="12595" y="2102"/>
                      <a:pt x="12600" y="2085"/>
                    </a:cubicBezTo>
                    <a:cubicBezTo>
                      <a:pt x="12472" y="2018"/>
                      <a:pt x="11718" y="1855"/>
                      <a:pt x="11552" y="2009"/>
                    </a:cubicBezTo>
                    <a:cubicBezTo>
                      <a:pt x="11407" y="1950"/>
                      <a:pt x="11152" y="1951"/>
                      <a:pt x="10982" y="1957"/>
                    </a:cubicBezTo>
                    <a:lnTo>
                      <a:pt x="10971" y="1915"/>
                    </a:lnTo>
                    <a:lnTo>
                      <a:pt x="10942" y="1935"/>
                    </a:lnTo>
                    <a:cubicBezTo>
                      <a:pt x="10847" y="1887"/>
                      <a:pt x="10590" y="1730"/>
                      <a:pt x="10461" y="1730"/>
                    </a:cubicBezTo>
                    <a:cubicBezTo>
                      <a:pt x="10603" y="1730"/>
                      <a:pt x="10202" y="1408"/>
                      <a:pt x="10132" y="1370"/>
                    </a:cubicBezTo>
                    <a:cubicBezTo>
                      <a:pt x="10175" y="1376"/>
                      <a:pt x="10205" y="1380"/>
                      <a:pt x="10205" y="1380"/>
                    </a:cubicBezTo>
                    <a:cubicBezTo>
                      <a:pt x="9946" y="1224"/>
                      <a:pt x="9692" y="1045"/>
                      <a:pt x="9292" y="1115"/>
                    </a:cubicBezTo>
                    <a:cubicBezTo>
                      <a:pt x="9308" y="1100"/>
                      <a:pt x="9312" y="1069"/>
                      <a:pt x="9318" y="1047"/>
                    </a:cubicBezTo>
                    <a:cubicBezTo>
                      <a:pt x="9756" y="901"/>
                      <a:pt x="8958" y="655"/>
                      <a:pt x="8719" y="691"/>
                    </a:cubicBezTo>
                    <a:cubicBezTo>
                      <a:pt x="8697" y="649"/>
                      <a:pt x="8672" y="637"/>
                      <a:pt x="8622" y="605"/>
                    </a:cubicBezTo>
                    <a:cubicBezTo>
                      <a:pt x="8595" y="615"/>
                      <a:pt x="8857" y="603"/>
                      <a:pt x="8946" y="583"/>
                    </a:cubicBezTo>
                    <a:lnTo>
                      <a:pt x="8946" y="424"/>
                    </a:lnTo>
                    <a:cubicBezTo>
                      <a:pt x="8584" y="419"/>
                      <a:pt x="8041" y="370"/>
                      <a:pt x="7753" y="527"/>
                    </a:cubicBezTo>
                    <a:cubicBezTo>
                      <a:pt x="7325" y="761"/>
                      <a:pt x="7238" y="462"/>
                      <a:pt x="6865" y="462"/>
                    </a:cubicBezTo>
                    <a:cubicBezTo>
                      <a:pt x="6651" y="462"/>
                      <a:pt x="6162" y="582"/>
                      <a:pt x="6100" y="423"/>
                    </a:cubicBezTo>
                    <a:cubicBezTo>
                      <a:pt x="6035" y="257"/>
                      <a:pt x="5794" y="173"/>
                      <a:pt x="5530" y="201"/>
                    </a:cubicBezTo>
                    <a:cubicBezTo>
                      <a:pt x="5798" y="201"/>
                      <a:pt x="4516" y="-254"/>
                      <a:pt x="5126" y="246"/>
                    </a:cubicBezTo>
                    <a:cubicBezTo>
                      <a:pt x="4964" y="310"/>
                      <a:pt x="4729" y="281"/>
                      <a:pt x="4573" y="365"/>
                    </a:cubicBezTo>
                    <a:cubicBezTo>
                      <a:pt x="4569" y="357"/>
                      <a:pt x="4565" y="351"/>
                      <a:pt x="4561" y="344"/>
                    </a:cubicBezTo>
                    <a:cubicBezTo>
                      <a:pt x="4686" y="310"/>
                      <a:pt x="4802" y="265"/>
                      <a:pt x="4906" y="212"/>
                    </a:cubicBezTo>
                    <a:cubicBezTo>
                      <a:pt x="4915" y="-229"/>
                      <a:pt x="4397" y="153"/>
                      <a:pt x="4270" y="153"/>
                    </a:cubicBezTo>
                    <a:cubicBezTo>
                      <a:pt x="4167" y="164"/>
                      <a:pt x="3359" y="353"/>
                      <a:pt x="3319" y="417"/>
                    </a:cubicBezTo>
                    <a:lnTo>
                      <a:pt x="3145" y="383"/>
                    </a:lnTo>
                    <a:cubicBezTo>
                      <a:pt x="2836" y="502"/>
                      <a:pt x="2710" y="657"/>
                      <a:pt x="2597" y="861"/>
                    </a:cubicBezTo>
                    <a:lnTo>
                      <a:pt x="2632" y="881"/>
                    </a:lnTo>
                    <a:lnTo>
                      <a:pt x="2609" y="891"/>
                    </a:lnTo>
                    <a:cubicBezTo>
                      <a:pt x="2609" y="891"/>
                      <a:pt x="2630" y="919"/>
                      <a:pt x="2631" y="920"/>
                    </a:cubicBezTo>
                    <a:cubicBezTo>
                      <a:pt x="2441" y="925"/>
                      <a:pt x="2439" y="994"/>
                      <a:pt x="2367" y="1082"/>
                    </a:cubicBezTo>
                    <a:cubicBezTo>
                      <a:pt x="2327" y="1132"/>
                      <a:pt x="2134" y="1188"/>
                      <a:pt x="2046" y="1216"/>
                    </a:cubicBezTo>
                    <a:cubicBezTo>
                      <a:pt x="2006" y="1191"/>
                      <a:pt x="1971" y="1160"/>
                      <a:pt x="1938" y="1132"/>
                    </a:cubicBezTo>
                    <a:lnTo>
                      <a:pt x="1757" y="1278"/>
                    </a:lnTo>
                    <a:lnTo>
                      <a:pt x="1868" y="1415"/>
                    </a:lnTo>
                    <a:lnTo>
                      <a:pt x="1840" y="1419"/>
                    </a:lnTo>
                    <a:lnTo>
                      <a:pt x="1824" y="1473"/>
                    </a:lnTo>
                    <a:lnTo>
                      <a:pt x="1805" y="1460"/>
                    </a:lnTo>
                    <a:cubicBezTo>
                      <a:pt x="1758" y="1481"/>
                      <a:pt x="1709" y="1500"/>
                      <a:pt x="1658" y="1517"/>
                    </a:cubicBezTo>
                    <a:cubicBezTo>
                      <a:pt x="1549" y="1674"/>
                      <a:pt x="1707" y="1979"/>
                      <a:pt x="1798" y="2121"/>
                    </a:cubicBezTo>
                    <a:lnTo>
                      <a:pt x="1623" y="2198"/>
                    </a:lnTo>
                    <a:cubicBezTo>
                      <a:pt x="1623" y="2198"/>
                      <a:pt x="1757" y="2274"/>
                      <a:pt x="1768" y="2279"/>
                    </a:cubicBezTo>
                    <a:cubicBezTo>
                      <a:pt x="1773" y="2424"/>
                      <a:pt x="1650" y="2661"/>
                      <a:pt x="1803" y="2773"/>
                    </a:cubicBezTo>
                    <a:cubicBezTo>
                      <a:pt x="1723" y="2851"/>
                      <a:pt x="1540" y="2983"/>
                      <a:pt x="1532" y="3078"/>
                    </a:cubicBezTo>
                    <a:cubicBezTo>
                      <a:pt x="1139" y="3076"/>
                      <a:pt x="1182" y="3360"/>
                      <a:pt x="947" y="3451"/>
                    </a:cubicBezTo>
                    <a:cubicBezTo>
                      <a:pt x="945" y="3436"/>
                      <a:pt x="951" y="3434"/>
                      <a:pt x="966" y="3447"/>
                    </a:cubicBezTo>
                    <a:cubicBezTo>
                      <a:pt x="608" y="3513"/>
                      <a:pt x="413" y="3554"/>
                      <a:pt x="434" y="3830"/>
                    </a:cubicBezTo>
                    <a:cubicBezTo>
                      <a:pt x="410" y="3843"/>
                      <a:pt x="192" y="4024"/>
                      <a:pt x="245" y="4024"/>
                    </a:cubicBezTo>
                    <a:lnTo>
                      <a:pt x="236" y="4024"/>
                    </a:lnTo>
                    <a:cubicBezTo>
                      <a:pt x="54" y="4141"/>
                      <a:pt x="48" y="4311"/>
                      <a:pt x="120" y="4482"/>
                    </a:cubicBezTo>
                    <a:cubicBezTo>
                      <a:pt x="-250" y="4580"/>
                      <a:pt x="355" y="4716"/>
                      <a:pt x="355" y="4730"/>
                    </a:cubicBezTo>
                    <a:cubicBezTo>
                      <a:pt x="361" y="4790"/>
                      <a:pt x="347" y="4826"/>
                      <a:pt x="446" y="4867"/>
                    </a:cubicBezTo>
                    <a:cubicBezTo>
                      <a:pt x="418" y="4880"/>
                      <a:pt x="385" y="4889"/>
                      <a:pt x="354" y="4898"/>
                    </a:cubicBezTo>
                    <a:lnTo>
                      <a:pt x="401" y="5044"/>
                    </a:lnTo>
                    <a:cubicBezTo>
                      <a:pt x="360" y="5065"/>
                      <a:pt x="295" y="5073"/>
                      <a:pt x="243" y="5074"/>
                    </a:cubicBezTo>
                    <a:cubicBezTo>
                      <a:pt x="-96" y="5327"/>
                      <a:pt x="100" y="5478"/>
                      <a:pt x="253" y="5724"/>
                    </a:cubicBezTo>
                    <a:cubicBezTo>
                      <a:pt x="-131" y="5758"/>
                      <a:pt x="906" y="6336"/>
                      <a:pt x="977" y="6405"/>
                    </a:cubicBezTo>
                    <a:cubicBezTo>
                      <a:pt x="1473" y="6884"/>
                      <a:pt x="1943" y="7410"/>
                      <a:pt x="2366" y="7917"/>
                    </a:cubicBezTo>
                    <a:cubicBezTo>
                      <a:pt x="2792" y="8429"/>
                      <a:pt x="2834" y="8747"/>
                      <a:pt x="3754" y="9047"/>
                    </a:cubicBezTo>
                    <a:cubicBezTo>
                      <a:pt x="4138" y="9172"/>
                      <a:pt x="4518" y="9326"/>
                      <a:pt x="4908" y="9441"/>
                    </a:cubicBezTo>
                    <a:cubicBezTo>
                      <a:pt x="5168" y="9517"/>
                      <a:pt x="5201" y="9759"/>
                      <a:pt x="5520" y="9800"/>
                    </a:cubicBezTo>
                    <a:cubicBezTo>
                      <a:pt x="5673" y="10251"/>
                      <a:pt x="5783" y="10655"/>
                      <a:pt x="5791" y="11117"/>
                    </a:cubicBezTo>
                    <a:cubicBezTo>
                      <a:pt x="5711" y="11122"/>
                      <a:pt x="5913" y="12338"/>
                      <a:pt x="5907" y="12464"/>
                    </a:cubicBezTo>
                    <a:cubicBezTo>
                      <a:pt x="5882" y="13059"/>
                      <a:pt x="5883" y="13548"/>
                      <a:pt x="6193" y="14121"/>
                    </a:cubicBezTo>
                    <a:lnTo>
                      <a:pt x="6225" y="14132"/>
                    </a:lnTo>
                    <a:cubicBezTo>
                      <a:pt x="6430" y="14543"/>
                      <a:pt x="6291" y="15161"/>
                      <a:pt x="6165" y="15567"/>
                    </a:cubicBezTo>
                    <a:lnTo>
                      <a:pt x="5959" y="15469"/>
                    </a:lnTo>
                    <a:cubicBezTo>
                      <a:pt x="6052" y="15704"/>
                      <a:pt x="6153" y="16040"/>
                      <a:pt x="6421" y="16224"/>
                    </a:cubicBezTo>
                    <a:cubicBezTo>
                      <a:pt x="6507" y="16420"/>
                      <a:pt x="6366" y="16837"/>
                      <a:pt x="6657" y="17019"/>
                    </a:cubicBezTo>
                    <a:lnTo>
                      <a:pt x="6608" y="17029"/>
                    </a:lnTo>
                    <a:cubicBezTo>
                      <a:pt x="6637" y="17135"/>
                      <a:pt x="6673" y="17242"/>
                      <a:pt x="6698" y="17348"/>
                    </a:cubicBezTo>
                    <a:cubicBezTo>
                      <a:pt x="6724" y="17460"/>
                      <a:pt x="6961" y="17753"/>
                      <a:pt x="7204" y="17552"/>
                    </a:cubicBezTo>
                    <a:cubicBezTo>
                      <a:pt x="7368" y="17415"/>
                      <a:pt x="7130" y="17379"/>
                      <a:pt x="7104" y="17271"/>
                    </a:cubicBezTo>
                    <a:cubicBezTo>
                      <a:pt x="7153" y="17247"/>
                      <a:pt x="7205" y="17224"/>
                      <a:pt x="7258" y="17204"/>
                    </a:cubicBezTo>
                    <a:cubicBezTo>
                      <a:pt x="7266" y="17207"/>
                      <a:pt x="7274" y="17209"/>
                      <a:pt x="7283" y="17212"/>
                    </a:cubicBezTo>
                    <a:cubicBezTo>
                      <a:pt x="7428" y="17330"/>
                      <a:pt x="7359" y="17669"/>
                      <a:pt x="7457" y="17825"/>
                    </a:cubicBezTo>
                    <a:cubicBezTo>
                      <a:pt x="7064" y="17733"/>
                      <a:pt x="6781" y="17992"/>
                      <a:pt x="7244" y="18037"/>
                    </a:cubicBezTo>
                    <a:cubicBezTo>
                      <a:pt x="7249" y="18089"/>
                      <a:pt x="7372" y="18164"/>
                      <a:pt x="7414" y="18219"/>
                    </a:cubicBezTo>
                    <a:cubicBezTo>
                      <a:pt x="7100" y="18171"/>
                      <a:pt x="6990" y="18391"/>
                      <a:pt x="6948" y="18541"/>
                    </a:cubicBezTo>
                    <a:cubicBezTo>
                      <a:pt x="6858" y="18867"/>
                      <a:pt x="7590" y="18545"/>
                      <a:pt x="7695" y="18694"/>
                    </a:cubicBezTo>
                    <a:cubicBezTo>
                      <a:pt x="7722" y="18862"/>
                      <a:pt x="7638" y="18904"/>
                      <a:pt x="7476" y="18960"/>
                    </a:cubicBezTo>
                    <a:cubicBezTo>
                      <a:pt x="7193" y="19058"/>
                      <a:pt x="7547" y="19380"/>
                      <a:pt x="7676" y="19483"/>
                    </a:cubicBezTo>
                    <a:cubicBezTo>
                      <a:pt x="7806" y="19585"/>
                      <a:pt x="8719" y="19925"/>
                      <a:pt x="8709" y="20034"/>
                    </a:cubicBezTo>
                    <a:cubicBezTo>
                      <a:pt x="8675" y="20055"/>
                      <a:pt x="8539" y="20057"/>
                      <a:pt x="8495" y="20060"/>
                    </a:cubicBezTo>
                    <a:cubicBezTo>
                      <a:pt x="8668" y="20215"/>
                      <a:pt x="8970" y="20245"/>
                      <a:pt x="9155" y="20402"/>
                    </a:cubicBezTo>
                    <a:cubicBezTo>
                      <a:pt x="9472" y="20673"/>
                      <a:pt x="9686" y="20866"/>
                      <a:pt x="10256" y="20922"/>
                    </a:cubicBezTo>
                    <a:cubicBezTo>
                      <a:pt x="10224" y="21093"/>
                      <a:pt x="10989" y="21099"/>
                      <a:pt x="11173" y="21106"/>
                    </a:cubicBezTo>
                    <a:cubicBezTo>
                      <a:pt x="11320" y="21272"/>
                      <a:pt x="11860" y="21266"/>
                      <a:pt x="12121" y="21346"/>
                    </a:cubicBezTo>
                    <a:cubicBezTo>
                      <a:pt x="12171" y="21325"/>
                      <a:pt x="12226" y="21311"/>
                      <a:pt x="12286" y="21303"/>
                    </a:cubicBezTo>
                    <a:cubicBezTo>
                      <a:pt x="12279" y="21275"/>
                      <a:pt x="12265" y="21249"/>
                      <a:pt x="12243" y="21224"/>
                    </a:cubicBezTo>
                    <a:cubicBezTo>
                      <a:pt x="12367" y="21226"/>
                      <a:pt x="12609" y="21245"/>
                      <a:pt x="12688" y="21175"/>
                    </a:cubicBezTo>
                    <a:cubicBezTo>
                      <a:pt x="13408" y="21075"/>
                      <a:pt x="12856" y="20944"/>
                      <a:pt x="12432" y="20879"/>
                    </a:cubicBezTo>
                    <a:cubicBezTo>
                      <a:pt x="12038" y="20820"/>
                      <a:pt x="11669" y="20556"/>
                      <a:pt x="11367" y="20396"/>
                    </a:cubicBezTo>
                    <a:lnTo>
                      <a:pt x="11371" y="20394"/>
                    </a:lnTo>
                    <a:cubicBezTo>
                      <a:pt x="11287" y="20307"/>
                      <a:pt x="11160" y="20275"/>
                      <a:pt x="11013" y="20336"/>
                    </a:cubicBezTo>
                    <a:cubicBezTo>
                      <a:pt x="10986" y="20329"/>
                      <a:pt x="10938" y="20310"/>
                      <a:pt x="10929" y="20303"/>
                    </a:cubicBezTo>
                    <a:cubicBezTo>
                      <a:pt x="10926" y="20288"/>
                      <a:pt x="10923" y="20273"/>
                      <a:pt x="10922" y="20258"/>
                    </a:cubicBezTo>
                    <a:lnTo>
                      <a:pt x="11154" y="20296"/>
                    </a:lnTo>
                    <a:lnTo>
                      <a:pt x="11240" y="20191"/>
                    </a:lnTo>
                    <a:cubicBezTo>
                      <a:pt x="10960" y="20056"/>
                      <a:pt x="10729" y="19885"/>
                      <a:pt x="10600" y="19679"/>
                    </a:cubicBezTo>
                    <a:cubicBezTo>
                      <a:pt x="11043" y="19491"/>
                      <a:pt x="10850" y="19267"/>
                      <a:pt x="11190" y="19008"/>
                    </a:cubicBezTo>
                    <a:cubicBezTo>
                      <a:pt x="11610" y="18689"/>
                      <a:pt x="10881" y="18589"/>
                      <a:pt x="10564" y="18488"/>
                    </a:cubicBezTo>
                    <a:cubicBezTo>
                      <a:pt x="9933" y="18287"/>
                      <a:pt x="10482" y="18110"/>
                      <a:pt x="10762" y="17956"/>
                    </a:cubicBezTo>
                    <a:cubicBezTo>
                      <a:pt x="11082" y="17780"/>
                      <a:pt x="10532" y="17572"/>
                      <a:pt x="10925" y="17461"/>
                    </a:cubicBezTo>
                    <a:cubicBezTo>
                      <a:pt x="11053" y="17363"/>
                      <a:pt x="11542" y="17241"/>
                      <a:pt x="11132" y="17081"/>
                    </a:cubicBezTo>
                    <a:cubicBezTo>
                      <a:pt x="10719" y="16920"/>
                      <a:pt x="10542" y="17195"/>
                      <a:pt x="10370" y="16756"/>
                    </a:cubicBezTo>
                    <a:cubicBezTo>
                      <a:pt x="10280" y="16736"/>
                      <a:pt x="10698" y="16839"/>
                      <a:pt x="10701" y="16840"/>
                    </a:cubicBezTo>
                    <a:cubicBezTo>
                      <a:pt x="10852" y="16881"/>
                      <a:pt x="11044" y="16917"/>
                      <a:pt x="11208" y="16879"/>
                    </a:cubicBezTo>
                    <a:cubicBezTo>
                      <a:pt x="11677" y="16774"/>
                      <a:pt x="11296" y="16620"/>
                      <a:pt x="11327" y="16476"/>
                    </a:cubicBezTo>
                    <a:lnTo>
                      <a:pt x="11391" y="16465"/>
                    </a:lnTo>
                    <a:cubicBezTo>
                      <a:pt x="11399" y="16341"/>
                      <a:pt x="11312" y="16265"/>
                      <a:pt x="11208" y="16169"/>
                    </a:cubicBezTo>
                    <a:cubicBezTo>
                      <a:pt x="11664" y="16259"/>
                      <a:pt x="12455" y="16159"/>
                      <a:pt x="12835" y="15994"/>
                    </a:cubicBezTo>
                    <a:cubicBezTo>
                      <a:pt x="13028" y="15910"/>
                      <a:pt x="13154" y="15698"/>
                      <a:pt x="13228" y="15565"/>
                    </a:cubicBezTo>
                    <a:cubicBezTo>
                      <a:pt x="13402" y="15253"/>
                      <a:pt x="12911" y="15333"/>
                      <a:pt x="12834" y="15144"/>
                    </a:cubicBezTo>
                    <a:cubicBezTo>
                      <a:pt x="12802" y="15022"/>
                      <a:pt x="12963" y="14987"/>
                      <a:pt x="12778" y="14873"/>
                    </a:cubicBezTo>
                    <a:cubicBezTo>
                      <a:pt x="13254" y="14989"/>
                      <a:pt x="14069" y="14954"/>
                      <a:pt x="14075" y="14543"/>
                    </a:cubicBezTo>
                    <a:cubicBezTo>
                      <a:pt x="14715" y="14565"/>
                      <a:pt x="14622" y="13934"/>
                      <a:pt x="14861" y="13689"/>
                    </a:cubicBezTo>
                    <a:cubicBezTo>
                      <a:pt x="14826" y="13753"/>
                      <a:pt x="14779" y="13815"/>
                      <a:pt x="14699" y="13862"/>
                    </a:cubicBezTo>
                    <a:lnTo>
                      <a:pt x="14810" y="13932"/>
                    </a:lnTo>
                    <a:lnTo>
                      <a:pt x="14823" y="13925"/>
                    </a:lnTo>
                    <a:lnTo>
                      <a:pt x="14866" y="13945"/>
                    </a:lnTo>
                    <a:cubicBezTo>
                      <a:pt x="15391" y="13663"/>
                      <a:pt x="15253" y="13268"/>
                      <a:pt x="15713" y="12979"/>
                    </a:cubicBezTo>
                    <a:cubicBezTo>
                      <a:pt x="16218" y="12660"/>
                      <a:pt x="15525" y="12151"/>
                      <a:pt x="15954" y="11777"/>
                    </a:cubicBezTo>
                    <a:cubicBezTo>
                      <a:pt x="16313" y="11463"/>
                      <a:pt x="17360" y="11121"/>
                      <a:pt x="17972" y="11165"/>
                    </a:cubicBezTo>
                    <a:cubicBezTo>
                      <a:pt x="18474" y="11201"/>
                      <a:pt x="18489" y="10927"/>
                      <a:pt x="18940" y="10851"/>
                    </a:cubicBezTo>
                    <a:cubicBezTo>
                      <a:pt x="18679" y="10613"/>
                      <a:pt x="19041" y="10505"/>
                      <a:pt x="19136" y="10300"/>
                    </a:cubicBezTo>
                    <a:cubicBezTo>
                      <a:pt x="19263" y="10026"/>
                      <a:pt x="19440" y="9737"/>
                      <a:pt x="19532" y="9473"/>
                    </a:cubicBezTo>
                    <a:cubicBezTo>
                      <a:pt x="19677" y="9053"/>
                      <a:pt x="19187" y="8394"/>
                      <a:pt x="19505" y="8013"/>
                    </a:cubicBezTo>
                    <a:cubicBezTo>
                      <a:pt x="20005" y="8053"/>
                      <a:pt x="20030" y="7526"/>
                      <a:pt x="20245" y="7340"/>
                    </a:cubicBezTo>
                    <a:cubicBezTo>
                      <a:pt x="20849" y="6817"/>
                      <a:pt x="21350" y="6573"/>
                      <a:pt x="21083" y="5876"/>
                    </a:cubicBezTo>
                    <a:cubicBezTo>
                      <a:pt x="21071" y="5847"/>
                      <a:pt x="21253" y="6319"/>
                      <a:pt x="21083" y="587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3" name="Shape 25920"/>
              <p:cNvSpPr/>
              <p:nvPr/>
            </p:nvSpPr>
            <p:spPr>
              <a:xfrm>
                <a:off x="6071106" y="6380560"/>
                <a:ext cx="2806760" cy="3311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436" extrusionOk="0">
                    <a:moveTo>
                      <a:pt x="21150" y="15574"/>
                    </a:moveTo>
                    <a:cubicBezTo>
                      <a:pt x="21261" y="15717"/>
                      <a:pt x="21093" y="15952"/>
                      <a:pt x="20924" y="15784"/>
                    </a:cubicBezTo>
                    <a:cubicBezTo>
                      <a:pt x="20982" y="16021"/>
                      <a:pt x="20891" y="16384"/>
                      <a:pt x="20777" y="16596"/>
                    </a:cubicBezTo>
                    <a:cubicBezTo>
                      <a:pt x="20505" y="17107"/>
                      <a:pt x="20399" y="17680"/>
                      <a:pt x="20142" y="18190"/>
                    </a:cubicBezTo>
                    <a:cubicBezTo>
                      <a:pt x="20021" y="18451"/>
                      <a:pt x="19581" y="18883"/>
                      <a:pt x="19210" y="18697"/>
                    </a:cubicBezTo>
                    <a:cubicBezTo>
                      <a:pt x="19055" y="18620"/>
                      <a:pt x="18983" y="18564"/>
                      <a:pt x="18916" y="18429"/>
                    </a:cubicBezTo>
                    <a:cubicBezTo>
                      <a:pt x="18874" y="18346"/>
                      <a:pt x="18895" y="18082"/>
                      <a:pt x="18885" y="18073"/>
                    </a:cubicBezTo>
                    <a:cubicBezTo>
                      <a:pt x="18630" y="17743"/>
                      <a:pt x="18882" y="17612"/>
                      <a:pt x="18985" y="17344"/>
                    </a:cubicBezTo>
                    <a:cubicBezTo>
                      <a:pt x="19114" y="17002"/>
                      <a:pt x="19115" y="16913"/>
                      <a:pt x="19087" y="16545"/>
                    </a:cubicBezTo>
                    <a:cubicBezTo>
                      <a:pt x="19035" y="16414"/>
                      <a:pt x="19148" y="15981"/>
                      <a:pt x="19273" y="15913"/>
                    </a:cubicBezTo>
                    <a:cubicBezTo>
                      <a:pt x="19479" y="15800"/>
                      <a:pt x="19740" y="15772"/>
                      <a:pt x="19957" y="15653"/>
                    </a:cubicBezTo>
                    <a:cubicBezTo>
                      <a:pt x="20082" y="15574"/>
                      <a:pt x="20117" y="15501"/>
                      <a:pt x="20239" y="15479"/>
                    </a:cubicBezTo>
                    <a:cubicBezTo>
                      <a:pt x="20387" y="15448"/>
                      <a:pt x="20295" y="14983"/>
                      <a:pt x="20473" y="15143"/>
                    </a:cubicBezTo>
                    <a:cubicBezTo>
                      <a:pt x="20533" y="15027"/>
                      <a:pt x="20661" y="14865"/>
                      <a:pt x="20739" y="14731"/>
                    </a:cubicBezTo>
                    <a:cubicBezTo>
                      <a:pt x="20722" y="14552"/>
                      <a:pt x="20909" y="14739"/>
                      <a:pt x="20929" y="14819"/>
                    </a:cubicBezTo>
                    <a:cubicBezTo>
                      <a:pt x="20973" y="14985"/>
                      <a:pt x="21061" y="15461"/>
                      <a:pt x="21150" y="15574"/>
                    </a:cubicBezTo>
                    <a:cubicBezTo>
                      <a:pt x="21173" y="15603"/>
                      <a:pt x="21138" y="15559"/>
                      <a:pt x="21150" y="15574"/>
                    </a:cubicBezTo>
                    <a:close/>
                    <a:moveTo>
                      <a:pt x="21449" y="7942"/>
                    </a:moveTo>
                    <a:cubicBezTo>
                      <a:pt x="21344" y="7731"/>
                      <a:pt x="21600" y="7533"/>
                      <a:pt x="21152" y="7539"/>
                    </a:cubicBezTo>
                    <a:cubicBezTo>
                      <a:pt x="21008" y="7541"/>
                      <a:pt x="20754" y="7739"/>
                      <a:pt x="20526" y="7739"/>
                    </a:cubicBezTo>
                    <a:cubicBezTo>
                      <a:pt x="20244" y="7739"/>
                      <a:pt x="20016" y="7865"/>
                      <a:pt x="19729" y="7865"/>
                    </a:cubicBezTo>
                    <a:cubicBezTo>
                      <a:pt x="19565" y="7865"/>
                      <a:pt x="19469" y="8014"/>
                      <a:pt x="19302" y="7993"/>
                    </a:cubicBezTo>
                    <a:cubicBezTo>
                      <a:pt x="19093" y="7930"/>
                      <a:pt x="19070" y="7669"/>
                      <a:pt x="18908" y="7605"/>
                    </a:cubicBezTo>
                    <a:cubicBezTo>
                      <a:pt x="19001" y="7551"/>
                      <a:pt x="19025" y="7458"/>
                      <a:pt x="18981" y="7374"/>
                    </a:cubicBezTo>
                    <a:cubicBezTo>
                      <a:pt x="19062" y="7284"/>
                      <a:pt x="18938" y="7312"/>
                      <a:pt x="18896" y="7232"/>
                    </a:cubicBezTo>
                    <a:cubicBezTo>
                      <a:pt x="18780" y="7074"/>
                      <a:pt x="18298" y="6560"/>
                      <a:pt x="18034" y="6598"/>
                    </a:cubicBezTo>
                    <a:cubicBezTo>
                      <a:pt x="17984" y="6467"/>
                      <a:pt x="17855" y="6463"/>
                      <a:pt x="17803" y="6343"/>
                    </a:cubicBezTo>
                    <a:cubicBezTo>
                      <a:pt x="17753" y="6232"/>
                      <a:pt x="17703" y="5708"/>
                      <a:pt x="17456" y="5708"/>
                    </a:cubicBezTo>
                    <a:lnTo>
                      <a:pt x="17456" y="5708"/>
                    </a:lnTo>
                    <a:cubicBezTo>
                      <a:pt x="17148" y="5708"/>
                      <a:pt x="17061" y="5095"/>
                      <a:pt x="17029" y="4927"/>
                    </a:cubicBezTo>
                    <a:lnTo>
                      <a:pt x="17085" y="4930"/>
                    </a:lnTo>
                    <a:cubicBezTo>
                      <a:pt x="16985" y="4575"/>
                      <a:pt x="16629" y="4445"/>
                      <a:pt x="16480" y="4141"/>
                    </a:cubicBezTo>
                    <a:lnTo>
                      <a:pt x="16435" y="4152"/>
                    </a:lnTo>
                    <a:cubicBezTo>
                      <a:pt x="16428" y="4118"/>
                      <a:pt x="16411" y="4085"/>
                      <a:pt x="16410" y="4050"/>
                    </a:cubicBezTo>
                    <a:cubicBezTo>
                      <a:pt x="16418" y="4049"/>
                      <a:pt x="16577" y="4040"/>
                      <a:pt x="16577" y="4040"/>
                    </a:cubicBezTo>
                    <a:cubicBezTo>
                      <a:pt x="16561" y="4019"/>
                      <a:pt x="16373" y="3888"/>
                      <a:pt x="16373" y="3877"/>
                    </a:cubicBezTo>
                    <a:cubicBezTo>
                      <a:pt x="16140" y="3556"/>
                      <a:pt x="15927" y="3229"/>
                      <a:pt x="15764" y="2884"/>
                    </a:cubicBezTo>
                    <a:cubicBezTo>
                      <a:pt x="15810" y="2908"/>
                      <a:pt x="15860" y="2921"/>
                      <a:pt x="15913" y="2924"/>
                    </a:cubicBezTo>
                    <a:cubicBezTo>
                      <a:pt x="16212" y="2508"/>
                      <a:pt x="16034" y="2139"/>
                      <a:pt x="15828" y="1728"/>
                    </a:cubicBezTo>
                    <a:cubicBezTo>
                      <a:pt x="15663" y="1776"/>
                      <a:pt x="15487" y="1765"/>
                      <a:pt x="15320" y="1792"/>
                    </a:cubicBezTo>
                    <a:cubicBezTo>
                      <a:pt x="15262" y="1792"/>
                      <a:pt x="15004" y="1673"/>
                      <a:pt x="14939" y="1652"/>
                    </a:cubicBezTo>
                    <a:cubicBezTo>
                      <a:pt x="14877" y="1646"/>
                      <a:pt x="14703" y="1675"/>
                      <a:pt x="14673" y="1666"/>
                    </a:cubicBezTo>
                    <a:cubicBezTo>
                      <a:pt x="14649" y="1666"/>
                      <a:pt x="14604" y="1640"/>
                      <a:pt x="14583" y="1631"/>
                    </a:cubicBezTo>
                    <a:cubicBezTo>
                      <a:pt x="14579" y="1638"/>
                      <a:pt x="14541" y="1746"/>
                      <a:pt x="14548" y="1746"/>
                    </a:cubicBezTo>
                    <a:cubicBezTo>
                      <a:pt x="14314" y="1775"/>
                      <a:pt x="14213" y="1915"/>
                      <a:pt x="13949" y="1776"/>
                    </a:cubicBezTo>
                    <a:cubicBezTo>
                      <a:pt x="13737" y="1662"/>
                      <a:pt x="13370" y="1599"/>
                      <a:pt x="13126" y="1666"/>
                    </a:cubicBezTo>
                    <a:cubicBezTo>
                      <a:pt x="13114" y="1631"/>
                      <a:pt x="12362" y="1325"/>
                      <a:pt x="12311" y="1315"/>
                    </a:cubicBezTo>
                    <a:cubicBezTo>
                      <a:pt x="12058" y="1263"/>
                      <a:pt x="11585" y="1295"/>
                      <a:pt x="11468" y="1561"/>
                    </a:cubicBezTo>
                    <a:cubicBezTo>
                      <a:pt x="11405" y="1704"/>
                      <a:pt x="11546" y="1817"/>
                      <a:pt x="11493" y="1940"/>
                    </a:cubicBezTo>
                    <a:cubicBezTo>
                      <a:pt x="11411" y="2129"/>
                      <a:pt x="10260" y="1753"/>
                      <a:pt x="10229" y="1583"/>
                    </a:cubicBezTo>
                    <a:cubicBezTo>
                      <a:pt x="10181" y="1321"/>
                      <a:pt x="9285" y="1213"/>
                      <a:pt x="9029" y="1193"/>
                    </a:cubicBezTo>
                    <a:cubicBezTo>
                      <a:pt x="9018" y="1125"/>
                      <a:pt x="8978" y="1083"/>
                      <a:pt x="8892" y="1075"/>
                    </a:cubicBezTo>
                    <a:lnTo>
                      <a:pt x="8892" y="1071"/>
                    </a:lnTo>
                    <a:cubicBezTo>
                      <a:pt x="8848" y="1075"/>
                      <a:pt x="8690" y="1054"/>
                      <a:pt x="8710" y="986"/>
                    </a:cubicBezTo>
                    <a:cubicBezTo>
                      <a:pt x="8710" y="964"/>
                      <a:pt x="8994" y="767"/>
                      <a:pt x="9016" y="679"/>
                    </a:cubicBezTo>
                    <a:cubicBezTo>
                      <a:pt x="9056" y="517"/>
                      <a:pt x="8891" y="519"/>
                      <a:pt x="8901" y="450"/>
                    </a:cubicBezTo>
                    <a:cubicBezTo>
                      <a:pt x="8820" y="389"/>
                      <a:pt x="9205" y="-90"/>
                      <a:pt x="8780" y="124"/>
                    </a:cubicBezTo>
                    <a:cubicBezTo>
                      <a:pt x="8738" y="-14"/>
                      <a:pt x="7966" y="-25"/>
                      <a:pt x="7786" y="33"/>
                    </a:cubicBezTo>
                    <a:cubicBezTo>
                      <a:pt x="7755" y="33"/>
                      <a:pt x="7236" y="45"/>
                      <a:pt x="7284" y="112"/>
                    </a:cubicBezTo>
                    <a:cubicBezTo>
                      <a:pt x="6980" y="-39"/>
                      <a:pt x="6476" y="127"/>
                      <a:pt x="6182" y="191"/>
                    </a:cubicBezTo>
                    <a:cubicBezTo>
                      <a:pt x="5782" y="191"/>
                      <a:pt x="5357" y="466"/>
                      <a:pt x="4985" y="577"/>
                    </a:cubicBezTo>
                    <a:cubicBezTo>
                      <a:pt x="4968" y="561"/>
                      <a:pt x="4957" y="544"/>
                      <a:pt x="4950" y="523"/>
                    </a:cubicBezTo>
                    <a:lnTo>
                      <a:pt x="4918" y="529"/>
                    </a:lnTo>
                    <a:lnTo>
                      <a:pt x="4905" y="496"/>
                    </a:lnTo>
                    <a:cubicBezTo>
                      <a:pt x="4737" y="581"/>
                      <a:pt x="4445" y="574"/>
                      <a:pt x="4277" y="480"/>
                    </a:cubicBezTo>
                    <a:cubicBezTo>
                      <a:pt x="4282" y="423"/>
                      <a:pt x="4286" y="367"/>
                      <a:pt x="4279" y="311"/>
                    </a:cubicBezTo>
                    <a:cubicBezTo>
                      <a:pt x="3839" y="327"/>
                      <a:pt x="3931" y="706"/>
                      <a:pt x="3692" y="913"/>
                    </a:cubicBezTo>
                    <a:cubicBezTo>
                      <a:pt x="3463" y="1112"/>
                      <a:pt x="3139" y="1114"/>
                      <a:pt x="2935" y="1363"/>
                    </a:cubicBezTo>
                    <a:cubicBezTo>
                      <a:pt x="2899" y="1537"/>
                      <a:pt x="2704" y="1647"/>
                      <a:pt x="2717" y="1829"/>
                    </a:cubicBezTo>
                    <a:cubicBezTo>
                      <a:pt x="2734" y="2071"/>
                      <a:pt x="2718" y="2224"/>
                      <a:pt x="2488" y="2389"/>
                    </a:cubicBezTo>
                    <a:cubicBezTo>
                      <a:pt x="2217" y="2584"/>
                      <a:pt x="1913" y="2731"/>
                      <a:pt x="1546" y="2719"/>
                    </a:cubicBezTo>
                    <a:cubicBezTo>
                      <a:pt x="1507" y="2976"/>
                      <a:pt x="1199" y="3017"/>
                      <a:pt x="1132" y="3212"/>
                    </a:cubicBezTo>
                    <a:cubicBezTo>
                      <a:pt x="1025" y="3521"/>
                      <a:pt x="918" y="3677"/>
                      <a:pt x="641" y="3906"/>
                    </a:cubicBezTo>
                    <a:lnTo>
                      <a:pt x="670" y="3942"/>
                    </a:lnTo>
                    <a:cubicBezTo>
                      <a:pt x="508" y="4166"/>
                      <a:pt x="173" y="4557"/>
                      <a:pt x="339" y="4803"/>
                    </a:cubicBezTo>
                    <a:lnTo>
                      <a:pt x="391" y="4803"/>
                    </a:lnTo>
                    <a:cubicBezTo>
                      <a:pt x="467" y="4803"/>
                      <a:pt x="416" y="5040"/>
                      <a:pt x="558" y="5026"/>
                    </a:cubicBezTo>
                    <a:cubicBezTo>
                      <a:pt x="575" y="5060"/>
                      <a:pt x="612" y="5269"/>
                      <a:pt x="543" y="5269"/>
                    </a:cubicBezTo>
                    <a:lnTo>
                      <a:pt x="456" y="5299"/>
                    </a:lnTo>
                    <a:cubicBezTo>
                      <a:pt x="764" y="5604"/>
                      <a:pt x="582" y="5896"/>
                      <a:pt x="452" y="6228"/>
                    </a:cubicBezTo>
                    <a:cubicBezTo>
                      <a:pt x="401" y="6220"/>
                      <a:pt x="345" y="6229"/>
                      <a:pt x="297" y="6251"/>
                    </a:cubicBezTo>
                    <a:cubicBezTo>
                      <a:pt x="430" y="6424"/>
                      <a:pt x="154" y="6618"/>
                      <a:pt x="0" y="6730"/>
                    </a:cubicBezTo>
                    <a:cubicBezTo>
                      <a:pt x="249" y="6752"/>
                      <a:pt x="299" y="6978"/>
                      <a:pt x="276" y="7155"/>
                    </a:cubicBezTo>
                    <a:lnTo>
                      <a:pt x="307" y="7155"/>
                    </a:lnTo>
                    <a:cubicBezTo>
                      <a:pt x="294" y="7155"/>
                      <a:pt x="281" y="7155"/>
                      <a:pt x="268" y="7155"/>
                    </a:cubicBezTo>
                    <a:cubicBezTo>
                      <a:pt x="265" y="7167"/>
                      <a:pt x="258" y="7174"/>
                      <a:pt x="247" y="7177"/>
                    </a:cubicBezTo>
                    <a:cubicBezTo>
                      <a:pt x="206" y="7341"/>
                      <a:pt x="390" y="7647"/>
                      <a:pt x="654" y="7597"/>
                    </a:cubicBezTo>
                    <a:cubicBezTo>
                      <a:pt x="662" y="7714"/>
                      <a:pt x="780" y="7762"/>
                      <a:pt x="802" y="7878"/>
                    </a:cubicBezTo>
                    <a:cubicBezTo>
                      <a:pt x="873" y="7889"/>
                      <a:pt x="913" y="7864"/>
                      <a:pt x="946" y="7814"/>
                    </a:cubicBezTo>
                    <a:cubicBezTo>
                      <a:pt x="1016" y="8004"/>
                      <a:pt x="1264" y="8051"/>
                      <a:pt x="1309" y="8201"/>
                    </a:cubicBezTo>
                    <a:cubicBezTo>
                      <a:pt x="1426" y="8354"/>
                      <a:pt x="1416" y="8441"/>
                      <a:pt x="1473" y="8622"/>
                    </a:cubicBezTo>
                    <a:lnTo>
                      <a:pt x="1520" y="8622"/>
                    </a:lnTo>
                    <a:cubicBezTo>
                      <a:pt x="1569" y="8710"/>
                      <a:pt x="1975" y="9160"/>
                      <a:pt x="2133" y="9105"/>
                    </a:cubicBezTo>
                    <a:cubicBezTo>
                      <a:pt x="2414" y="9356"/>
                      <a:pt x="2674" y="9574"/>
                      <a:pt x="3086" y="9750"/>
                    </a:cubicBezTo>
                    <a:cubicBezTo>
                      <a:pt x="3082" y="9812"/>
                      <a:pt x="3079" y="9875"/>
                      <a:pt x="3077" y="9937"/>
                    </a:cubicBezTo>
                    <a:cubicBezTo>
                      <a:pt x="3152" y="9898"/>
                      <a:pt x="3229" y="9859"/>
                      <a:pt x="3307" y="9824"/>
                    </a:cubicBezTo>
                    <a:lnTo>
                      <a:pt x="3321" y="9829"/>
                    </a:lnTo>
                    <a:lnTo>
                      <a:pt x="3322" y="9817"/>
                    </a:lnTo>
                    <a:cubicBezTo>
                      <a:pt x="3580" y="9701"/>
                      <a:pt x="3830" y="9612"/>
                      <a:pt x="4125" y="9621"/>
                    </a:cubicBezTo>
                    <a:cubicBezTo>
                      <a:pt x="4261" y="9626"/>
                      <a:pt x="4581" y="9721"/>
                      <a:pt x="4686" y="9617"/>
                    </a:cubicBezTo>
                    <a:cubicBezTo>
                      <a:pt x="4748" y="9641"/>
                      <a:pt x="4808" y="9667"/>
                      <a:pt x="4866" y="9695"/>
                    </a:cubicBezTo>
                    <a:cubicBezTo>
                      <a:pt x="5080" y="9574"/>
                      <a:pt x="5871" y="9431"/>
                      <a:pt x="5918" y="9296"/>
                    </a:cubicBezTo>
                    <a:cubicBezTo>
                      <a:pt x="5972" y="9317"/>
                      <a:pt x="5995" y="9339"/>
                      <a:pt x="6016" y="9264"/>
                    </a:cubicBezTo>
                    <a:cubicBezTo>
                      <a:pt x="6022" y="9261"/>
                      <a:pt x="6045" y="9250"/>
                      <a:pt x="6080" y="9241"/>
                    </a:cubicBezTo>
                    <a:cubicBezTo>
                      <a:pt x="6162" y="9312"/>
                      <a:pt x="6375" y="9249"/>
                      <a:pt x="6476" y="9223"/>
                    </a:cubicBezTo>
                    <a:lnTo>
                      <a:pt x="6476" y="9214"/>
                    </a:lnTo>
                    <a:cubicBezTo>
                      <a:pt x="7144" y="9195"/>
                      <a:pt x="6984" y="9378"/>
                      <a:pt x="7304" y="9739"/>
                    </a:cubicBezTo>
                    <a:cubicBezTo>
                      <a:pt x="7475" y="9932"/>
                      <a:pt x="7980" y="9814"/>
                      <a:pt x="8200" y="9773"/>
                    </a:cubicBezTo>
                    <a:cubicBezTo>
                      <a:pt x="8223" y="9858"/>
                      <a:pt x="8315" y="9945"/>
                      <a:pt x="8426" y="9941"/>
                    </a:cubicBezTo>
                    <a:cubicBezTo>
                      <a:pt x="8418" y="9986"/>
                      <a:pt x="8482" y="10342"/>
                      <a:pt x="8493" y="10381"/>
                    </a:cubicBezTo>
                    <a:lnTo>
                      <a:pt x="8473" y="10381"/>
                    </a:lnTo>
                    <a:cubicBezTo>
                      <a:pt x="8451" y="10590"/>
                      <a:pt x="8231" y="10752"/>
                      <a:pt x="8455" y="10846"/>
                    </a:cubicBezTo>
                    <a:cubicBezTo>
                      <a:pt x="8424" y="11002"/>
                      <a:pt x="8415" y="11164"/>
                      <a:pt x="8205" y="11187"/>
                    </a:cubicBezTo>
                    <a:cubicBezTo>
                      <a:pt x="8322" y="11607"/>
                      <a:pt x="8608" y="11836"/>
                      <a:pt x="8916" y="12161"/>
                    </a:cubicBezTo>
                    <a:cubicBezTo>
                      <a:pt x="8896" y="12195"/>
                      <a:pt x="8883" y="12228"/>
                      <a:pt x="8856" y="12259"/>
                    </a:cubicBezTo>
                    <a:cubicBezTo>
                      <a:pt x="9007" y="12382"/>
                      <a:pt x="9103" y="12537"/>
                      <a:pt x="9233" y="12666"/>
                    </a:cubicBezTo>
                    <a:lnTo>
                      <a:pt x="9303" y="12614"/>
                    </a:lnTo>
                    <a:cubicBezTo>
                      <a:pt x="9334" y="12654"/>
                      <a:pt x="9303" y="12657"/>
                      <a:pt x="9301" y="12701"/>
                    </a:cubicBezTo>
                    <a:lnTo>
                      <a:pt x="9265" y="12704"/>
                    </a:lnTo>
                    <a:cubicBezTo>
                      <a:pt x="9269" y="12865"/>
                      <a:pt x="9736" y="13608"/>
                      <a:pt x="9628" y="13713"/>
                    </a:cubicBezTo>
                    <a:cubicBezTo>
                      <a:pt x="9399" y="13830"/>
                      <a:pt x="9559" y="14066"/>
                      <a:pt x="9672" y="14224"/>
                    </a:cubicBezTo>
                    <a:cubicBezTo>
                      <a:pt x="9958" y="14623"/>
                      <a:pt x="9535" y="14683"/>
                      <a:pt x="9477" y="14929"/>
                    </a:cubicBezTo>
                    <a:cubicBezTo>
                      <a:pt x="9422" y="15139"/>
                      <a:pt x="9270" y="15661"/>
                      <a:pt x="9117" y="15801"/>
                    </a:cubicBezTo>
                    <a:cubicBezTo>
                      <a:pt x="9132" y="15821"/>
                      <a:pt x="9142" y="15843"/>
                      <a:pt x="9148" y="15865"/>
                    </a:cubicBezTo>
                    <a:lnTo>
                      <a:pt x="9127" y="15871"/>
                    </a:lnTo>
                    <a:cubicBezTo>
                      <a:pt x="9147" y="15972"/>
                      <a:pt x="9127" y="16088"/>
                      <a:pt x="9127" y="16190"/>
                    </a:cubicBezTo>
                    <a:lnTo>
                      <a:pt x="9117" y="16197"/>
                    </a:lnTo>
                    <a:cubicBezTo>
                      <a:pt x="9045" y="16880"/>
                      <a:pt x="10051" y="17437"/>
                      <a:pt x="9956" y="18137"/>
                    </a:cubicBezTo>
                    <a:cubicBezTo>
                      <a:pt x="9907" y="18501"/>
                      <a:pt x="10103" y="19517"/>
                      <a:pt x="10608" y="19648"/>
                    </a:cubicBezTo>
                    <a:cubicBezTo>
                      <a:pt x="10711" y="19738"/>
                      <a:pt x="11215" y="20660"/>
                      <a:pt x="11120" y="20764"/>
                    </a:cubicBezTo>
                    <a:cubicBezTo>
                      <a:pt x="10785" y="20848"/>
                      <a:pt x="11116" y="20987"/>
                      <a:pt x="11144" y="21115"/>
                    </a:cubicBezTo>
                    <a:cubicBezTo>
                      <a:pt x="10968" y="21510"/>
                      <a:pt x="11967" y="21476"/>
                      <a:pt x="12221" y="21354"/>
                    </a:cubicBezTo>
                    <a:cubicBezTo>
                      <a:pt x="12519" y="21209"/>
                      <a:pt x="12813" y="21294"/>
                      <a:pt x="13150" y="21319"/>
                    </a:cubicBezTo>
                    <a:cubicBezTo>
                      <a:pt x="13150" y="21319"/>
                      <a:pt x="13164" y="21264"/>
                      <a:pt x="13165" y="21262"/>
                    </a:cubicBezTo>
                    <a:cubicBezTo>
                      <a:pt x="13768" y="21285"/>
                      <a:pt x="14233" y="20805"/>
                      <a:pt x="14641" y="20497"/>
                    </a:cubicBezTo>
                    <a:cubicBezTo>
                      <a:pt x="14854" y="20335"/>
                      <a:pt x="14941" y="20135"/>
                      <a:pt x="15093" y="19938"/>
                    </a:cubicBezTo>
                    <a:cubicBezTo>
                      <a:pt x="15177" y="19827"/>
                      <a:pt x="15387" y="19750"/>
                      <a:pt x="15454" y="19635"/>
                    </a:cubicBezTo>
                    <a:cubicBezTo>
                      <a:pt x="15552" y="19463"/>
                      <a:pt x="15640" y="19307"/>
                      <a:pt x="15688" y="19094"/>
                    </a:cubicBezTo>
                    <a:lnTo>
                      <a:pt x="15697" y="19094"/>
                    </a:lnTo>
                    <a:cubicBezTo>
                      <a:pt x="15716" y="18996"/>
                      <a:pt x="15724" y="18898"/>
                      <a:pt x="15722" y="18799"/>
                    </a:cubicBezTo>
                    <a:lnTo>
                      <a:pt x="15659" y="18795"/>
                    </a:lnTo>
                    <a:cubicBezTo>
                      <a:pt x="15712" y="18611"/>
                      <a:pt x="15867" y="18624"/>
                      <a:pt x="16053" y="18537"/>
                    </a:cubicBezTo>
                    <a:cubicBezTo>
                      <a:pt x="16371" y="18385"/>
                      <a:pt x="16454" y="18365"/>
                      <a:pt x="16521" y="18076"/>
                    </a:cubicBezTo>
                    <a:cubicBezTo>
                      <a:pt x="16544" y="17824"/>
                      <a:pt x="16568" y="17645"/>
                      <a:pt x="16480" y="17400"/>
                    </a:cubicBezTo>
                    <a:cubicBezTo>
                      <a:pt x="16325" y="16977"/>
                      <a:pt x="16456" y="16954"/>
                      <a:pt x="16829" y="16691"/>
                    </a:cubicBezTo>
                    <a:cubicBezTo>
                      <a:pt x="17122" y="16484"/>
                      <a:pt x="17222" y="16348"/>
                      <a:pt x="17594" y="16182"/>
                    </a:cubicBezTo>
                    <a:cubicBezTo>
                      <a:pt x="17872" y="16057"/>
                      <a:pt x="18450" y="15634"/>
                      <a:pt x="18274" y="15310"/>
                    </a:cubicBezTo>
                    <a:cubicBezTo>
                      <a:pt x="18221" y="15211"/>
                      <a:pt x="18282" y="14088"/>
                      <a:pt x="18165" y="14103"/>
                    </a:cubicBezTo>
                    <a:cubicBezTo>
                      <a:pt x="18141" y="14052"/>
                      <a:pt x="18023" y="13987"/>
                      <a:pt x="17958" y="13987"/>
                    </a:cubicBezTo>
                    <a:cubicBezTo>
                      <a:pt x="17817" y="13835"/>
                      <a:pt x="17931" y="13505"/>
                      <a:pt x="17832" y="13353"/>
                    </a:cubicBezTo>
                    <a:cubicBezTo>
                      <a:pt x="17796" y="13301"/>
                      <a:pt x="17878" y="13216"/>
                      <a:pt x="17887" y="13166"/>
                    </a:cubicBezTo>
                    <a:cubicBezTo>
                      <a:pt x="17915" y="13016"/>
                      <a:pt x="17749" y="13031"/>
                      <a:pt x="17690" y="12936"/>
                    </a:cubicBezTo>
                    <a:cubicBezTo>
                      <a:pt x="17639" y="12798"/>
                      <a:pt x="17991" y="12016"/>
                      <a:pt x="18132" y="11894"/>
                    </a:cubicBezTo>
                    <a:cubicBezTo>
                      <a:pt x="18256" y="11861"/>
                      <a:pt x="18334" y="11800"/>
                      <a:pt x="18421" y="11719"/>
                    </a:cubicBezTo>
                    <a:lnTo>
                      <a:pt x="18439" y="11748"/>
                    </a:lnTo>
                    <a:cubicBezTo>
                      <a:pt x="18933" y="11102"/>
                      <a:pt x="19669" y="10727"/>
                      <a:pt x="20222" y="10146"/>
                    </a:cubicBezTo>
                    <a:cubicBezTo>
                      <a:pt x="20487" y="9868"/>
                      <a:pt x="20746" y="9587"/>
                      <a:pt x="20861" y="9234"/>
                    </a:cubicBezTo>
                    <a:cubicBezTo>
                      <a:pt x="20916" y="9067"/>
                      <a:pt x="21026" y="8908"/>
                      <a:pt x="21115" y="8753"/>
                    </a:cubicBezTo>
                    <a:cubicBezTo>
                      <a:pt x="21241" y="8534"/>
                      <a:pt x="21257" y="8322"/>
                      <a:pt x="21357" y="8120"/>
                    </a:cubicBezTo>
                    <a:cubicBezTo>
                      <a:pt x="21369" y="8126"/>
                      <a:pt x="21377" y="8136"/>
                      <a:pt x="21381" y="8150"/>
                    </a:cubicBezTo>
                    <a:cubicBezTo>
                      <a:pt x="21416" y="8150"/>
                      <a:pt x="21450" y="8149"/>
                      <a:pt x="21485" y="8146"/>
                    </a:cubicBezTo>
                    <a:cubicBezTo>
                      <a:pt x="21506" y="8073"/>
                      <a:pt x="21488" y="8022"/>
                      <a:pt x="21449" y="7942"/>
                    </a:cubicBezTo>
                    <a:cubicBezTo>
                      <a:pt x="21441" y="7926"/>
                      <a:pt x="21477" y="7998"/>
                      <a:pt x="21449" y="794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4" name="Shape 25921"/>
              <p:cNvSpPr/>
              <p:nvPr/>
            </p:nvSpPr>
            <p:spPr>
              <a:xfrm>
                <a:off x="7724926" y="4592277"/>
                <a:ext cx="4997463" cy="3945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535" extrusionOk="0">
                    <a:moveTo>
                      <a:pt x="16904" y="15081"/>
                    </a:moveTo>
                    <a:cubicBezTo>
                      <a:pt x="16878" y="15144"/>
                      <a:pt x="16987" y="15511"/>
                      <a:pt x="17048" y="15519"/>
                    </a:cubicBezTo>
                    <a:cubicBezTo>
                      <a:pt x="17083" y="15524"/>
                      <a:pt x="17047" y="15382"/>
                      <a:pt x="17101" y="15439"/>
                    </a:cubicBezTo>
                    <a:cubicBezTo>
                      <a:pt x="17151" y="15490"/>
                      <a:pt x="17019" y="15711"/>
                      <a:pt x="17203" y="15682"/>
                    </a:cubicBezTo>
                    <a:cubicBezTo>
                      <a:pt x="17259" y="15674"/>
                      <a:pt x="17432" y="15703"/>
                      <a:pt x="17464" y="15758"/>
                    </a:cubicBezTo>
                    <a:cubicBezTo>
                      <a:pt x="17452" y="15727"/>
                      <a:pt x="17442" y="15696"/>
                      <a:pt x="17435" y="15663"/>
                    </a:cubicBezTo>
                    <a:cubicBezTo>
                      <a:pt x="17516" y="15683"/>
                      <a:pt x="17654" y="15992"/>
                      <a:pt x="17725" y="15946"/>
                    </a:cubicBezTo>
                    <a:cubicBezTo>
                      <a:pt x="17786" y="15905"/>
                      <a:pt x="17633" y="15755"/>
                      <a:pt x="17633" y="15702"/>
                    </a:cubicBezTo>
                    <a:cubicBezTo>
                      <a:pt x="17660" y="15714"/>
                      <a:pt x="17766" y="15737"/>
                      <a:pt x="17745" y="15652"/>
                    </a:cubicBezTo>
                    <a:cubicBezTo>
                      <a:pt x="17729" y="15587"/>
                      <a:pt x="17567" y="15597"/>
                      <a:pt x="17540" y="15580"/>
                    </a:cubicBezTo>
                    <a:cubicBezTo>
                      <a:pt x="17349" y="15455"/>
                      <a:pt x="17283" y="15635"/>
                      <a:pt x="17202" y="15310"/>
                    </a:cubicBezTo>
                    <a:cubicBezTo>
                      <a:pt x="17153" y="15112"/>
                      <a:pt x="17295" y="15098"/>
                      <a:pt x="17324" y="14930"/>
                    </a:cubicBezTo>
                    <a:cubicBezTo>
                      <a:pt x="17333" y="14883"/>
                      <a:pt x="17282" y="14574"/>
                      <a:pt x="17261" y="14508"/>
                    </a:cubicBezTo>
                    <a:cubicBezTo>
                      <a:pt x="17172" y="14517"/>
                      <a:pt x="16955" y="14428"/>
                      <a:pt x="16945" y="14587"/>
                    </a:cubicBezTo>
                    <a:cubicBezTo>
                      <a:pt x="16940" y="14669"/>
                      <a:pt x="17033" y="15040"/>
                      <a:pt x="16988" y="15085"/>
                    </a:cubicBezTo>
                    <a:cubicBezTo>
                      <a:pt x="16958" y="15115"/>
                      <a:pt x="16927" y="15024"/>
                      <a:pt x="16904" y="15081"/>
                    </a:cubicBezTo>
                    <a:close/>
                    <a:moveTo>
                      <a:pt x="16904" y="15081"/>
                    </a:moveTo>
                    <a:cubicBezTo>
                      <a:pt x="16926" y="15025"/>
                      <a:pt x="16888" y="15121"/>
                      <a:pt x="16904" y="15081"/>
                    </a:cubicBezTo>
                    <a:cubicBezTo>
                      <a:pt x="16904" y="15081"/>
                      <a:pt x="16904" y="15081"/>
                      <a:pt x="16904" y="15081"/>
                    </a:cubicBezTo>
                    <a:close/>
                    <a:moveTo>
                      <a:pt x="17709" y="16709"/>
                    </a:moveTo>
                    <a:cubicBezTo>
                      <a:pt x="17708" y="16802"/>
                      <a:pt x="17805" y="16839"/>
                      <a:pt x="17834" y="16746"/>
                    </a:cubicBezTo>
                    <a:cubicBezTo>
                      <a:pt x="17843" y="16718"/>
                      <a:pt x="17726" y="16544"/>
                      <a:pt x="17722" y="16461"/>
                    </a:cubicBezTo>
                    <a:cubicBezTo>
                      <a:pt x="17724" y="16510"/>
                      <a:pt x="17344" y="16224"/>
                      <a:pt x="17341" y="16255"/>
                    </a:cubicBezTo>
                    <a:cubicBezTo>
                      <a:pt x="17337" y="16305"/>
                      <a:pt x="17337" y="16436"/>
                      <a:pt x="17350" y="16498"/>
                    </a:cubicBezTo>
                    <a:cubicBezTo>
                      <a:pt x="17373" y="16614"/>
                      <a:pt x="17515" y="16528"/>
                      <a:pt x="17520" y="16668"/>
                    </a:cubicBezTo>
                    <a:cubicBezTo>
                      <a:pt x="17522" y="16697"/>
                      <a:pt x="17426" y="16700"/>
                      <a:pt x="17444" y="16766"/>
                    </a:cubicBezTo>
                    <a:cubicBezTo>
                      <a:pt x="17455" y="16807"/>
                      <a:pt x="17578" y="16963"/>
                      <a:pt x="17612" y="16917"/>
                    </a:cubicBezTo>
                    <a:cubicBezTo>
                      <a:pt x="17662" y="16850"/>
                      <a:pt x="17544" y="16759"/>
                      <a:pt x="17614" y="16682"/>
                    </a:cubicBezTo>
                    <a:cubicBezTo>
                      <a:pt x="17616" y="16704"/>
                      <a:pt x="17611" y="16808"/>
                      <a:pt x="17633" y="16819"/>
                    </a:cubicBezTo>
                    <a:cubicBezTo>
                      <a:pt x="17628" y="16817"/>
                      <a:pt x="17623" y="16814"/>
                      <a:pt x="17634" y="16819"/>
                    </a:cubicBezTo>
                    <a:cubicBezTo>
                      <a:pt x="17645" y="16824"/>
                      <a:pt x="17640" y="16822"/>
                      <a:pt x="17634" y="16819"/>
                    </a:cubicBezTo>
                    <a:cubicBezTo>
                      <a:pt x="17657" y="16828"/>
                      <a:pt x="17680" y="16724"/>
                      <a:pt x="17709" y="16709"/>
                    </a:cubicBezTo>
                    <a:close/>
                    <a:moveTo>
                      <a:pt x="17710" y="15961"/>
                    </a:moveTo>
                    <a:cubicBezTo>
                      <a:pt x="17692" y="16058"/>
                      <a:pt x="17961" y="16228"/>
                      <a:pt x="17733" y="16237"/>
                    </a:cubicBezTo>
                    <a:cubicBezTo>
                      <a:pt x="17725" y="16290"/>
                      <a:pt x="17863" y="16620"/>
                      <a:pt x="17917" y="16605"/>
                    </a:cubicBezTo>
                    <a:cubicBezTo>
                      <a:pt x="17920" y="16528"/>
                      <a:pt x="17845" y="16422"/>
                      <a:pt x="17860" y="16351"/>
                    </a:cubicBezTo>
                    <a:cubicBezTo>
                      <a:pt x="17876" y="16273"/>
                      <a:pt x="17948" y="16350"/>
                      <a:pt x="17980" y="16311"/>
                    </a:cubicBezTo>
                    <a:cubicBezTo>
                      <a:pt x="17973" y="16319"/>
                      <a:pt x="17965" y="16329"/>
                      <a:pt x="17980" y="16310"/>
                    </a:cubicBezTo>
                    <a:cubicBezTo>
                      <a:pt x="17991" y="16297"/>
                      <a:pt x="17986" y="16303"/>
                      <a:pt x="17980" y="16310"/>
                    </a:cubicBezTo>
                    <a:cubicBezTo>
                      <a:pt x="18077" y="16188"/>
                      <a:pt x="17806" y="15955"/>
                      <a:pt x="17710" y="15961"/>
                    </a:cubicBezTo>
                    <a:close/>
                    <a:moveTo>
                      <a:pt x="18167" y="17453"/>
                    </a:moveTo>
                    <a:cubicBezTo>
                      <a:pt x="18167" y="17440"/>
                      <a:pt x="18167" y="17446"/>
                      <a:pt x="18167" y="17453"/>
                    </a:cubicBezTo>
                    <a:cubicBezTo>
                      <a:pt x="18167" y="17453"/>
                      <a:pt x="18167" y="17453"/>
                      <a:pt x="18167" y="17453"/>
                    </a:cubicBezTo>
                    <a:close/>
                    <a:moveTo>
                      <a:pt x="18083" y="17581"/>
                    </a:moveTo>
                    <a:cubicBezTo>
                      <a:pt x="18118" y="17811"/>
                      <a:pt x="18000" y="17620"/>
                      <a:pt x="18003" y="17620"/>
                    </a:cubicBezTo>
                    <a:cubicBezTo>
                      <a:pt x="17800" y="17636"/>
                      <a:pt x="17817" y="17533"/>
                      <a:pt x="17813" y="17287"/>
                    </a:cubicBezTo>
                    <a:cubicBezTo>
                      <a:pt x="17810" y="17128"/>
                      <a:pt x="17608" y="17239"/>
                      <a:pt x="17535" y="17194"/>
                    </a:cubicBezTo>
                    <a:cubicBezTo>
                      <a:pt x="17492" y="17167"/>
                      <a:pt x="17488" y="17406"/>
                      <a:pt x="17436" y="17391"/>
                    </a:cubicBezTo>
                    <a:cubicBezTo>
                      <a:pt x="17357" y="17368"/>
                      <a:pt x="17569" y="16871"/>
                      <a:pt x="17719" y="16991"/>
                    </a:cubicBezTo>
                    <a:cubicBezTo>
                      <a:pt x="17721" y="16992"/>
                      <a:pt x="17793" y="17215"/>
                      <a:pt x="17812" y="17062"/>
                    </a:cubicBezTo>
                    <a:cubicBezTo>
                      <a:pt x="17825" y="16959"/>
                      <a:pt x="17826" y="16988"/>
                      <a:pt x="17894" y="16996"/>
                    </a:cubicBezTo>
                    <a:cubicBezTo>
                      <a:pt x="17909" y="16893"/>
                      <a:pt x="17880" y="16906"/>
                      <a:pt x="17983" y="16886"/>
                    </a:cubicBezTo>
                    <a:cubicBezTo>
                      <a:pt x="18091" y="16865"/>
                      <a:pt x="17957" y="16726"/>
                      <a:pt x="18000" y="16693"/>
                    </a:cubicBezTo>
                    <a:cubicBezTo>
                      <a:pt x="18101" y="16614"/>
                      <a:pt x="18130" y="16965"/>
                      <a:pt x="18133" y="16978"/>
                    </a:cubicBezTo>
                    <a:cubicBezTo>
                      <a:pt x="18131" y="16970"/>
                      <a:pt x="18211" y="17160"/>
                      <a:pt x="18200" y="17128"/>
                    </a:cubicBezTo>
                    <a:cubicBezTo>
                      <a:pt x="18258" y="17300"/>
                      <a:pt x="18153" y="17341"/>
                      <a:pt x="18174" y="17494"/>
                    </a:cubicBezTo>
                    <a:lnTo>
                      <a:pt x="18168" y="17460"/>
                    </a:lnTo>
                    <a:cubicBezTo>
                      <a:pt x="18167" y="17449"/>
                      <a:pt x="18120" y="17319"/>
                      <a:pt x="18100" y="17304"/>
                    </a:cubicBezTo>
                    <a:cubicBezTo>
                      <a:pt x="17981" y="17215"/>
                      <a:pt x="18085" y="17594"/>
                      <a:pt x="18083" y="17581"/>
                    </a:cubicBezTo>
                    <a:close/>
                    <a:moveTo>
                      <a:pt x="18592" y="19309"/>
                    </a:moveTo>
                    <a:cubicBezTo>
                      <a:pt x="18592" y="19309"/>
                      <a:pt x="18587" y="19307"/>
                      <a:pt x="18585" y="19305"/>
                    </a:cubicBezTo>
                    <a:cubicBezTo>
                      <a:pt x="18586" y="19306"/>
                      <a:pt x="18588" y="19307"/>
                      <a:pt x="18592" y="19309"/>
                    </a:cubicBezTo>
                    <a:close/>
                    <a:moveTo>
                      <a:pt x="18592" y="19309"/>
                    </a:moveTo>
                    <a:lnTo>
                      <a:pt x="18598" y="19309"/>
                    </a:lnTo>
                    <a:cubicBezTo>
                      <a:pt x="18615" y="19134"/>
                      <a:pt x="18425" y="19063"/>
                      <a:pt x="18628" y="18989"/>
                    </a:cubicBezTo>
                    <a:cubicBezTo>
                      <a:pt x="18655" y="18947"/>
                      <a:pt x="18648" y="18911"/>
                      <a:pt x="18607" y="18881"/>
                    </a:cubicBezTo>
                    <a:cubicBezTo>
                      <a:pt x="18642" y="18813"/>
                      <a:pt x="18683" y="18803"/>
                      <a:pt x="18669" y="18696"/>
                    </a:cubicBezTo>
                    <a:cubicBezTo>
                      <a:pt x="18643" y="18690"/>
                      <a:pt x="18459" y="18728"/>
                      <a:pt x="18561" y="18611"/>
                    </a:cubicBezTo>
                    <a:cubicBezTo>
                      <a:pt x="18564" y="18608"/>
                      <a:pt x="18724" y="18381"/>
                      <a:pt x="18601" y="18449"/>
                    </a:cubicBezTo>
                    <a:cubicBezTo>
                      <a:pt x="18400" y="18560"/>
                      <a:pt x="18393" y="19197"/>
                      <a:pt x="18592" y="19309"/>
                    </a:cubicBezTo>
                    <a:close/>
                    <a:moveTo>
                      <a:pt x="18103" y="19991"/>
                    </a:moveTo>
                    <a:cubicBezTo>
                      <a:pt x="18100" y="19960"/>
                      <a:pt x="18096" y="19927"/>
                      <a:pt x="18103" y="19992"/>
                    </a:cubicBezTo>
                    <a:cubicBezTo>
                      <a:pt x="18109" y="20049"/>
                      <a:pt x="18106" y="20022"/>
                      <a:pt x="18103" y="19992"/>
                    </a:cubicBezTo>
                    <a:cubicBezTo>
                      <a:pt x="18116" y="20110"/>
                      <a:pt x="18306" y="20161"/>
                      <a:pt x="18306" y="20039"/>
                    </a:cubicBezTo>
                    <a:lnTo>
                      <a:pt x="18306" y="20017"/>
                    </a:lnTo>
                    <a:cubicBezTo>
                      <a:pt x="18306" y="19930"/>
                      <a:pt x="18091" y="19867"/>
                      <a:pt x="18103" y="19991"/>
                    </a:cubicBezTo>
                    <a:close/>
                    <a:moveTo>
                      <a:pt x="18904" y="19884"/>
                    </a:moveTo>
                    <a:cubicBezTo>
                      <a:pt x="18917" y="19893"/>
                      <a:pt x="18937" y="19906"/>
                      <a:pt x="18903" y="19884"/>
                    </a:cubicBezTo>
                    <a:cubicBezTo>
                      <a:pt x="18890" y="19876"/>
                      <a:pt x="18895" y="19879"/>
                      <a:pt x="18902" y="19883"/>
                    </a:cubicBezTo>
                    <a:cubicBezTo>
                      <a:pt x="18853" y="19853"/>
                      <a:pt x="18538" y="19779"/>
                      <a:pt x="18518" y="19896"/>
                    </a:cubicBezTo>
                    <a:cubicBezTo>
                      <a:pt x="18509" y="19950"/>
                      <a:pt x="18935" y="20067"/>
                      <a:pt x="18988" y="20089"/>
                    </a:cubicBezTo>
                    <a:cubicBezTo>
                      <a:pt x="19014" y="20004"/>
                      <a:pt x="18985" y="19937"/>
                      <a:pt x="18904" y="19884"/>
                    </a:cubicBezTo>
                    <a:close/>
                    <a:moveTo>
                      <a:pt x="16263" y="21201"/>
                    </a:moveTo>
                    <a:cubicBezTo>
                      <a:pt x="16276" y="21209"/>
                      <a:pt x="16293" y="21218"/>
                      <a:pt x="16262" y="21201"/>
                    </a:cubicBezTo>
                    <a:cubicBezTo>
                      <a:pt x="16243" y="21190"/>
                      <a:pt x="16250" y="21195"/>
                      <a:pt x="16261" y="21200"/>
                    </a:cubicBezTo>
                    <a:cubicBezTo>
                      <a:pt x="16178" y="21156"/>
                      <a:pt x="15894" y="21117"/>
                      <a:pt x="15839" y="21038"/>
                    </a:cubicBezTo>
                    <a:cubicBezTo>
                      <a:pt x="15766" y="20931"/>
                      <a:pt x="16060" y="20952"/>
                      <a:pt x="16033" y="20890"/>
                    </a:cubicBezTo>
                    <a:cubicBezTo>
                      <a:pt x="16015" y="20847"/>
                      <a:pt x="15631" y="20892"/>
                      <a:pt x="15548" y="20827"/>
                    </a:cubicBezTo>
                    <a:cubicBezTo>
                      <a:pt x="15431" y="20733"/>
                      <a:pt x="15383" y="20954"/>
                      <a:pt x="15185" y="20881"/>
                    </a:cubicBezTo>
                    <a:cubicBezTo>
                      <a:pt x="15030" y="20824"/>
                      <a:pt x="14638" y="20421"/>
                      <a:pt x="14549" y="20854"/>
                    </a:cubicBezTo>
                    <a:cubicBezTo>
                      <a:pt x="14678" y="20857"/>
                      <a:pt x="14825" y="21025"/>
                      <a:pt x="14961" y="21071"/>
                    </a:cubicBezTo>
                    <a:cubicBezTo>
                      <a:pt x="15189" y="21147"/>
                      <a:pt x="15472" y="21216"/>
                      <a:pt x="15706" y="21244"/>
                    </a:cubicBezTo>
                    <a:cubicBezTo>
                      <a:pt x="15768" y="21252"/>
                      <a:pt x="16095" y="21365"/>
                      <a:pt x="16116" y="21306"/>
                    </a:cubicBezTo>
                    <a:cubicBezTo>
                      <a:pt x="16108" y="21329"/>
                      <a:pt x="16443" y="21301"/>
                      <a:pt x="16263" y="21201"/>
                    </a:cubicBezTo>
                    <a:close/>
                    <a:moveTo>
                      <a:pt x="14587" y="20535"/>
                    </a:moveTo>
                    <a:cubicBezTo>
                      <a:pt x="14613" y="20480"/>
                      <a:pt x="14595" y="20518"/>
                      <a:pt x="14587" y="20535"/>
                    </a:cubicBezTo>
                    <a:cubicBezTo>
                      <a:pt x="14615" y="20477"/>
                      <a:pt x="14667" y="19955"/>
                      <a:pt x="14646" y="19893"/>
                    </a:cubicBezTo>
                    <a:cubicBezTo>
                      <a:pt x="14672" y="19912"/>
                      <a:pt x="14704" y="19916"/>
                      <a:pt x="14725" y="19942"/>
                    </a:cubicBezTo>
                    <a:cubicBezTo>
                      <a:pt x="14719" y="19826"/>
                      <a:pt x="14724" y="19684"/>
                      <a:pt x="14625" y="19570"/>
                    </a:cubicBezTo>
                    <a:cubicBezTo>
                      <a:pt x="14582" y="19521"/>
                      <a:pt x="14466" y="19573"/>
                      <a:pt x="14476" y="19656"/>
                    </a:cubicBezTo>
                    <a:cubicBezTo>
                      <a:pt x="14484" y="19728"/>
                      <a:pt x="14595" y="19726"/>
                      <a:pt x="14612" y="19833"/>
                    </a:cubicBezTo>
                    <a:cubicBezTo>
                      <a:pt x="14544" y="19734"/>
                      <a:pt x="14504" y="19734"/>
                      <a:pt x="14410" y="19686"/>
                    </a:cubicBezTo>
                    <a:cubicBezTo>
                      <a:pt x="14334" y="19438"/>
                      <a:pt x="14184" y="19343"/>
                      <a:pt x="14241" y="19116"/>
                    </a:cubicBezTo>
                    <a:cubicBezTo>
                      <a:pt x="14265" y="19025"/>
                      <a:pt x="13866" y="18581"/>
                      <a:pt x="13773" y="18564"/>
                    </a:cubicBezTo>
                    <a:cubicBezTo>
                      <a:pt x="13610" y="18532"/>
                      <a:pt x="13314" y="18143"/>
                      <a:pt x="13239" y="17978"/>
                    </a:cubicBezTo>
                    <a:cubicBezTo>
                      <a:pt x="13175" y="17835"/>
                      <a:pt x="12614" y="17619"/>
                      <a:pt x="12740" y="17868"/>
                    </a:cubicBezTo>
                    <a:cubicBezTo>
                      <a:pt x="12804" y="17994"/>
                      <a:pt x="12911" y="18099"/>
                      <a:pt x="12993" y="18204"/>
                    </a:cubicBezTo>
                    <a:cubicBezTo>
                      <a:pt x="13074" y="18306"/>
                      <a:pt x="13143" y="18547"/>
                      <a:pt x="13247" y="18604"/>
                    </a:cubicBezTo>
                    <a:cubicBezTo>
                      <a:pt x="13343" y="18657"/>
                      <a:pt x="13391" y="18728"/>
                      <a:pt x="13410" y="18867"/>
                    </a:cubicBezTo>
                    <a:cubicBezTo>
                      <a:pt x="13435" y="19052"/>
                      <a:pt x="13571" y="19187"/>
                      <a:pt x="13642" y="19345"/>
                    </a:cubicBezTo>
                    <a:cubicBezTo>
                      <a:pt x="13726" y="19532"/>
                      <a:pt x="13738" y="19854"/>
                      <a:pt x="13898" y="19967"/>
                    </a:cubicBezTo>
                    <a:cubicBezTo>
                      <a:pt x="13999" y="20039"/>
                      <a:pt x="14049" y="20239"/>
                      <a:pt x="14159" y="20332"/>
                    </a:cubicBezTo>
                    <a:cubicBezTo>
                      <a:pt x="14218" y="20381"/>
                      <a:pt x="14320" y="20591"/>
                      <a:pt x="14373" y="20604"/>
                    </a:cubicBezTo>
                    <a:cubicBezTo>
                      <a:pt x="14369" y="20571"/>
                      <a:pt x="14355" y="20530"/>
                      <a:pt x="14378" y="20503"/>
                    </a:cubicBezTo>
                    <a:cubicBezTo>
                      <a:pt x="14413" y="20525"/>
                      <a:pt x="14560" y="20593"/>
                      <a:pt x="14587" y="20535"/>
                    </a:cubicBezTo>
                    <a:cubicBezTo>
                      <a:pt x="14584" y="20542"/>
                      <a:pt x="14582" y="20546"/>
                      <a:pt x="14587" y="20535"/>
                    </a:cubicBezTo>
                    <a:close/>
                    <a:moveTo>
                      <a:pt x="18008" y="18723"/>
                    </a:moveTo>
                    <a:cubicBezTo>
                      <a:pt x="17983" y="18750"/>
                      <a:pt x="17963" y="18782"/>
                      <a:pt x="17947" y="18819"/>
                    </a:cubicBezTo>
                    <a:cubicBezTo>
                      <a:pt x="17734" y="19148"/>
                      <a:pt x="17442" y="18778"/>
                      <a:pt x="17197" y="18912"/>
                    </a:cubicBezTo>
                    <a:cubicBezTo>
                      <a:pt x="17066" y="18984"/>
                      <a:pt x="16845" y="19897"/>
                      <a:pt x="16936" y="20034"/>
                    </a:cubicBezTo>
                    <a:cubicBezTo>
                      <a:pt x="16988" y="20112"/>
                      <a:pt x="17002" y="20686"/>
                      <a:pt x="17101" y="20570"/>
                    </a:cubicBezTo>
                    <a:cubicBezTo>
                      <a:pt x="17213" y="20440"/>
                      <a:pt x="17177" y="20077"/>
                      <a:pt x="17157" y="19905"/>
                    </a:cubicBezTo>
                    <a:cubicBezTo>
                      <a:pt x="17424" y="19728"/>
                      <a:pt x="17188" y="20552"/>
                      <a:pt x="17558" y="20246"/>
                    </a:cubicBezTo>
                    <a:cubicBezTo>
                      <a:pt x="17629" y="20187"/>
                      <a:pt x="17419" y="19764"/>
                      <a:pt x="17386" y="19700"/>
                    </a:cubicBezTo>
                    <a:cubicBezTo>
                      <a:pt x="17326" y="19586"/>
                      <a:pt x="17694" y="19451"/>
                      <a:pt x="17705" y="19360"/>
                    </a:cubicBezTo>
                    <a:cubicBezTo>
                      <a:pt x="17715" y="19275"/>
                      <a:pt x="16935" y="19751"/>
                      <a:pt x="17124" y="19135"/>
                    </a:cubicBezTo>
                    <a:cubicBezTo>
                      <a:pt x="17171" y="18983"/>
                      <a:pt x="17519" y="19053"/>
                      <a:pt x="17608" y="19065"/>
                    </a:cubicBezTo>
                    <a:cubicBezTo>
                      <a:pt x="17718" y="19079"/>
                      <a:pt x="17835" y="19134"/>
                      <a:pt x="17920" y="19006"/>
                    </a:cubicBezTo>
                    <a:cubicBezTo>
                      <a:pt x="17927" y="18996"/>
                      <a:pt x="18090" y="18686"/>
                      <a:pt x="18008" y="18723"/>
                    </a:cubicBezTo>
                    <a:close/>
                    <a:moveTo>
                      <a:pt x="16704" y="13082"/>
                    </a:moveTo>
                    <a:cubicBezTo>
                      <a:pt x="16613" y="13312"/>
                      <a:pt x="16783" y="13423"/>
                      <a:pt x="16840" y="13609"/>
                    </a:cubicBezTo>
                    <a:cubicBezTo>
                      <a:pt x="16841" y="13609"/>
                      <a:pt x="16850" y="13609"/>
                      <a:pt x="16852" y="13609"/>
                    </a:cubicBezTo>
                    <a:cubicBezTo>
                      <a:pt x="16855" y="13521"/>
                      <a:pt x="17025" y="12818"/>
                      <a:pt x="16888" y="12816"/>
                    </a:cubicBezTo>
                    <a:cubicBezTo>
                      <a:pt x="16888" y="12816"/>
                      <a:pt x="16888" y="12816"/>
                      <a:pt x="16888" y="12816"/>
                    </a:cubicBezTo>
                    <a:cubicBezTo>
                      <a:pt x="16848" y="12816"/>
                      <a:pt x="16878" y="12816"/>
                      <a:pt x="16888" y="12816"/>
                    </a:cubicBezTo>
                    <a:cubicBezTo>
                      <a:pt x="16771" y="12816"/>
                      <a:pt x="16747" y="12972"/>
                      <a:pt x="16704" y="13082"/>
                    </a:cubicBezTo>
                    <a:close/>
                    <a:moveTo>
                      <a:pt x="17712" y="10844"/>
                    </a:moveTo>
                    <a:cubicBezTo>
                      <a:pt x="17703" y="10863"/>
                      <a:pt x="17708" y="10853"/>
                      <a:pt x="17712" y="10844"/>
                    </a:cubicBezTo>
                    <a:cubicBezTo>
                      <a:pt x="17692" y="10887"/>
                      <a:pt x="17822" y="11096"/>
                      <a:pt x="17838" y="11109"/>
                    </a:cubicBezTo>
                    <a:cubicBezTo>
                      <a:pt x="17849" y="11118"/>
                      <a:pt x="17865" y="11124"/>
                      <a:pt x="17877" y="11126"/>
                    </a:cubicBezTo>
                    <a:cubicBezTo>
                      <a:pt x="17878" y="11096"/>
                      <a:pt x="17839" y="10886"/>
                      <a:pt x="17827" y="10899"/>
                    </a:cubicBezTo>
                    <a:cubicBezTo>
                      <a:pt x="17897" y="10821"/>
                      <a:pt x="17903" y="11539"/>
                      <a:pt x="18077" y="11380"/>
                    </a:cubicBezTo>
                    <a:cubicBezTo>
                      <a:pt x="18170" y="11297"/>
                      <a:pt x="18111" y="11168"/>
                      <a:pt x="18118" y="11055"/>
                    </a:cubicBezTo>
                    <a:cubicBezTo>
                      <a:pt x="18128" y="10876"/>
                      <a:pt x="18099" y="10972"/>
                      <a:pt x="18021" y="10859"/>
                    </a:cubicBezTo>
                    <a:cubicBezTo>
                      <a:pt x="18036" y="10845"/>
                      <a:pt x="17825" y="10607"/>
                      <a:pt x="17712" y="10844"/>
                    </a:cubicBezTo>
                    <a:cubicBezTo>
                      <a:pt x="17714" y="10841"/>
                      <a:pt x="17715" y="10839"/>
                      <a:pt x="17716" y="10837"/>
                    </a:cubicBezTo>
                    <a:cubicBezTo>
                      <a:pt x="17715" y="10838"/>
                      <a:pt x="17714" y="10841"/>
                      <a:pt x="17712" y="10844"/>
                    </a:cubicBezTo>
                    <a:close/>
                    <a:moveTo>
                      <a:pt x="18155" y="10981"/>
                    </a:moveTo>
                    <a:cubicBezTo>
                      <a:pt x="18156" y="10983"/>
                      <a:pt x="18156" y="10984"/>
                      <a:pt x="18157" y="10986"/>
                    </a:cubicBezTo>
                    <a:lnTo>
                      <a:pt x="18157" y="10980"/>
                    </a:lnTo>
                    <a:cubicBezTo>
                      <a:pt x="18156" y="10981"/>
                      <a:pt x="18156" y="10981"/>
                      <a:pt x="18155" y="10981"/>
                    </a:cubicBezTo>
                    <a:close/>
                    <a:moveTo>
                      <a:pt x="18494" y="10870"/>
                    </a:moveTo>
                    <a:cubicBezTo>
                      <a:pt x="18495" y="10871"/>
                      <a:pt x="18495" y="10871"/>
                      <a:pt x="18494" y="10870"/>
                    </a:cubicBezTo>
                    <a:cubicBezTo>
                      <a:pt x="18471" y="10838"/>
                      <a:pt x="18547" y="10731"/>
                      <a:pt x="18554" y="10729"/>
                    </a:cubicBezTo>
                    <a:cubicBezTo>
                      <a:pt x="18453" y="10479"/>
                      <a:pt x="18199" y="10696"/>
                      <a:pt x="18150" y="10851"/>
                    </a:cubicBezTo>
                    <a:cubicBezTo>
                      <a:pt x="18209" y="10805"/>
                      <a:pt x="18269" y="11010"/>
                      <a:pt x="18342" y="10999"/>
                    </a:cubicBezTo>
                    <a:cubicBezTo>
                      <a:pt x="18354" y="10871"/>
                      <a:pt x="18377" y="10711"/>
                      <a:pt x="18494" y="10870"/>
                    </a:cubicBezTo>
                    <a:close/>
                    <a:moveTo>
                      <a:pt x="18925" y="10455"/>
                    </a:moveTo>
                    <a:cubicBezTo>
                      <a:pt x="19074" y="10535"/>
                      <a:pt x="18998" y="10353"/>
                      <a:pt x="19082" y="10331"/>
                    </a:cubicBezTo>
                    <a:cubicBezTo>
                      <a:pt x="19143" y="10315"/>
                      <a:pt x="19102" y="10429"/>
                      <a:pt x="19140" y="10453"/>
                    </a:cubicBezTo>
                    <a:cubicBezTo>
                      <a:pt x="19161" y="10466"/>
                      <a:pt x="19182" y="10192"/>
                      <a:pt x="19268" y="10229"/>
                    </a:cubicBezTo>
                    <a:cubicBezTo>
                      <a:pt x="19270" y="10283"/>
                      <a:pt x="19281" y="10332"/>
                      <a:pt x="19303" y="10378"/>
                    </a:cubicBezTo>
                    <a:cubicBezTo>
                      <a:pt x="19331" y="10411"/>
                      <a:pt x="19368" y="10180"/>
                      <a:pt x="19390" y="10163"/>
                    </a:cubicBezTo>
                    <a:cubicBezTo>
                      <a:pt x="19189" y="10042"/>
                      <a:pt x="19220" y="9561"/>
                      <a:pt x="19213" y="9410"/>
                    </a:cubicBezTo>
                    <a:cubicBezTo>
                      <a:pt x="19203" y="9250"/>
                      <a:pt x="18945" y="8663"/>
                      <a:pt x="18789" y="8793"/>
                    </a:cubicBezTo>
                    <a:cubicBezTo>
                      <a:pt x="18688" y="8878"/>
                      <a:pt x="18903" y="9380"/>
                      <a:pt x="18921" y="9513"/>
                    </a:cubicBezTo>
                    <a:cubicBezTo>
                      <a:pt x="18942" y="9666"/>
                      <a:pt x="18831" y="9812"/>
                      <a:pt x="18747" y="9883"/>
                    </a:cubicBezTo>
                    <a:cubicBezTo>
                      <a:pt x="18578" y="10022"/>
                      <a:pt x="18681" y="9752"/>
                      <a:pt x="18616" y="9737"/>
                    </a:cubicBezTo>
                    <a:cubicBezTo>
                      <a:pt x="18570" y="9727"/>
                      <a:pt x="18579" y="10013"/>
                      <a:pt x="18565" y="10058"/>
                    </a:cubicBezTo>
                    <a:cubicBezTo>
                      <a:pt x="18497" y="10271"/>
                      <a:pt x="18631" y="10204"/>
                      <a:pt x="18427" y="10176"/>
                    </a:cubicBezTo>
                    <a:cubicBezTo>
                      <a:pt x="18351" y="10166"/>
                      <a:pt x="18089" y="10234"/>
                      <a:pt x="18044" y="10303"/>
                    </a:cubicBezTo>
                    <a:cubicBezTo>
                      <a:pt x="18047" y="10299"/>
                      <a:pt x="17883" y="10560"/>
                      <a:pt x="17858" y="10523"/>
                    </a:cubicBezTo>
                    <a:cubicBezTo>
                      <a:pt x="17899" y="10754"/>
                      <a:pt x="18464" y="10422"/>
                      <a:pt x="18580" y="10472"/>
                    </a:cubicBezTo>
                    <a:cubicBezTo>
                      <a:pt x="18585" y="10596"/>
                      <a:pt x="18609" y="10680"/>
                      <a:pt x="18703" y="10735"/>
                    </a:cubicBezTo>
                    <a:cubicBezTo>
                      <a:pt x="18753" y="10764"/>
                      <a:pt x="18816" y="10592"/>
                      <a:pt x="18840" y="10543"/>
                    </a:cubicBezTo>
                    <a:cubicBezTo>
                      <a:pt x="18865" y="10494"/>
                      <a:pt x="18720" y="10465"/>
                      <a:pt x="18769" y="10389"/>
                    </a:cubicBezTo>
                    <a:cubicBezTo>
                      <a:pt x="18797" y="10347"/>
                      <a:pt x="18905" y="10444"/>
                      <a:pt x="18925" y="10455"/>
                    </a:cubicBezTo>
                    <a:close/>
                    <a:moveTo>
                      <a:pt x="19160" y="8116"/>
                    </a:moveTo>
                    <a:lnTo>
                      <a:pt x="19146" y="8111"/>
                    </a:lnTo>
                    <a:cubicBezTo>
                      <a:pt x="19036" y="8151"/>
                      <a:pt x="19089" y="8247"/>
                      <a:pt x="18906" y="8142"/>
                    </a:cubicBezTo>
                    <a:cubicBezTo>
                      <a:pt x="18847" y="8108"/>
                      <a:pt x="18485" y="7762"/>
                      <a:pt x="18443" y="7857"/>
                    </a:cubicBezTo>
                    <a:cubicBezTo>
                      <a:pt x="18479" y="7928"/>
                      <a:pt x="18697" y="8296"/>
                      <a:pt x="18646" y="8380"/>
                    </a:cubicBezTo>
                    <a:cubicBezTo>
                      <a:pt x="18629" y="8381"/>
                      <a:pt x="18520" y="8340"/>
                      <a:pt x="18499" y="8358"/>
                    </a:cubicBezTo>
                    <a:cubicBezTo>
                      <a:pt x="18498" y="8393"/>
                      <a:pt x="18522" y="8403"/>
                      <a:pt x="18547" y="8410"/>
                    </a:cubicBezTo>
                    <a:cubicBezTo>
                      <a:pt x="18531" y="8460"/>
                      <a:pt x="18513" y="8509"/>
                      <a:pt x="18493" y="8557"/>
                    </a:cubicBezTo>
                    <a:cubicBezTo>
                      <a:pt x="18527" y="8619"/>
                      <a:pt x="18568" y="8674"/>
                      <a:pt x="18615" y="8721"/>
                    </a:cubicBezTo>
                    <a:cubicBezTo>
                      <a:pt x="18661" y="8865"/>
                      <a:pt x="18800" y="8728"/>
                      <a:pt x="18795" y="8712"/>
                    </a:cubicBezTo>
                    <a:cubicBezTo>
                      <a:pt x="18774" y="8635"/>
                      <a:pt x="18622" y="8687"/>
                      <a:pt x="18587" y="8598"/>
                    </a:cubicBezTo>
                    <a:cubicBezTo>
                      <a:pt x="18565" y="8543"/>
                      <a:pt x="18779" y="8529"/>
                      <a:pt x="18804" y="8536"/>
                    </a:cubicBezTo>
                    <a:cubicBezTo>
                      <a:pt x="18831" y="8543"/>
                      <a:pt x="19142" y="8756"/>
                      <a:pt x="19097" y="8609"/>
                    </a:cubicBezTo>
                    <a:cubicBezTo>
                      <a:pt x="19047" y="8447"/>
                      <a:pt x="19219" y="8414"/>
                      <a:pt x="19316" y="8366"/>
                    </a:cubicBezTo>
                    <a:cubicBezTo>
                      <a:pt x="19247" y="8378"/>
                      <a:pt x="19154" y="8192"/>
                      <a:pt x="19160" y="8116"/>
                    </a:cubicBezTo>
                    <a:close/>
                    <a:moveTo>
                      <a:pt x="17646" y="6274"/>
                    </a:moveTo>
                    <a:cubicBezTo>
                      <a:pt x="17799" y="6419"/>
                      <a:pt x="17943" y="6645"/>
                      <a:pt x="18027" y="6862"/>
                    </a:cubicBezTo>
                    <a:cubicBezTo>
                      <a:pt x="18080" y="6997"/>
                      <a:pt x="18171" y="7189"/>
                      <a:pt x="18248" y="7303"/>
                    </a:cubicBezTo>
                    <a:cubicBezTo>
                      <a:pt x="18298" y="7378"/>
                      <a:pt x="18389" y="7663"/>
                      <a:pt x="18474" y="7676"/>
                    </a:cubicBezTo>
                    <a:cubicBezTo>
                      <a:pt x="18421" y="7470"/>
                      <a:pt x="18534" y="7473"/>
                      <a:pt x="18607" y="7547"/>
                    </a:cubicBezTo>
                    <a:cubicBezTo>
                      <a:pt x="18461" y="7353"/>
                      <a:pt x="18082" y="7060"/>
                      <a:pt x="18198" y="6858"/>
                    </a:cubicBezTo>
                    <a:cubicBezTo>
                      <a:pt x="18255" y="6759"/>
                      <a:pt x="18499" y="7018"/>
                      <a:pt x="18519" y="7049"/>
                    </a:cubicBezTo>
                    <a:cubicBezTo>
                      <a:pt x="18357" y="6801"/>
                      <a:pt x="18126" y="6627"/>
                      <a:pt x="17961" y="6378"/>
                    </a:cubicBezTo>
                    <a:cubicBezTo>
                      <a:pt x="17806" y="6144"/>
                      <a:pt x="17586" y="5734"/>
                      <a:pt x="17350" y="5619"/>
                    </a:cubicBezTo>
                    <a:cubicBezTo>
                      <a:pt x="17325" y="5663"/>
                      <a:pt x="17472" y="5827"/>
                      <a:pt x="17478" y="5878"/>
                    </a:cubicBezTo>
                    <a:cubicBezTo>
                      <a:pt x="17465" y="5877"/>
                      <a:pt x="17376" y="5743"/>
                      <a:pt x="17378" y="5856"/>
                    </a:cubicBezTo>
                    <a:cubicBezTo>
                      <a:pt x="17378" y="5852"/>
                      <a:pt x="17378" y="5849"/>
                      <a:pt x="17378" y="5857"/>
                    </a:cubicBezTo>
                    <a:cubicBezTo>
                      <a:pt x="17378" y="5869"/>
                      <a:pt x="17378" y="5863"/>
                      <a:pt x="17378" y="5857"/>
                    </a:cubicBezTo>
                    <a:cubicBezTo>
                      <a:pt x="17381" y="5928"/>
                      <a:pt x="17603" y="6232"/>
                      <a:pt x="17646" y="6274"/>
                    </a:cubicBezTo>
                    <a:close/>
                    <a:moveTo>
                      <a:pt x="18607" y="7547"/>
                    </a:moveTo>
                    <a:cubicBezTo>
                      <a:pt x="18635" y="7584"/>
                      <a:pt x="18654" y="7616"/>
                      <a:pt x="18660" y="7644"/>
                    </a:cubicBezTo>
                    <a:cubicBezTo>
                      <a:pt x="18653" y="7607"/>
                      <a:pt x="18633" y="7573"/>
                      <a:pt x="18607" y="7547"/>
                    </a:cubicBezTo>
                    <a:close/>
                    <a:moveTo>
                      <a:pt x="12796" y="1135"/>
                    </a:moveTo>
                    <a:cubicBezTo>
                      <a:pt x="12751" y="1122"/>
                      <a:pt x="12895" y="1166"/>
                      <a:pt x="12796" y="1135"/>
                    </a:cubicBezTo>
                    <a:cubicBezTo>
                      <a:pt x="12796" y="1135"/>
                      <a:pt x="12796" y="1135"/>
                      <a:pt x="12796" y="1135"/>
                    </a:cubicBezTo>
                    <a:close/>
                    <a:moveTo>
                      <a:pt x="12796" y="1135"/>
                    </a:moveTo>
                    <a:cubicBezTo>
                      <a:pt x="12907" y="1169"/>
                      <a:pt x="13566" y="1269"/>
                      <a:pt x="13631" y="1102"/>
                    </a:cubicBezTo>
                    <a:cubicBezTo>
                      <a:pt x="13663" y="1018"/>
                      <a:pt x="12743" y="910"/>
                      <a:pt x="12645" y="914"/>
                    </a:cubicBezTo>
                    <a:cubicBezTo>
                      <a:pt x="12600" y="1062"/>
                      <a:pt x="12710" y="1110"/>
                      <a:pt x="12796" y="1135"/>
                    </a:cubicBezTo>
                    <a:close/>
                    <a:moveTo>
                      <a:pt x="6624" y="191"/>
                    </a:moveTo>
                    <a:cubicBezTo>
                      <a:pt x="6624" y="192"/>
                      <a:pt x="6625" y="195"/>
                      <a:pt x="6626" y="199"/>
                    </a:cubicBezTo>
                    <a:cubicBezTo>
                      <a:pt x="6626" y="196"/>
                      <a:pt x="6625" y="194"/>
                      <a:pt x="6624" y="191"/>
                    </a:cubicBezTo>
                    <a:cubicBezTo>
                      <a:pt x="6624" y="191"/>
                      <a:pt x="6624" y="191"/>
                      <a:pt x="6624" y="191"/>
                    </a:cubicBezTo>
                    <a:close/>
                    <a:moveTo>
                      <a:pt x="6637" y="229"/>
                    </a:moveTo>
                    <a:cubicBezTo>
                      <a:pt x="6645" y="251"/>
                      <a:pt x="6651" y="268"/>
                      <a:pt x="6637" y="229"/>
                    </a:cubicBezTo>
                    <a:cubicBezTo>
                      <a:pt x="6637" y="229"/>
                      <a:pt x="6637" y="229"/>
                      <a:pt x="6637" y="229"/>
                    </a:cubicBezTo>
                    <a:close/>
                    <a:moveTo>
                      <a:pt x="6637" y="229"/>
                    </a:moveTo>
                    <a:cubicBezTo>
                      <a:pt x="6637" y="228"/>
                      <a:pt x="6636" y="225"/>
                      <a:pt x="6635" y="224"/>
                    </a:cubicBezTo>
                    <a:cubicBezTo>
                      <a:pt x="6636" y="225"/>
                      <a:pt x="6637" y="227"/>
                      <a:pt x="6637" y="229"/>
                    </a:cubicBezTo>
                    <a:close/>
                    <a:moveTo>
                      <a:pt x="6626" y="199"/>
                    </a:moveTo>
                    <a:cubicBezTo>
                      <a:pt x="6629" y="205"/>
                      <a:pt x="6632" y="215"/>
                      <a:pt x="6635" y="224"/>
                    </a:cubicBezTo>
                    <a:cubicBezTo>
                      <a:pt x="6633" y="217"/>
                      <a:pt x="6630" y="209"/>
                      <a:pt x="6626" y="199"/>
                    </a:cubicBezTo>
                    <a:close/>
                    <a:moveTo>
                      <a:pt x="6639" y="191"/>
                    </a:moveTo>
                    <a:cubicBezTo>
                      <a:pt x="6700" y="344"/>
                      <a:pt x="6882" y="206"/>
                      <a:pt x="6974" y="224"/>
                    </a:cubicBezTo>
                    <a:cubicBezTo>
                      <a:pt x="6891" y="274"/>
                      <a:pt x="7101" y="361"/>
                      <a:pt x="7127" y="364"/>
                    </a:cubicBezTo>
                    <a:cubicBezTo>
                      <a:pt x="7319" y="388"/>
                      <a:pt x="7515" y="426"/>
                      <a:pt x="7709" y="415"/>
                    </a:cubicBezTo>
                    <a:cubicBezTo>
                      <a:pt x="7714" y="407"/>
                      <a:pt x="7716" y="403"/>
                      <a:pt x="7718" y="393"/>
                    </a:cubicBezTo>
                    <a:cubicBezTo>
                      <a:pt x="7615" y="349"/>
                      <a:pt x="7588" y="217"/>
                      <a:pt x="7471" y="203"/>
                    </a:cubicBezTo>
                    <a:cubicBezTo>
                      <a:pt x="7304" y="184"/>
                      <a:pt x="7240" y="132"/>
                      <a:pt x="7094" y="42"/>
                    </a:cubicBezTo>
                    <a:cubicBezTo>
                      <a:pt x="7017" y="-6"/>
                      <a:pt x="6518" y="-65"/>
                      <a:pt x="6639" y="191"/>
                    </a:cubicBezTo>
                    <a:cubicBezTo>
                      <a:pt x="6639" y="191"/>
                      <a:pt x="6639" y="191"/>
                      <a:pt x="6639" y="191"/>
                    </a:cubicBezTo>
                    <a:close/>
                    <a:moveTo>
                      <a:pt x="3049" y="1821"/>
                    </a:moveTo>
                    <a:cubicBezTo>
                      <a:pt x="3097" y="1824"/>
                      <a:pt x="3068" y="1822"/>
                      <a:pt x="3049" y="1821"/>
                    </a:cubicBezTo>
                    <a:cubicBezTo>
                      <a:pt x="3259" y="1833"/>
                      <a:pt x="3444" y="2105"/>
                      <a:pt x="3693" y="1983"/>
                    </a:cubicBezTo>
                    <a:cubicBezTo>
                      <a:pt x="3695" y="1975"/>
                      <a:pt x="3695" y="1959"/>
                      <a:pt x="3693" y="1951"/>
                    </a:cubicBezTo>
                    <a:cubicBezTo>
                      <a:pt x="3378" y="1819"/>
                      <a:pt x="3267" y="1534"/>
                      <a:pt x="3575" y="1251"/>
                    </a:cubicBezTo>
                    <a:cubicBezTo>
                      <a:pt x="3878" y="973"/>
                      <a:pt x="4250" y="1072"/>
                      <a:pt x="4563" y="873"/>
                    </a:cubicBezTo>
                    <a:cubicBezTo>
                      <a:pt x="4434" y="627"/>
                      <a:pt x="4069" y="857"/>
                      <a:pt x="3881" y="855"/>
                    </a:cubicBezTo>
                    <a:cubicBezTo>
                      <a:pt x="3631" y="853"/>
                      <a:pt x="3298" y="977"/>
                      <a:pt x="3102" y="1185"/>
                    </a:cubicBezTo>
                    <a:cubicBezTo>
                      <a:pt x="3040" y="1251"/>
                      <a:pt x="3027" y="1414"/>
                      <a:pt x="3008" y="1500"/>
                    </a:cubicBezTo>
                    <a:cubicBezTo>
                      <a:pt x="2968" y="1677"/>
                      <a:pt x="2751" y="1804"/>
                      <a:pt x="3049" y="1821"/>
                    </a:cubicBezTo>
                    <a:close/>
                    <a:moveTo>
                      <a:pt x="10216" y="16862"/>
                    </a:moveTo>
                    <a:cubicBezTo>
                      <a:pt x="10007" y="16414"/>
                      <a:pt x="9990" y="17186"/>
                      <a:pt x="10036" y="17376"/>
                    </a:cubicBezTo>
                    <a:cubicBezTo>
                      <a:pt x="10092" y="17606"/>
                      <a:pt x="10129" y="17705"/>
                      <a:pt x="10318" y="17537"/>
                    </a:cubicBezTo>
                    <a:cubicBezTo>
                      <a:pt x="10499" y="17376"/>
                      <a:pt x="10291" y="17023"/>
                      <a:pt x="10216" y="16863"/>
                    </a:cubicBezTo>
                    <a:cubicBezTo>
                      <a:pt x="10225" y="16883"/>
                      <a:pt x="10244" y="16922"/>
                      <a:pt x="10216" y="16862"/>
                    </a:cubicBezTo>
                    <a:close/>
                    <a:moveTo>
                      <a:pt x="10216" y="16862"/>
                    </a:moveTo>
                    <a:cubicBezTo>
                      <a:pt x="10216" y="16862"/>
                      <a:pt x="10216" y="16862"/>
                      <a:pt x="10216" y="16863"/>
                    </a:cubicBezTo>
                    <a:cubicBezTo>
                      <a:pt x="10211" y="16852"/>
                      <a:pt x="10209" y="16847"/>
                      <a:pt x="10216" y="16862"/>
                    </a:cubicBezTo>
                    <a:close/>
                    <a:moveTo>
                      <a:pt x="17680" y="20444"/>
                    </a:moveTo>
                    <a:cubicBezTo>
                      <a:pt x="17677" y="20432"/>
                      <a:pt x="17678" y="20435"/>
                      <a:pt x="17679" y="20439"/>
                    </a:cubicBezTo>
                    <a:cubicBezTo>
                      <a:pt x="17647" y="20338"/>
                      <a:pt x="17562" y="20187"/>
                      <a:pt x="17562" y="20438"/>
                    </a:cubicBezTo>
                    <a:cubicBezTo>
                      <a:pt x="17562" y="20640"/>
                      <a:pt x="17719" y="20588"/>
                      <a:pt x="17681" y="20445"/>
                    </a:cubicBezTo>
                    <a:cubicBezTo>
                      <a:pt x="17681" y="20446"/>
                      <a:pt x="17681" y="20446"/>
                      <a:pt x="17680" y="20444"/>
                    </a:cubicBezTo>
                    <a:close/>
                    <a:moveTo>
                      <a:pt x="20845" y="19801"/>
                    </a:moveTo>
                    <a:cubicBezTo>
                      <a:pt x="20845" y="19756"/>
                      <a:pt x="20831" y="19752"/>
                      <a:pt x="20720" y="19722"/>
                    </a:cubicBezTo>
                    <a:cubicBezTo>
                      <a:pt x="20484" y="19667"/>
                      <a:pt x="20309" y="19366"/>
                      <a:pt x="20078" y="19540"/>
                    </a:cubicBezTo>
                    <a:lnTo>
                      <a:pt x="20083" y="19581"/>
                    </a:lnTo>
                    <a:lnTo>
                      <a:pt x="20066" y="19592"/>
                    </a:lnTo>
                    <a:cubicBezTo>
                      <a:pt x="20073" y="19603"/>
                      <a:pt x="20078" y="19616"/>
                      <a:pt x="20080" y="19629"/>
                    </a:cubicBezTo>
                    <a:cubicBezTo>
                      <a:pt x="19967" y="19665"/>
                      <a:pt x="19867" y="19933"/>
                      <a:pt x="19784" y="19933"/>
                    </a:cubicBezTo>
                    <a:cubicBezTo>
                      <a:pt x="19806" y="19933"/>
                      <a:pt x="19649" y="19674"/>
                      <a:pt x="19649" y="19726"/>
                    </a:cubicBezTo>
                    <a:cubicBezTo>
                      <a:pt x="19591" y="19599"/>
                      <a:pt x="19738" y="19263"/>
                      <a:pt x="19533" y="19263"/>
                    </a:cubicBezTo>
                    <a:cubicBezTo>
                      <a:pt x="19510" y="19243"/>
                      <a:pt x="19395" y="19210"/>
                      <a:pt x="19371" y="19200"/>
                    </a:cubicBezTo>
                    <a:cubicBezTo>
                      <a:pt x="19228" y="19141"/>
                      <a:pt x="19205" y="19326"/>
                      <a:pt x="19144" y="19326"/>
                    </a:cubicBezTo>
                    <a:cubicBezTo>
                      <a:pt x="19123" y="19314"/>
                      <a:pt x="19057" y="19299"/>
                      <a:pt x="19047" y="19341"/>
                    </a:cubicBezTo>
                    <a:cubicBezTo>
                      <a:pt x="18878" y="19223"/>
                      <a:pt x="19194" y="19742"/>
                      <a:pt x="19275" y="19766"/>
                    </a:cubicBezTo>
                    <a:cubicBezTo>
                      <a:pt x="19141" y="19798"/>
                      <a:pt x="19298" y="20026"/>
                      <a:pt x="19315" y="20115"/>
                    </a:cubicBezTo>
                    <a:cubicBezTo>
                      <a:pt x="19376" y="20426"/>
                      <a:pt x="19468" y="20101"/>
                      <a:pt x="19519" y="20101"/>
                    </a:cubicBezTo>
                    <a:cubicBezTo>
                      <a:pt x="19605" y="20101"/>
                      <a:pt x="19914" y="20363"/>
                      <a:pt x="20018" y="20411"/>
                    </a:cubicBezTo>
                    <a:cubicBezTo>
                      <a:pt x="20127" y="20461"/>
                      <a:pt x="20181" y="20479"/>
                      <a:pt x="20248" y="20607"/>
                    </a:cubicBezTo>
                    <a:cubicBezTo>
                      <a:pt x="20277" y="20661"/>
                      <a:pt x="20274" y="20778"/>
                      <a:pt x="20326" y="20815"/>
                    </a:cubicBezTo>
                    <a:cubicBezTo>
                      <a:pt x="20319" y="20858"/>
                      <a:pt x="20311" y="20886"/>
                      <a:pt x="20321" y="20928"/>
                    </a:cubicBezTo>
                    <a:cubicBezTo>
                      <a:pt x="20186" y="20961"/>
                      <a:pt x="20099" y="21117"/>
                      <a:pt x="20109" y="21286"/>
                    </a:cubicBezTo>
                    <a:cubicBezTo>
                      <a:pt x="20228" y="21294"/>
                      <a:pt x="20372" y="21234"/>
                      <a:pt x="20433" y="21234"/>
                    </a:cubicBezTo>
                    <a:lnTo>
                      <a:pt x="20433" y="21233"/>
                    </a:lnTo>
                    <a:cubicBezTo>
                      <a:pt x="20433" y="21142"/>
                      <a:pt x="20719" y="21510"/>
                      <a:pt x="20736" y="21535"/>
                    </a:cubicBezTo>
                    <a:cubicBezTo>
                      <a:pt x="20771" y="21316"/>
                      <a:pt x="20771" y="21081"/>
                      <a:pt x="20799" y="20857"/>
                    </a:cubicBezTo>
                    <a:lnTo>
                      <a:pt x="20771" y="20809"/>
                    </a:lnTo>
                    <a:cubicBezTo>
                      <a:pt x="20895" y="20557"/>
                      <a:pt x="20831" y="20091"/>
                      <a:pt x="20845" y="19801"/>
                    </a:cubicBezTo>
                    <a:close/>
                    <a:moveTo>
                      <a:pt x="21482" y="3136"/>
                    </a:moveTo>
                    <a:cubicBezTo>
                      <a:pt x="21484" y="3136"/>
                      <a:pt x="21512" y="3136"/>
                      <a:pt x="21512" y="3136"/>
                    </a:cubicBezTo>
                    <a:cubicBezTo>
                      <a:pt x="21524" y="3110"/>
                      <a:pt x="21544" y="3089"/>
                      <a:pt x="21567" y="3075"/>
                    </a:cubicBezTo>
                    <a:cubicBezTo>
                      <a:pt x="21432" y="2793"/>
                      <a:pt x="21025" y="2732"/>
                      <a:pt x="20788" y="2699"/>
                    </a:cubicBezTo>
                    <a:cubicBezTo>
                      <a:pt x="20424" y="2699"/>
                      <a:pt x="20032" y="2429"/>
                      <a:pt x="19669" y="2355"/>
                    </a:cubicBezTo>
                    <a:cubicBezTo>
                      <a:pt x="19252" y="2271"/>
                      <a:pt x="18850" y="2097"/>
                      <a:pt x="18423" y="2086"/>
                    </a:cubicBezTo>
                    <a:cubicBezTo>
                      <a:pt x="18281" y="2082"/>
                      <a:pt x="18025" y="1964"/>
                      <a:pt x="17928" y="2085"/>
                    </a:cubicBezTo>
                    <a:cubicBezTo>
                      <a:pt x="17787" y="1963"/>
                      <a:pt x="17753" y="2111"/>
                      <a:pt x="17640" y="2116"/>
                    </a:cubicBezTo>
                    <a:cubicBezTo>
                      <a:pt x="17589" y="2193"/>
                      <a:pt x="17369" y="2124"/>
                      <a:pt x="17309" y="2114"/>
                    </a:cubicBezTo>
                    <a:cubicBezTo>
                      <a:pt x="17131" y="2085"/>
                      <a:pt x="16946" y="2126"/>
                      <a:pt x="16770" y="2090"/>
                    </a:cubicBezTo>
                    <a:cubicBezTo>
                      <a:pt x="16661" y="2068"/>
                      <a:pt x="16615" y="1921"/>
                      <a:pt x="16498" y="1897"/>
                    </a:cubicBezTo>
                    <a:cubicBezTo>
                      <a:pt x="16256" y="1847"/>
                      <a:pt x="15932" y="1733"/>
                      <a:pt x="15687" y="1852"/>
                    </a:cubicBezTo>
                    <a:cubicBezTo>
                      <a:pt x="15505" y="1940"/>
                      <a:pt x="15223" y="1766"/>
                      <a:pt x="15033" y="1732"/>
                    </a:cubicBezTo>
                    <a:cubicBezTo>
                      <a:pt x="15028" y="1585"/>
                      <a:pt x="14601" y="1491"/>
                      <a:pt x="14524" y="1604"/>
                    </a:cubicBezTo>
                    <a:cubicBezTo>
                      <a:pt x="14389" y="1489"/>
                      <a:pt x="14096" y="1512"/>
                      <a:pt x="13941" y="1503"/>
                    </a:cubicBezTo>
                    <a:lnTo>
                      <a:pt x="13941" y="1502"/>
                    </a:lnTo>
                    <a:cubicBezTo>
                      <a:pt x="13859" y="1397"/>
                      <a:pt x="13713" y="1363"/>
                      <a:pt x="13601" y="1377"/>
                    </a:cubicBezTo>
                    <a:cubicBezTo>
                      <a:pt x="13463" y="1395"/>
                      <a:pt x="13552" y="1500"/>
                      <a:pt x="13642" y="1496"/>
                    </a:cubicBezTo>
                    <a:cubicBezTo>
                      <a:pt x="13538" y="1516"/>
                      <a:pt x="13426" y="1657"/>
                      <a:pt x="13589" y="1732"/>
                    </a:cubicBezTo>
                    <a:cubicBezTo>
                      <a:pt x="13432" y="1749"/>
                      <a:pt x="13289" y="1736"/>
                      <a:pt x="13132" y="1770"/>
                    </a:cubicBezTo>
                    <a:cubicBezTo>
                      <a:pt x="13010" y="1796"/>
                      <a:pt x="12688" y="1530"/>
                      <a:pt x="12823" y="1894"/>
                    </a:cubicBezTo>
                    <a:cubicBezTo>
                      <a:pt x="12699" y="1866"/>
                      <a:pt x="12578" y="1803"/>
                      <a:pt x="12462" y="1744"/>
                    </a:cubicBezTo>
                    <a:lnTo>
                      <a:pt x="12468" y="1739"/>
                    </a:lnTo>
                    <a:lnTo>
                      <a:pt x="12445" y="1651"/>
                    </a:lnTo>
                    <a:cubicBezTo>
                      <a:pt x="12201" y="1356"/>
                      <a:pt x="11570" y="1196"/>
                      <a:pt x="11249" y="1384"/>
                    </a:cubicBezTo>
                    <a:cubicBezTo>
                      <a:pt x="11292" y="1402"/>
                      <a:pt x="11339" y="1419"/>
                      <a:pt x="11379" y="1446"/>
                    </a:cubicBezTo>
                    <a:cubicBezTo>
                      <a:pt x="11235" y="1453"/>
                      <a:pt x="11040" y="1498"/>
                      <a:pt x="10902" y="1435"/>
                    </a:cubicBezTo>
                    <a:cubicBezTo>
                      <a:pt x="10924" y="1410"/>
                      <a:pt x="10943" y="1372"/>
                      <a:pt x="10960" y="1341"/>
                    </a:cubicBezTo>
                    <a:cubicBezTo>
                      <a:pt x="10707" y="1338"/>
                      <a:pt x="10460" y="1329"/>
                      <a:pt x="10209" y="1352"/>
                    </a:cubicBezTo>
                    <a:cubicBezTo>
                      <a:pt x="10151" y="1292"/>
                      <a:pt x="10082" y="1254"/>
                      <a:pt x="10017" y="1207"/>
                    </a:cubicBezTo>
                    <a:cubicBezTo>
                      <a:pt x="10017" y="1207"/>
                      <a:pt x="10014" y="1302"/>
                      <a:pt x="10014" y="1302"/>
                    </a:cubicBezTo>
                    <a:cubicBezTo>
                      <a:pt x="9917" y="1297"/>
                      <a:pt x="9781" y="1215"/>
                      <a:pt x="9686" y="1274"/>
                    </a:cubicBezTo>
                    <a:cubicBezTo>
                      <a:pt x="10299" y="771"/>
                      <a:pt x="9202" y="741"/>
                      <a:pt x="8912" y="764"/>
                    </a:cubicBezTo>
                    <a:cubicBezTo>
                      <a:pt x="8912" y="763"/>
                      <a:pt x="8942" y="682"/>
                      <a:pt x="8942" y="682"/>
                    </a:cubicBezTo>
                    <a:cubicBezTo>
                      <a:pt x="8857" y="692"/>
                      <a:pt x="8774" y="674"/>
                      <a:pt x="8690" y="667"/>
                    </a:cubicBezTo>
                    <a:cubicBezTo>
                      <a:pt x="8692" y="666"/>
                      <a:pt x="8711" y="652"/>
                      <a:pt x="8711" y="652"/>
                    </a:cubicBezTo>
                    <a:lnTo>
                      <a:pt x="8680" y="562"/>
                    </a:lnTo>
                    <a:cubicBezTo>
                      <a:pt x="8568" y="569"/>
                      <a:pt x="8454" y="542"/>
                      <a:pt x="8339" y="545"/>
                    </a:cubicBezTo>
                    <a:cubicBezTo>
                      <a:pt x="8372" y="543"/>
                      <a:pt x="8389" y="524"/>
                      <a:pt x="8390" y="487"/>
                    </a:cubicBezTo>
                    <a:cubicBezTo>
                      <a:pt x="8348" y="373"/>
                      <a:pt x="8029" y="432"/>
                      <a:pt x="7984" y="380"/>
                    </a:cubicBezTo>
                    <a:cubicBezTo>
                      <a:pt x="7880" y="261"/>
                      <a:pt x="7809" y="457"/>
                      <a:pt x="7733" y="455"/>
                    </a:cubicBezTo>
                    <a:cubicBezTo>
                      <a:pt x="7767" y="710"/>
                      <a:pt x="8058" y="574"/>
                      <a:pt x="8203" y="565"/>
                    </a:cubicBezTo>
                    <a:cubicBezTo>
                      <a:pt x="8141" y="586"/>
                      <a:pt x="8043" y="670"/>
                      <a:pt x="8093" y="768"/>
                    </a:cubicBezTo>
                    <a:cubicBezTo>
                      <a:pt x="8012" y="760"/>
                      <a:pt x="7931" y="780"/>
                      <a:pt x="7859" y="828"/>
                    </a:cubicBezTo>
                    <a:lnTo>
                      <a:pt x="7899" y="850"/>
                    </a:lnTo>
                    <a:cubicBezTo>
                      <a:pt x="7761" y="924"/>
                      <a:pt x="7599" y="792"/>
                      <a:pt x="7453" y="841"/>
                    </a:cubicBezTo>
                    <a:cubicBezTo>
                      <a:pt x="7359" y="872"/>
                      <a:pt x="7267" y="899"/>
                      <a:pt x="7171" y="911"/>
                    </a:cubicBezTo>
                    <a:cubicBezTo>
                      <a:pt x="6973" y="936"/>
                      <a:pt x="6832" y="1042"/>
                      <a:pt x="6697" y="1218"/>
                    </a:cubicBezTo>
                    <a:lnTo>
                      <a:pt x="6715" y="1300"/>
                    </a:lnTo>
                    <a:cubicBezTo>
                      <a:pt x="6595" y="1317"/>
                      <a:pt x="5933" y="1282"/>
                      <a:pt x="6309" y="1601"/>
                    </a:cubicBezTo>
                    <a:cubicBezTo>
                      <a:pt x="6139" y="1560"/>
                      <a:pt x="5956" y="1546"/>
                      <a:pt x="5807" y="1683"/>
                    </a:cubicBezTo>
                    <a:cubicBezTo>
                      <a:pt x="5762" y="1559"/>
                      <a:pt x="5703" y="1466"/>
                      <a:pt x="5588" y="1483"/>
                    </a:cubicBezTo>
                    <a:lnTo>
                      <a:pt x="5593" y="1581"/>
                    </a:lnTo>
                    <a:lnTo>
                      <a:pt x="5611" y="1582"/>
                    </a:lnTo>
                    <a:cubicBezTo>
                      <a:pt x="5618" y="1583"/>
                      <a:pt x="5633" y="1606"/>
                      <a:pt x="5635" y="1626"/>
                    </a:cubicBezTo>
                    <a:cubicBezTo>
                      <a:pt x="5565" y="1686"/>
                      <a:pt x="5488" y="1670"/>
                      <a:pt x="5467" y="1800"/>
                    </a:cubicBezTo>
                    <a:cubicBezTo>
                      <a:pt x="5452" y="1798"/>
                      <a:pt x="5437" y="1795"/>
                      <a:pt x="5422" y="1791"/>
                    </a:cubicBezTo>
                    <a:cubicBezTo>
                      <a:pt x="5363" y="1613"/>
                      <a:pt x="5452" y="1463"/>
                      <a:pt x="5208" y="1445"/>
                    </a:cubicBezTo>
                    <a:cubicBezTo>
                      <a:pt x="5135" y="1440"/>
                      <a:pt x="5060" y="1440"/>
                      <a:pt x="4988" y="1440"/>
                    </a:cubicBezTo>
                    <a:cubicBezTo>
                      <a:pt x="4835" y="1440"/>
                      <a:pt x="4896" y="1580"/>
                      <a:pt x="4862" y="1697"/>
                    </a:cubicBezTo>
                    <a:cubicBezTo>
                      <a:pt x="4835" y="1790"/>
                      <a:pt x="4726" y="1733"/>
                      <a:pt x="4708" y="1846"/>
                    </a:cubicBezTo>
                    <a:cubicBezTo>
                      <a:pt x="4689" y="1970"/>
                      <a:pt x="4799" y="1948"/>
                      <a:pt x="4812" y="1996"/>
                    </a:cubicBezTo>
                    <a:cubicBezTo>
                      <a:pt x="4844" y="2077"/>
                      <a:pt x="4824" y="2151"/>
                      <a:pt x="4867" y="2245"/>
                    </a:cubicBezTo>
                    <a:cubicBezTo>
                      <a:pt x="4713" y="2182"/>
                      <a:pt x="4560" y="2145"/>
                      <a:pt x="4400" y="2112"/>
                    </a:cubicBezTo>
                    <a:cubicBezTo>
                      <a:pt x="4221" y="2086"/>
                      <a:pt x="4015" y="1954"/>
                      <a:pt x="3841" y="1954"/>
                    </a:cubicBezTo>
                    <a:cubicBezTo>
                      <a:pt x="3573" y="1954"/>
                      <a:pt x="4110" y="2290"/>
                      <a:pt x="4127" y="2309"/>
                    </a:cubicBezTo>
                    <a:cubicBezTo>
                      <a:pt x="4105" y="2315"/>
                      <a:pt x="4083" y="2320"/>
                      <a:pt x="4060" y="2324"/>
                    </a:cubicBezTo>
                    <a:lnTo>
                      <a:pt x="4065" y="2298"/>
                    </a:lnTo>
                    <a:cubicBezTo>
                      <a:pt x="3852" y="2201"/>
                      <a:pt x="3571" y="2399"/>
                      <a:pt x="3372" y="2425"/>
                    </a:cubicBezTo>
                    <a:cubicBezTo>
                      <a:pt x="3370" y="2381"/>
                      <a:pt x="3421" y="2299"/>
                      <a:pt x="3432" y="2250"/>
                    </a:cubicBezTo>
                    <a:cubicBezTo>
                      <a:pt x="3242" y="2226"/>
                      <a:pt x="3075" y="2344"/>
                      <a:pt x="2898" y="2413"/>
                    </a:cubicBezTo>
                    <a:cubicBezTo>
                      <a:pt x="2804" y="2450"/>
                      <a:pt x="2559" y="2500"/>
                      <a:pt x="2574" y="2674"/>
                    </a:cubicBezTo>
                    <a:cubicBezTo>
                      <a:pt x="2584" y="2801"/>
                      <a:pt x="2315" y="2630"/>
                      <a:pt x="2302" y="2618"/>
                    </a:cubicBezTo>
                    <a:cubicBezTo>
                      <a:pt x="2377" y="2566"/>
                      <a:pt x="2604" y="2549"/>
                      <a:pt x="2395" y="2412"/>
                    </a:cubicBezTo>
                    <a:cubicBezTo>
                      <a:pt x="2245" y="2314"/>
                      <a:pt x="2091" y="2321"/>
                      <a:pt x="1929" y="2318"/>
                    </a:cubicBezTo>
                    <a:cubicBezTo>
                      <a:pt x="1937" y="2433"/>
                      <a:pt x="1993" y="2432"/>
                      <a:pt x="2055" y="2493"/>
                    </a:cubicBezTo>
                    <a:cubicBezTo>
                      <a:pt x="2046" y="2478"/>
                      <a:pt x="2074" y="2893"/>
                      <a:pt x="2169" y="2758"/>
                    </a:cubicBezTo>
                    <a:cubicBezTo>
                      <a:pt x="2163" y="2794"/>
                      <a:pt x="2158" y="2830"/>
                      <a:pt x="2156" y="2867"/>
                    </a:cubicBezTo>
                    <a:cubicBezTo>
                      <a:pt x="1969" y="2739"/>
                      <a:pt x="1862" y="2828"/>
                      <a:pt x="1686" y="2928"/>
                    </a:cubicBezTo>
                    <a:cubicBezTo>
                      <a:pt x="1500" y="3032"/>
                      <a:pt x="1637" y="3097"/>
                      <a:pt x="1707" y="3188"/>
                    </a:cubicBezTo>
                    <a:cubicBezTo>
                      <a:pt x="1680" y="3244"/>
                      <a:pt x="1425" y="3107"/>
                      <a:pt x="1395" y="3091"/>
                    </a:cubicBezTo>
                    <a:cubicBezTo>
                      <a:pt x="1324" y="3053"/>
                      <a:pt x="1217" y="3102"/>
                      <a:pt x="1148" y="3140"/>
                    </a:cubicBezTo>
                    <a:cubicBezTo>
                      <a:pt x="1225" y="3269"/>
                      <a:pt x="1313" y="3308"/>
                      <a:pt x="1425" y="3357"/>
                    </a:cubicBezTo>
                    <a:cubicBezTo>
                      <a:pt x="1277" y="3479"/>
                      <a:pt x="1067" y="3145"/>
                      <a:pt x="988" y="3080"/>
                    </a:cubicBezTo>
                    <a:cubicBezTo>
                      <a:pt x="1015" y="3019"/>
                      <a:pt x="1044" y="2956"/>
                      <a:pt x="990" y="2892"/>
                    </a:cubicBezTo>
                    <a:cubicBezTo>
                      <a:pt x="1164" y="2934"/>
                      <a:pt x="2149" y="3013"/>
                      <a:pt x="1702" y="2525"/>
                    </a:cubicBezTo>
                    <a:cubicBezTo>
                      <a:pt x="1515" y="2321"/>
                      <a:pt x="920" y="2139"/>
                      <a:pt x="679" y="2180"/>
                    </a:cubicBezTo>
                    <a:cubicBezTo>
                      <a:pt x="673" y="2165"/>
                      <a:pt x="662" y="2161"/>
                      <a:pt x="647" y="2169"/>
                    </a:cubicBezTo>
                    <a:cubicBezTo>
                      <a:pt x="682" y="2169"/>
                      <a:pt x="559" y="2063"/>
                      <a:pt x="524" y="2055"/>
                    </a:cubicBezTo>
                    <a:cubicBezTo>
                      <a:pt x="469" y="2042"/>
                      <a:pt x="389" y="2064"/>
                      <a:pt x="328" y="2064"/>
                    </a:cubicBezTo>
                    <a:cubicBezTo>
                      <a:pt x="303" y="2062"/>
                      <a:pt x="285" y="2082"/>
                      <a:pt x="285" y="2118"/>
                    </a:cubicBezTo>
                    <a:cubicBezTo>
                      <a:pt x="266" y="2111"/>
                      <a:pt x="247" y="2104"/>
                      <a:pt x="228" y="2096"/>
                    </a:cubicBezTo>
                    <a:lnTo>
                      <a:pt x="222" y="2118"/>
                    </a:lnTo>
                    <a:lnTo>
                      <a:pt x="216" y="2112"/>
                    </a:lnTo>
                    <a:cubicBezTo>
                      <a:pt x="127" y="2182"/>
                      <a:pt x="72" y="2289"/>
                      <a:pt x="1" y="2385"/>
                    </a:cubicBezTo>
                    <a:cubicBezTo>
                      <a:pt x="38" y="2448"/>
                      <a:pt x="247" y="2553"/>
                      <a:pt x="193" y="2625"/>
                    </a:cubicBezTo>
                    <a:cubicBezTo>
                      <a:pt x="81" y="2777"/>
                      <a:pt x="241" y="2837"/>
                      <a:pt x="293" y="2954"/>
                    </a:cubicBezTo>
                    <a:cubicBezTo>
                      <a:pt x="170" y="3047"/>
                      <a:pt x="319" y="3299"/>
                      <a:pt x="399" y="3343"/>
                    </a:cubicBezTo>
                    <a:cubicBezTo>
                      <a:pt x="293" y="3475"/>
                      <a:pt x="513" y="3547"/>
                      <a:pt x="565" y="3597"/>
                    </a:cubicBezTo>
                    <a:cubicBezTo>
                      <a:pt x="607" y="3637"/>
                      <a:pt x="411" y="3845"/>
                      <a:pt x="390" y="3866"/>
                    </a:cubicBezTo>
                    <a:cubicBezTo>
                      <a:pt x="245" y="4011"/>
                      <a:pt x="119" y="4126"/>
                      <a:pt x="0" y="4306"/>
                    </a:cubicBezTo>
                    <a:cubicBezTo>
                      <a:pt x="85" y="4284"/>
                      <a:pt x="190" y="4172"/>
                      <a:pt x="266" y="4167"/>
                    </a:cubicBezTo>
                    <a:cubicBezTo>
                      <a:pt x="283" y="4197"/>
                      <a:pt x="302" y="4226"/>
                      <a:pt x="323" y="4253"/>
                    </a:cubicBezTo>
                    <a:cubicBezTo>
                      <a:pt x="222" y="4199"/>
                      <a:pt x="162" y="4293"/>
                      <a:pt x="201" y="4411"/>
                    </a:cubicBezTo>
                    <a:cubicBezTo>
                      <a:pt x="162" y="4553"/>
                      <a:pt x="82" y="4589"/>
                      <a:pt x="175" y="4758"/>
                    </a:cubicBezTo>
                    <a:cubicBezTo>
                      <a:pt x="78" y="4850"/>
                      <a:pt x="345" y="5225"/>
                      <a:pt x="406" y="5296"/>
                    </a:cubicBezTo>
                    <a:cubicBezTo>
                      <a:pt x="430" y="5300"/>
                      <a:pt x="451" y="5290"/>
                      <a:pt x="470" y="5265"/>
                    </a:cubicBezTo>
                    <a:cubicBezTo>
                      <a:pt x="470" y="5264"/>
                      <a:pt x="471" y="5244"/>
                      <a:pt x="471" y="5244"/>
                    </a:cubicBezTo>
                    <a:cubicBezTo>
                      <a:pt x="468" y="5227"/>
                      <a:pt x="693" y="5374"/>
                      <a:pt x="723" y="5409"/>
                    </a:cubicBezTo>
                    <a:cubicBezTo>
                      <a:pt x="683" y="5491"/>
                      <a:pt x="819" y="5677"/>
                      <a:pt x="881" y="5677"/>
                    </a:cubicBezTo>
                    <a:cubicBezTo>
                      <a:pt x="881" y="5776"/>
                      <a:pt x="983" y="5725"/>
                      <a:pt x="1012" y="5801"/>
                    </a:cubicBezTo>
                    <a:cubicBezTo>
                      <a:pt x="1013" y="5803"/>
                      <a:pt x="840" y="5849"/>
                      <a:pt x="814" y="5864"/>
                    </a:cubicBezTo>
                    <a:cubicBezTo>
                      <a:pt x="850" y="5933"/>
                      <a:pt x="902" y="6106"/>
                      <a:pt x="948" y="6152"/>
                    </a:cubicBezTo>
                    <a:cubicBezTo>
                      <a:pt x="1062" y="6265"/>
                      <a:pt x="1164" y="6069"/>
                      <a:pt x="1293" y="6203"/>
                    </a:cubicBezTo>
                    <a:cubicBezTo>
                      <a:pt x="1286" y="6211"/>
                      <a:pt x="1265" y="6237"/>
                      <a:pt x="1265" y="6237"/>
                    </a:cubicBezTo>
                    <a:cubicBezTo>
                      <a:pt x="1317" y="6354"/>
                      <a:pt x="1446" y="6350"/>
                      <a:pt x="1481" y="6450"/>
                    </a:cubicBezTo>
                    <a:cubicBezTo>
                      <a:pt x="1563" y="6681"/>
                      <a:pt x="1653" y="6696"/>
                      <a:pt x="1848" y="6592"/>
                    </a:cubicBezTo>
                    <a:cubicBezTo>
                      <a:pt x="1905" y="6655"/>
                      <a:pt x="1926" y="6720"/>
                      <a:pt x="2004" y="6723"/>
                    </a:cubicBezTo>
                    <a:lnTo>
                      <a:pt x="2009" y="6693"/>
                    </a:lnTo>
                    <a:cubicBezTo>
                      <a:pt x="2095" y="6686"/>
                      <a:pt x="2174" y="6765"/>
                      <a:pt x="2257" y="6780"/>
                    </a:cubicBezTo>
                    <a:cubicBezTo>
                      <a:pt x="2237" y="6906"/>
                      <a:pt x="2273" y="6983"/>
                      <a:pt x="2267" y="7093"/>
                    </a:cubicBezTo>
                    <a:cubicBezTo>
                      <a:pt x="2263" y="7128"/>
                      <a:pt x="2226" y="7132"/>
                      <a:pt x="2204" y="7126"/>
                    </a:cubicBezTo>
                    <a:lnTo>
                      <a:pt x="2204" y="7098"/>
                    </a:lnTo>
                    <a:cubicBezTo>
                      <a:pt x="2092" y="7098"/>
                      <a:pt x="1997" y="7275"/>
                      <a:pt x="2085" y="7391"/>
                    </a:cubicBezTo>
                    <a:cubicBezTo>
                      <a:pt x="2053" y="7403"/>
                      <a:pt x="2020" y="7412"/>
                      <a:pt x="1986" y="7420"/>
                    </a:cubicBezTo>
                    <a:cubicBezTo>
                      <a:pt x="1976" y="7486"/>
                      <a:pt x="2003" y="7524"/>
                      <a:pt x="2047" y="7561"/>
                    </a:cubicBezTo>
                    <a:cubicBezTo>
                      <a:pt x="2027" y="7581"/>
                      <a:pt x="2018" y="7606"/>
                      <a:pt x="2021" y="7635"/>
                    </a:cubicBezTo>
                    <a:cubicBezTo>
                      <a:pt x="2021" y="7661"/>
                      <a:pt x="1989" y="7660"/>
                      <a:pt x="1990" y="7711"/>
                    </a:cubicBezTo>
                    <a:cubicBezTo>
                      <a:pt x="1945" y="7720"/>
                      <a:pt x="1898" y="7715"/>
                      <a:pt x="1853" y="7703"/>
                    </a:cubicBezTo>
                    <a:cubicBezTo>
                      <a:pt x="1856" y="7754"/>
                      <a:pt x="1852" y="7802"/>
                      <a:pt x="1841" y="7849"/>
                    </a:cubicBezTo>
                    <a:cubicBezTo>
                      <a:pt x="2028" y="7973"/>
                      <a:pt x="2205" y="8066"/>
                      <a:pt x="2363" y="8238"/>
                    </a:cubicBezTo>
                    <a:cubicBezTo>
                      <a:pt x="2296" y="8346"/>
                      <a:pt x="2888" y="8477"/>
                      <a:pt x="2736" y="8789"/>
                    </a:cubicBezTo>
                    <a:cubicBezTo>
                      <a:pt x="2487" y="8980"/>
                      <a:pt x="2231" y="8785"/>
                      <a:pt x="1999" y="8788"/>
                    </a:cubicBezTo>
                    <a:cubicBezTo>
                      <a:pt x="1930" y="8781"/>
                      <a:pt x="1954" y="8678"/>
                      <a:pt x="1835" y="8708"/>
                    </a:cubicBezTo>
                    <a:cubicBezTo>
                      <a:pt x="1704" y="8534"/>
                      <a:pt x="1349" y="8634"/>
                      <a:pt x="1224" y="8736"/>
                    </a:cubicBezTo>
                    <a:cubicBezTo>
                      <a:pt x="1102" y="8835"/>
                      <a:pt x="682" y="8887"/>
                      <a:pt x="661" y="8607"/>
                    </a:cubicBezTo>
                    <a:cubicBezTo>
                      <a:pt x="631" y="8603"/>
                      <a:pt x="588" y="8600"/>
                      <a:pt x="561" y="8615"/>
                    </a:cubicBezTo>
                    <a:cubicBezTo>
                      <a:pt x="559" y="8612"/>
                      <a:pt x="535" y="8572"/>
                      <a:pt x="535" y="8572"/>
                    </a:cubicBezTo>
                    <a:cubicBezTo>
                      <a:pt x="414" y="8571"/>
                      <a:pt x="318" y="8636"/>
                      <a:pt x="375" y="8778"/>
                    </a:cubicBezTo>
                    <a:cubicBezTo>
                      <a:pt x="343" y="8806"/>
                      <a:pt x="256" y="9007"/>
                      <a:pt x="329" y="9043"/>
                    </a:cubicBezTo>
                    <a:cubicBezTo>
                      <a:pt x="249" y="9165"/>
                      <a:pt x="305" y="9330"/>
                      <a:pt x="421" y="9335"/>
                    </a:cubicBezTo>
                    <a:cubicBezTo>
                      <a:pt x="437" y="9593"/>
                      <a:pt x="540" y="10027"/>
                      <a:pt x="785" y="10022"/>
                    </a:cubicBezTo>
                    <a:cubicBezTo>
                      <a:pt x="850" y="10027"/>
                      <a:pt x="1167" y="10311"/>
                      <a:pt x="1169" y="10017"/>
                    </a:cubicBezTo>
                    <a:cubicBezTo>
                      <a:pt x="1171" y="9906"/>
                      <a:pt x="1447" y="10181"/>
                      <a:pt x="1452" y="10184"/>
                    </a:cubicBezTo>
                    <a:cubicBezTo>
                      <a:pt x="1603" y="10274"/>
                      <a:pt x="1696" y="10029"/>
                      <a:pt x="1800" y="10012"/>
                    </a:cubicBezTo>
                    <a:cubicBezTo>
                      <a:pt x="1854" y="10012"/>
                      <a:pt x="1899" y="10096"/>
                      <a:pt x="1959" y="10058"/>
                    </a:cubicBezTo>
                    <a:cubicBezTo>
                      <a:pt x="1947" y="10128"/>
                      <a:pt x="1993" y="10195"/>
                      <a:pt x="1984" y="10276"/>
                    </a:cubicBezTo>
                    <a:cubicBezTo>
                      <a:pt x="1984" y="10276"/>
                      <a:pt x="2022" y="10292"/>
                      <a:pt x="2025" y="10293"/>
                    </a:cubicBezTo>
                    <a:cubicBezTo>
                      <a:pt x="2030" y="10351"/>
                      <a:pt x="2017" y="10414"/>
                      <a:pt x="2045" y="10467"/>
                    </a:cubicBezTo>
                    <a:cubicBezTo>
                      <a:pt x="1964" y="10561"/>
                      <a:pt x="1951" y="10674"/>
                      <a:pt x="1927" y="10801"/>
                    </a:cubicBezTo>
                    <a:cubicBezTo>
                      <a:pt x="1848" y="10835"/>
                      <a:pt x="1834" y="11184"/>
                      <a:pt x="1763" y="11286"/>
                    </a:cubicBezTo>
                    <a:cubicBezTo>
                      <a:pt x="1769" y="11302"/>
                      <a:pt x="2052" y="12076"/>
                      <a:pt x="1847" y="12076"/>
                    </a:cubicBezTo>
                    <a:cubicBezTo>
                      <a:pt x="1847" y="12076"/>
                      <a:pt x="1847" y="12076"/>
                      <a:pt x="1847" y="12076"/>
                    </a:cubicBezTo>
                    <a:lnTo>
                      <a:pt x="1837" y="12090"/>
                    </a:lnTo>
                    <a:cubicBezTo>
                      <a:pt x="1850" y="12113"/>
                      <a:pt x="1854" y="12139"/>
                      <a:pt x="1849" y="12168"/>
                    </a:cubicBezTo>
                    <a:lnTo>
                      <a:pt x="1968" y="12175"/>
                    </a:lnTo>
                    <a:cubicBezTo>
                      <a:pt x="2045" y="12306"/>
                      <a:pt x="2361" y="12799"/>
                      <a:pt x="2334" y="12928"/>
                    </a:cubicBezTo>
                    <a:cubicBezTo>
                      <a:pt x="2299" y="13089"/>
                      <a:pt x="2510" y="13140"/>
                      <a:pt x="2556" y="13229"/>
                    </a:cubicBezTo>
                    <a:cubicBezTo>
                      <a:pt x="2628" y="13365"/>
                      <a:pt x="2637" y="13466"/>
                      <a:pt x="2665" y="13606"/>
                    </a:cubicBezTo>
                    <a:cubicBezTo>
                      <a:pt x="2622" y="13995"/>
                      <a:pt x="2974" y="14177"/>
                      <a:pt x="3079" y="14465"/>
                    </a:cubicBezTo>
                    <a:cubicBezTo>
                      <a:pt x="3147" y="14644"/>
                      <a:pt x="3352" y="14818"/>
                      <a:pt x="3369" y="15010"/>
                    </a:cubicBezTo>
                    <a:cubicBezTo>
                      <a:pt x="3389" y="15237"/>
                      <a:pt x="3410" y="15717"/>
                      <a:pt x="3527" y="15914"/>
                    </a:cubicBezTo>
                    <a:cubicBezTo>
                      <a:pt x="3685" y="16178"/>
                      <a:pt x="3909" y="15819"/>
                      <a:pt x="4050" y="15819"/>
                    </a:cubicBezTo>
                    <a:cubicBezTo>
                      <a:pt x="4318" y="15819"/>
                      <a:pt x="4521" y="15540"/>
                      <a:pt x="4746" y="15429"/>
                    </a:cubicBezTo>
                    <a:cubicBezTo>
                      <a:pt x="4904" y="15350"/>
                      <a:pt x="5142" y="15358"/>
                      <a:pt x="5113" y="15092"/>
                    </a:cubicBezTo>
                    <a:cubicBezTo>
                      <a:pt x="5108" y="15051"/>
                      <a:pt x="5191" y="15049"/>
                      <a:pt x="5224" y="15056"/>
                    </a:cubicBezTo>
                    <a:cubicBezTo>
                      <a:pt x="5227" y="15026"/>
                      <a:pt x="5232" y="14996"/>
                      <a:pt x="5238" y="14967"/>
                    </a:cubicBezTo>
                    <a:cubicBezTo>
                      <a:pt x="5244" y="14974"/>
                      <a:pt x="5256" y="14987"/>
                      <a:pt x="5262" y="14995"/>
                    </a:cubicBezTo>
                    <a:cubicBezTo>
                      <a:pt x="5385" y="14964"/>
                      <a:pt x="5690" y="14881"/>
                      <a:pt x="5666" y="14697"/>
                    </a:cubicBezTo>
                    <a:cubicBezTo>
                      <a:pt x="5680" y="14778"/>
                      <a:pt x="5943" y="14440"/>
                      <a:pt x="5924" y="14454"/>
                    </a:cubicBezTo>
                    <a:cubicBezTo>
                      <a:pt x="5959" y="14436"/>
                      <a:pt x="6024" y="14445"/>
                      <a:pt x="6061" y="14446"/>
                    </a:cubicBezTo>
                    <a:lnTo>
                      <a:pt x="6064" y="14398"/>
                    </a:lnTo>
                    <a:lnTo>
                      <a:pt x="6088" y="14378"/>
                    </a:lnTo>
                    <a:cubicBezTo>
                      <a:pt x="6071" y="14281"/>
                      <a:pt x="6052" y="14106"/>
                      <a:pt x="6092" y="14014"/>
                    </a:cubicBezTo>
                    <a:cubicBezTo>
                      <a:pt x="6217" y="14121"/>
                      <a:pt x="6399" y="13516"/>
                      <a:pt x="6416" y="13402"/>
                    </a:cubicBezTo>
                    <a:cubicBezTo>
                      <a:pt x="6337" y="13408"/>
                      <a:pt x="6330" y="13381"/>
                      <a:pt x="6268" y="13333"/>
                    </a:cubicBezTo>
                    <a:cubicBezTo>
                      <a:pt x="6116" y="13110"/>
                      <a:pt x="6087" y="13191"/>
                      <a:pt x="5900" y="13054"/>
                    </a:cubicBezTo>
                    <a:cubicBezTo>
                      <a:pt x="5695" y="12901"/>
                      <a:pt x="5769" y="12651"/>
                      <a:pt x="5663" y="12468"/>
                    </a:cubicBezTo>
                    <a:cubicBezTo>
                      <a:pt x="5681" y="12448"/>
                      <a:pt x="5685" y="12420"/>
                      <a:pt x="5677" y="12383"/>
                    </a:cubicBezTo>
                    <a:cubicBezTo>
                      <a:pt x="5773" y="12362"/>
                      <a:pt x="5783" y="12641"/>
                      <a:pt x="5830" y="12702"/>
                    </a:cubicBezTo>
                    <a:cubicBezTo>
                      <a:pt x="5907" y="12800"/>
                      <a:pt x="6096" y="12798"/>
                      <a:pt x="6204" y="12813"/>
                    </a:cubicBezTo>
                    <a:cubicBezTo>
                      <a:pt x="6343" y="12843"/>
                      <a:pt x="6560" y="12984"/>
                      <a:pt x="6684" y="12921"/>
                    </a:cubicBezTo>
                    <a:cubicBezTo>
                      <a:pt x="6904" y="12809"/>
                      <a:pt x="7142" y="12917"/>
                      <a:pt x="7377" y="12831"/>
                    </a:cubicBezTo>
                    <a:cubicBezTo>
                      <a:pt x="7381" y="12857"/>
                      <a:pt x="7392" y="12874"/>
                      <a:pt x="7409" y="12884"/>
                    </a:cubicBezTo>
                    <a:cubicBezTo>
                      <a:pt x="7402" y="12977"/>
                      <a:pt x="7445" y="12999"/>
                      <a:pt x="7507" y="12996"/>
                    </a:cubicBezTo>
                    <a:cubicBezTo>
                      <a:pt x="7525" y="13107"/>
                      <a:pt x="7595" y="13302"/>
                      <a:pt x="7708" y="13243"/>
                    </a:cubicBezTo>
                    <a:cubicBezTo>
                      <a:pt x="7799" y="13358"/>
                      <a:pt x="7948" y="13516"/>
                      <a:pt x="8082" y="13456"/>
                    </a:cubicBezTo>
                    <a:cubicBezTo>
                      <a:pt x="8040" y="13536"/>
                      <a:pt x="7899" y="13395"/>
                      <a:pt x="7863" y="13512"/>
                    </a:cubicBezTo>
                    <a:cubicBezTo>
                      <a:pt x="7838" y="13591"/>
                      <a:pt x="7985" y="13734"/>
                      <a:pt x="8024" y="13785"/>
                    </a:cubicBezTo>
                    <a:cubicBezTo>
                      <a:pt x="8174" y="13978"/>
                      <a:pt x="8328" y="14099"/>
                      <a:pt x="8506" y="13859"/>
                    </a:cubicBezTo>
                    <a:cubicBezTo>
                      <a:pt x="8506" y="13859"/>
                      <a:pt x="8511" y="13822"/>
                      <a:pt x="8511" y="13821"/>
                    </a:cubicBezTo>
                    <a:cubicBezTo>
                      <a:pt x="8597" y="14372"/>
                      <a:pt x="8658" y="15060"/>
                      <a:pt x="8944" y="15536"/>
                    </a:cubicBezTo>
                    <a:cubicBezTo>
                      <a:pt x="9051" y="15713"/>
                      <a:pt x="9457" y="17441"/>
                      <a:pt x="9713" y="17105"/>
                    </a:cubicBezTo>
                    <a:cubicBezTo>
                      <a:pt x="9784" y="17012"/>
                      <a:pt x="9781" y="16935"/>
                      <a:pt x="9870" y="16876"/>
                    </a:cubicBezTo>
                    <a:cubicBezTo>
                      <a:pt x="9961" y="16816"/>
                      <a:pt x="9845" y="16697"/>
                      <a:pt x="9968" y="16619"/>
                    </a:cubicBezTo>
                    <a:cubicBezTo>
                      <a:pt x="9997" y="16525"/>
                      <a:pt x="10045" y="16545"/>
                      <a:pt x="10043" y="16402"/>
                    </a:cubicBezTo>
                    <a:cubicBezTo>
                      <a:pt x="10042" y="16315"/>
                      <a:pt x="9996" y="16229"/>
                      <a:pt x="10027" y="16148"/>
                    </a:cubicBezTo>
                    <a:cubicBezTo>
                      <a:pt x="10149" y="15836"/>
                      <a:pt x="9994" y="15606"/>
                      <a:pt x="10014" y="15300"/>
                    </a:cubicBezTo>
                    <a:cubicBezTo>
                      <a:pt x="10017" y="15254"/>
                      <a:pt x="10218" y="15132"/>
                      <a:pt x="10207" y="15132"/>
                    </a:cubicBezTo>
                    <a:cubicBezTo>
                      <a:pt x="10321" y="15132"/>
                      <a:pt x="10494" y="14748"/>
                      <a:pt x="10602" y="14634"/>
                    </a:cubicBezTo>
                    <a:cubicBezTo>
                      <a:pt x="10691" y="14538"/>
                      <a:pt x="10737" y="14284"/>
                      <a:pt x="10862" y="14259"/>
                    </a:cubicBezTo>
                    <a:cubicBezTo>
                      <a:pt x="10992" y="14233"/>
                      <a:pt x="11028" y="14088"/>
                      <a:pt x="11120" y="13995"/>
                    </a:cubicBezTo>
                    <a:cubicBezTo>
                      <a:pt x="10889" y="13710"/>
                      <a:pt x="11322" y="13817"/>
                      <a:pt x="11401" y="13792"/>
                    </a:cubicBezTo>
                    <a:lnTo>
                      <a:pt x="11405" y="13809"/>
                    </a:lnTo>
                    <a:cubicBezTo>
                      <a:pt x="11513" y="13796"/>
                      <a:pt x="11840" y="13734"/>
                      <a:pt x="11758" y="13509"/>
                    </a:cubicBezTo>
                    <a:cubicBezTo>
                      <a:pt x="11915" y="13567"/>
                      <a:pt x="11804" y="13766"/>
                      <a:pt x="11804" y="13858"/>
                    </a:cubicBezTo>
                    <a:cubicBezTo>
                      <a:pt x="11855" y="13932"/>
                      <a:pt x="11916" y="14007"/>
                      <a:pt x="11963" y="14088"/>
                    </a:cubicBezTo>
                    <a:cubicBezTo>
                      <a:pt x="12025" y="14193"/>
                      <a:pt x="12122" y="14206"/>
                      <a:pt x="12170" y="14271"/>
                    </a:cubicBezTo>
                    <a:cubicBezTo>
                      <a:pt x="12116" y="14362"/>
                      <a:pt x="12121" y="14561"/>
                      <a:pt x="12259" y="14543"/>
                    </a:cubicBezTo>
                    <a:lnTo>
                      <a:pt x="12265" y="14517"/>
                    </a:lnTo>
                    <a:cubicBezTo>
                      <a:pt x="12405" y="14547"/>
                      <a:pt x="12309" y="15318"/>
                      <a:pt x="12423" y="15210"/>
                    </a:cubicBezTo>
                    <a:cubicBezTo>
                      <a:pt x="12494" y="15441"/>
                      <a:pt x="12802" y="15118"/>
                      <a:pt x="12844" y="14997"/>
                    </a:cubicBezTo>
                    <a:cubicBezTo>
                      <a:pt x="12856" y="15037"/>
                      <a:pt x="12878" y="15060"/>
                      <a:pt x="12911" y="15067"/>
                    </a:cubicBezTo>
                    <a:cubicBezTo>
                      <a:pt x="12902" y="15223"/>
                      <a:pt x="13012" y="15781"/>
                      <a:pt x="13143" y="15859"/>
                    </a:cubicBezTo>
                    <a:lnTo>
                      <a:pt x="13144" y="15854"/>
                    </a:lnTo>
                    <a:cubicBezTo>
                      <a:pt x="13197" y="16052"/>
                      <a:pt x="13142" y="16636"/>
                      <a:pt x="13250" y="16730"/>
                    </a:cubicBezTo>
                    <a:cubicBezTo>
                      <a:pt x="13233" y="16829"/>
                      <a:pt x="13157" y="17177"/>
                      <a:pt x="13261" y="17253"/>
                    </a:cubicBezTo>
                    <a:cubicBezTo>
                      <a:pt x="13268" y="17259"/>
                      <a:pt x="13275" y="17264"/>
                      <a:pt x="13282" y="17267"/>
                    </a:cubicBezTo>
                    <a:cubicBezTo>
                      <a:pt x="13318" y="17267"/>
                      <a:pt x="13328" y="17221"/>
                      <a:pt x="13335" y="17183"/>
                    </a:cubicBezTo>
                    <a:cubicBezTo>
                      <a:pt x="13489" y="17447"/>
                      <a:pt x="13664" y="17696"/>
                      <a:pt x="13664" y="18046"/>
                    </a:cubicBezTo>
                    <a:cubicBezTo>
                      <a:pt x="13665" y="18236"/>
                      <a:pt x="13986" y="18792"/>
                      <a:pt x="14143" y="18792"/>
                    </a:cubicBezTo>
                    <a:lnTo>
                      <a:pt x="14108" y="18792"/>
                    </a:lnTo>
                    <a:lnTo>
                      <a:pt x="14340" y="18993"/>
                    </a:lnTo>
                    <a:cubicBezTo>
                      <a:pt x="14381" y="18801"/>
                      <a:pt x="14438" y="18554"/>
                      <a:pt x="14266" y="18407"/>
                    </a:cubicBezTo>
                    <a:cubicBezTo>
                      <a:pt x="14222" y="18370"/>
                      <a:pt x="14205" y="18151"/>
                      <a:pt x="14226" y="18088"/>
                    </a:cubicBezTo>
                    <a:cubicBezTo>
                      <a:pt x="14290" y="17896"/>
                      <a:pt x="14071" y="17539"/>
                      <a:pt x="13928" y="17499"/>
                    </a:cubicBezTo>
                    <a:cubicBezTo>
                      <a:pt x="13881" y="17415"/>
                      <a:pt x="13661" y="17373"/>
                      <a:pt x="13645" y="17259"/>
                    </a:cubicBezTo>
                    <a:cubicBezTo>
                      <a:pt x="13745" y="17168"/>
                      <a:pt x="13574" y="16889"/>
                      <a:pt x="13559" y="16792"/>
                    </a:cubicBezTo>
                    <a:cubicBezTo>
                      <a:pt x="13529" y="16788"/>
                      <a:pt x="13501" y="16791"/>
                      <a:pt x="13472" y="16803"/>
                    </a:cubicBezTo>
                    <a:cubicBezTo>
                      <a:pt x="13429" y="16495"/>
                      <a:pt x="13632" y="16145"/>
                      <a:pt x="13549" y="15846"/>
                    </a:cubicBezTo>
                    <a:cubicBezTo>
                      <a:pt x="13573" y="15845"/>
                      <a:pt x="13595" y="15843"/>
                      <a:pt x="13619" y="15840"/>
                    </a:cubicBezTo>
                    <a:cubicBezTo>
                      <a:pt x="13609" y="16099"/>
                      <a:pt x="13684" y="15951"/>
                      <a:pt x="13779" y="16047"/>
                    </a:cubicBezTo>
                    <a:cubicBezTo>
                      <a:pt x="13864" y="16023"/>
                      <a:pt x="13870" y="16267"/>
                      <a:pt x="13976" y="16189"/>
                    </a:cubicBezTo>
                    <a:cubicBezTo>
                      <a:pt x="14020" y="16272"/>
                      <a:pt x="14042" y="16563"/>
                      <a:pt x="14148" y="16421"/>
                    </a:cubicBezTo>
                    <a:cubicBezTo>
                      <a:pt x="14160" y="16430"/>
                      <a:pt x="14169" y="16479"/>
                      <a:pt x="14172" y="16497"/>
                    </a:cubicBezTo>
                    <a:cubicBezTo>
                      <a:pt x="14248" y="16535"/>
                      <a:pt x="14324" y="16665"/>
                      <a:pt x="14393" y="16675"/>
                    </a:cubicBezTo>
                    <a:cubicBezTo>
                      <a:pt x="14349" y="16802"/>
                      <a:pt x="14378" y="16936"/>
                      <a:pt x="14328" y="17065"/>
                    </a:cubicBezTo>
                    <a:cubicBezTo>
                      <a:pt x="14423" y="17103"/>
                      <a:pt x="14649" y="16942"/>
                      <a:pt x="14681" y="16817"/>
                    </a:cubicBezTo>
                    <a:cubicBezTo>
                      <a:pt x="14747" y="16823"/>
                      <a:pt x="14771" y="16679"/>
                      <a:pt x="14777" y="16616"/>
                    </a:cubicBezTo>
                    <a:lnTo>
                      <a:pt x="14795" y="16636"/>
                    </a:lnTo>
                    <a:cubicBezTo>
                      <a:pt x="14920" y="16540"/>
                      <a:pt x="15138" y="16456"/>
                      <a:pt x="15162" y="16247"/>
                    </a:cubicBezTo>
                    <a:cubicBezTo>
                      <a:pt x="15186" y="16037"/>
                      <a:pt x="15149" y="15872"/>
                      <a:pt x="15136" y="15668"/>
                    </a:cubicBezTo>
                    <a:cubicBezTo>
                      <a:pt x="15108" y="15228"/>
                      <a:pt x="14762" y="15014"/>
                      <a:pt x="14564" y="14711"/>
                    </a:cubicBezTo>
                    <a:cubicBezTo>
                      <a:pt x="14528" y="14587"/>
                      <a:pt x="14270" y="14343"/>
                      <a:pt x="14428" y="14189"/>
                    </a:cubicBezTo>
                    <a:cubicBezTo>
                      <a:pt x="14501" y="14117"/>
                      <a:pt x="14517" y="14012"/>
                      <a:pt x="14591" y="13938"/>
                    </a:cubicBezTo>
                    <a:cubicBezTo>
                      <a:pt x="14638" y="13892"/>
                      <a:pt x="14715" y="13816"/>
                      <a:pt x="14743" y="13760"/>
                    </a:cubicBezTo>
                    <a:cubicBezTo>
                      <a:pt x="14780" y="13785"/>
                      <a:pt x="14880" y="13924"/>
                      <a:pt x="14917" y="13797"/>
                    </a:cubicBezTo>
                    <a:cubicBezTo>
                      <a:pt x="14919" y="13798"/>
                      <a:pt x="14921" y="13800"/>
                      <a:pt x="14924" y="13802"/>
                    </a:cubicBezTo>
                    <a:cubicBezTo>
                      <a:pt x="14874" y="13903"/>
                      <a:pt x="14944" y="14050"/>
                      <a:pt x="15003" y="14121"/>
                    </a:cubicBezTo>
                    <a:cubicBezTo>
                      <a:pt x="14696" y="14139"/>
                      <a:pt x="14934" y="14721"/>
                      <a:pt x="15063" y="14532"/>
                    </a:cubicBezTo>
                    <a:cubicBezTo>
                      <a:pt x="15168" y="14522"/>
                      <a:pt x="15172" y="14273"/>
                      <a:pt x="15207" y="14188"/>
                    </a:cubicBezTo>
                    <a:cubicBezTo>
                      <a:pt x="15207" y="14093"/>
                      <a:pt x="15157" y="14104"/>
                      <a:pt x="15102" y="14115"/>
                    </a:cubicBezTo>
                    <a:cubicBezTo>
                      <a:pt x="15199" y="14030"/>
                      <a:pt x="15118" y="14016"/>
                      <a:pt x="15104" y="13913"/>
                    </a:cubicBezTo>
                    <a:cubicBezTo>
                      <a:pt x="15092" y="13820"/>
                      <a:pt x="15241" y="13850"/>
                      <a:pt x="15282" y="13822"/>
                    </a:cubicBezTo>
                    <a:cubicBezTo>
                      <a:pt x="15359" y="13767"/>
                      <a:pt x="15439" y="13745"/>
                      <a:pt x="15523" y="13688"/>
                    </a:cubicBezTo>
                    <a:cubicBezTo>
                      <a:pt x="15526" y="13681"/>
                      <a:pt x="15528" y="13675"/>
                      <a:pt x="15529" y="13668"/>
                    </a:cubicBezTo>
                    <a:cubicBezTo>
                      <a:pt x="15564" y="13634"/>
                      <a:pt x="15623" y="13651"/>
                      <a:pt x="15631" y="13574"/>
                    </a:cubicBezTo>
                    <a:cubicBezTo>
                      <a:pt x="15690" y="13627"/>
                      <a:pt x="16074" y="13471"/>
                      <a:pt x="16095" y="13390"/>
                    </a:cubicBezTo>
                    <a:cubicBezTo>
                      <a:pt x="16114" y="13308"/>
                      <a:pt x="16263" y="13203"/>
                      <a:pt x="16314" y="13153"/>
                    </a:cubicBezTo>
                    <a:cubicBezTo>
                      <a:pt x="16369" y="13097"/>
                      <a:pt x="16451" y="12820"/>
                      <a:pt x="16493" y="12794"/>
                    </a:cubicBezTo>
                    <a:lnTo>
                      <a:pt x="16510" y="12781"/>
                    </a:lnTo>
                    <a:cubicBezTo>
                      <a:pt x="16523" y="12573"/>
                      <a:pt x="16584" y="12331"/>
                      <a:pt x="16643" y="12135"/>
                    </a:cubicBezTo>
                    <a:cubicBezTo>
                      <a:pt x="16777" y="12226"/>
                      <a:pt x="16741" y="11976"/>
                      <a:pt x="16718" y="11897"/>
                    </a:cubicBezTo>
                    <a:lnTo>
                      <a:pt x="16759" y="11906"/>
                    </a:lnTo>
                    <a:cubicBezTo>
                      <a:pt x="16726" y="11747"/>
                      <a:pt x="16728" y="11491"/>
                      <a:pt x="16531" y="11506"/>
                    </a:cubicBezTo>
                    <a:cubicBezTo>
                      <a:pt x="16589" y="11423"/>
                      <a:pt x="16734" y="11436"/>
                      <a:pt x="16572" y="11272"/>
                    </a:cubicBezTo>
                    <a:lnTo>
                      <a:pt x="16584" y="11278"/>
                    </a:lnTo>
                    <a:cubicBezTo>
                      <a:pt x="16598" y="11049"/>
                      <a:pt x="16383" y="11061"/>
                      <a:pt x="16346" y="10916"/>
                    </a:cubicBezTo>
                    <a:cubicBezTo>
                      <a:pt x="16216" y="10747"/>
                      <a:pt x="16131" y="10449"/>
                      <a:pt x="15922" y="10393"/>
                    </a:cubicBezTo>
                    <a:cubicBezTo>
                      <a:pt x="15951" y="10281"/>
                      <a:pt x="15996" y="10050"/>
                      <a:pt x="16094" y="10009"/>
                    </a:cubicBezTo>
                    <a:cubicBezTo>
                      <a:pt x="16162" y="9981"/>
                      <a:pt x="16172" y="9976"/>
                      <a:pt x="16241" y="9976"/>
                    </a:cubicBezTo>
                    <a:cubicBezTo>
                      <a:pt x="16389" y="9976"/>
                      <a:pt x="16257" y="9717"/>
                      <a:pt x="16138" y="9717"/>
                    </a:cubicBezTo>
                    <a:cubicBezTo>
                      <a:pt x="16041" y="9717"/>
                      <a:pt x="15947" y="9596"/>
                      <a:pt x="15855" y="9645"/>
                    </a:cubicBezTo>
                    <a:cubicBezTo>
                      <a:pt x="15815" y="9666"/>
                      <a:pt x="15657" y="9959"/>
                      <a:pt x="15665" y="9700"/>
                    </a:cubicBezTo>
                    <a:cubicBezTo>
                      <a:pt x="15671" y="9442"/>
                      <a:pt x="15348" y="9696"/>
                      <a:pt x="15343" y="9394"/>
                    </a:cubicBezTo>
                    <a:cubicBezTo>
                      <a:pt x="15385" y="9432"/>
                      <a:pt x="15449" y="9421"/>
                      <a:pt x="15498" y="9408"/>
                    </a:cubicBezTo>
                    <a:cubicBezTo>
                      <a:pt x="15515" y="9403"/>
                      <a:pt x="15696" y="9022"/>
                      <a:pt x="15716" y="8978"/>
                    </a:cubicBezTo>
                    <a:cubicBezTo>
                      <a:pt x="15802" y="8780"/>
                      <a:pt x="15869" y="9340"/>
                      <a:pt x="15873" y="9343"/>
                    </a:cubicBezTo>
                    <a:cubicBezTo>
                      <a:pt x="15724" y="9412"/>
                      <a:pt x="15962" y="9649"/>
                      <a:pt x="16042" y="9398"/>
                    </a:cubicBezTo>
                    <a:cubicBezTo>
                      <a:pt x="16080" y="9281"/>
                      <a:pt x="16134" y="9226"/>
                      <a:pt x="16255" y="9232"/>
                    </a:cubicBezTo>
                    <a:cubicBezTo>
                      <a:pt x="16563" y="9232"/>
                      <a:pt x="16381" y="9707"/>
                      <a:pt x="16600" y="9725"/>
                    </a:cubicBezTo>
                    <a:cubicBezTo>
                      <a:pt x="16602" y="9756"/>
                      <a:pt x="16619" y="9789"/>
                      <a:pt x="16637" y="9811"/>
                    </a:cubicBezTo>
                    <a:cubicBezTo>
                      <a:pt x="16663" y="9798"/>
                      <a:pt x="16698" y="9771"/>
                      <a:pt x="16709" y="9740"/>
                    </a:cubicBezTo>
                    <a:cubicBezTo>
                      <a:pt x="16725" y="9749"/>
                      <a:pt x="16741" y="9758"/>
                      <a:pt x="16757" y="9767"/>
                    </a:cubicBezTo>
                    <a:cubicBezTo>
                      <a:pt x="16769" y="9767"/>
                      <a:pt x="16778" y="9762"/>
                      <a:pt x="16785" y="9756"/>
                    </a:cubicBezTo>
                    <a:cubicBezTo>
                      <a:pt x="16797" y="9780"/>
                      <a:pt x="16820" y="9802"/>
                      <a:pt x="16840" y="9817"/>
                    </a:cubicBezTo>
                    <a:cubicBezTo>
                      <a:pt x="16852" y="9804"/>
                      <a:pt x="16864" y="9788"/>
                      <a:pt x="16873" y="9771"/>
                    </a:cubicBezTo>
                    <a:cubicBezTo>
                      <a:pt x="16891" y="9805"/>
                      <a:pt x="16902" y="9828"/>
                      <a:pt x="16908" y="9843"/>
                    </a:cubicBezTo>
                    <a:cubicBezTo>
                      <a:pt x="16847" y="9895"/>
                      <a:pt x="17004" y="10307"/>
                      <a:pt x="17021" y="10410"/>
                    </a:cubicBezTo>
                    <a:cubicBezTo>
                      <a:pt x="17070" y="10691"/>
                      <a:pt x="17304" y="10518"/>
                      <a:pt x="17449" y="10518"/>
                    </a:cubicBezTo>
                    <a:cubicBezTo>
                      <a:pt x="17808" y="10215"/>
                      <a:pt x="17261" y="9613"/>
                      <a:pt x="17080" y="9402"/>
                    </a:cubicBezTo>
                    <a:lnTo>
                      <a:pt x="17048" y="9438"/>
                    </a:lnTo>
                    <a:cubicBezTo>
                      <a:pt x="16837" y="9231"/>
                      <a:pt x="16887" y="9348"/>
                      <a:pt x="17005" y="9091"/>
                    </a:cubicBezTo>
                    <a:cubicBezTo>
                      <a:pt x="17099" y="8895"/>
                      <a:pt x="16986" y="8839"/>
                      <a:pt x="17044" y="8633"/>
                    </a:cubicBezTo>
                    <a:cubicBezTo>
                      <a:pt x="17065" y="8626"/>
                      <a:pt x="17115" y="8634"/>
                      <a:pt x="17137" y="8636"/>
                    </a:cubicBezTo>
                    <a:cubicBezTo>
                      <a:pt x="17110" y="8586"/>
                      <a:pt x="17077" y="8532"/>
                      <a:pt x="17040" y="8493"/>
                    </a:cubicBezTo>
                    <a:cubicBezTo>
                      <a:pt x="17041" y="8492"/>
                      <a:pt x="17041" y="8490"/>
                      <a:pt x="17042" y="8488"/>
                    </a:cubicBezTo>
                    <a:cubicBezTo>
                      <a:pt x="17064" y="8487"/>
                      <a:pt x="17086" y="8479"/>
                      <a:pt x="17106" y="8468"/>
                    </a:cubicBezTo>
                    <a:cubicBezTo>
                      <a:pt x="17136" y="8432"/>
                      <a:pt x="17150" y="8393"/>
                      <a:pt x="17159" y="8342"/>
                    </a:cubicBezTo>
                    <a:cubicBezTo>
                      <a:pt x="17315" y="8418"/>
                      <a:pt x="17705" y="8619"/>
                      <a:pt x="17671" y="8117"/>
                    </a:cubicBezTo>
                    <a:cubicBezTo>
                      <a:pt x="17658" y="7925"/>
                      <a:pt x="17808" y="7735"/>
                      <a:pt x="17792" y="7535"/>
                    </a:cubicBezTo>
                    <a:cubicBezTo>
                      <a:pt x="17781" y="7389"/>
                      <a:pt x="17861" y="7091"/>
                      <a:pt x="17823" y="6968"/>
                    </a:cubicBezTo>
                    <a:cubicBezTo>
                      <a:pt x="17754" y="6743"/>
                      <a:pt x="17595" y="6575"/>
                      <a:pt x="17533" y="6355"/>
                    </a:cubicBezTo>
                    <a:cubicBezTo>
                      <a:pt x="17482" y="6176"/>
                      <a:pt x="17477" y="6076"/>
                      <a:pt x="17371" y="5930"/>
                    </a:cubicBezTo>
                    <a:cubicBezTo>
                      <a:pt x="17206" y="5696"/>
                      <a:pt x="16964" y="5566"/>
                      <a:pt x="16701" y="5550"/>
                    </a:cubicBezTo>
                    <a:lnTo>
                      <a:pt x="16702" y="5599"/>
                    </a:lnTo>
                    <a:lnTo>
                      <a:pt x="16682" y="5620"/>
                    </a:lnTo>
                    <a:cubicBezTo>
                      <a:pt x="16715" y="5661"/>
                      <a:pt x="16696" y="5689"/>
                      <a:pt x="16705" y="5735"/>
                    </a:cubicBezTo>
                    <a:cubicBezTo>
                      <a:pt x="16705" y="5735"/>
                      <a:pt x="16701" y="5738"/>
                      <a:pt x="16686" y="5738"/>
                    </a:cubicBezTo>
                    <a:cubicBezTo>
                      <a:pt x="16699" y="5604"/>
                      <a:pt x="16597" y="5649"/>
                      <a:pt x="16543" y="5672"/>
                    </a:cubicBezTo>
                    <a:cubicBezTo>
                      <a:pt x="16464" y="5655"/>
                      <a:pt x="16474" y="5478"/>
                      <a:pt x="16362" y="5478"/>
                    </a:cubicBezTo>
                    <a:cubicBezTo>
                      <a:pt x="16292" y="5478"/>
                      <a:pt x="16248" y="5504"/>
                      <a:pt x="16175" y="5453"/>
                    </a:cubicBezTo>
                    <a:cubicBezTo>
                      <a:pt x="16188" y="5307"/>
                      <a:pt x="16331" y="5234"/>
                      <a:pt x="16320" y="5059"/>
                    </a:cubicBezTo>
                    <a:cubicBezTo>
                      <a:pt x="16316" y="4984"/>
                      <a:pt x="16399" y="4871"/>
                      <a:pt x="16438" y="4830"/>
                    </a:cubicBezTo>
                    <a:cubicBezTo>
                      <a:pt x="16438" y="4780"/>
                      <a:pt x="16419" y="4738"/>
                      <a:pt x="16403" y="4694"/>
                    </a:cubicBezTo>
                    <a:cubicBezTo>
                      <a:pt x="16485" y="4410"/>
                      <a:pt x="16622" y="4513"/>
                      <a:pt x="16822" y="4502"/>
                    </a:cubicBezTo>
                    <a:cubicBezTo>
                      <a:pt x="17017" y="4491"/>
                      <a:pt x="17229" y="4512"/>
                      <a:pt x="17432" y="4486"/>
                    </a:cubicBezTo>
                    <a:cubicBezTo>
                      <a:pt x="17432" y="4486"/>
                      <a:pt x="17380" y="4399"/>
                      <a:pt x="17380" y="4399"/>
                    </a:cubicBezTo>
                    <a:cubicBezTo>
                      <a:pt x="17472" y="4395"/>
                      <a:pt x="17591" y="4417"/>
                      <a:pt x="17675" y="4457"/>
                    </a:cubicBezTo>
                    <a:lnTo>
                      <a:pt x="17587" y="4479"/>
                    </a:lnTo>
                    <a:cubicBezTo>
                      <a:pt x="17820" y="4694"/>
                      <a:pt x="18012" y="4482"/>
                      <a:pt x="18255" y="4567"/>
                    </a:cubicBezTo>
                    <a:lnTo>
                      <a:pt x="18310" y="4498"/>
                    </a:lnTo>
                    <a:cubicBezTo>
                      <a:pt x="18234" y="4374"/>
                      <a:pt x="18125" y="4427"/>
                      <a:pt x="18045" y="4339"/>
                    </a:cubicBezTo>
                    <a:cubicBezTo>
                      <a:pt x="18017" y="4297"/>
                      <a:pt x="18066" y="4003"/>
                      <a:pt x="18073" y="3947"/>
                    </a:cubicBezTo>
                    <a:cubicBezTo>
                      <a:pt x="18187" y="3913"/>
                      <a:pt x="18309" y="3913"/>
                      <a:pt x="18421" y="3949"/>
                    </a:cubicBezTo>
                    <a:cubicBezTo>
                      <a:pt x="18458" y="3949"/>
                      <a:pt x="18515" y="4111"/>
                      <a:pt x="18527" y="4157"/>
                    </a:cubicBezTo>
                    <a:cubicBezTo>
                      <a:pt x="18550" y="4152"/>
                      <a:pt x="18576" y="4143"/>
                      <a:pt x="18595" y="4129"/>
                    </a:cubicBezTo>
                    <a:cubicBezTo>
                      <a:pt x="18617" y="4170"/>
                      <a:pt x="18639" y="4210"/>
                      <a:pt x="18664" y="4248"/>
                    </a:cubicBezTo>
                    <a:cubicBezTo>
                      <a:pt x="18693" y="4222"/>
                      <a:pt x="18724" y="4201"/>
                      <a:pt x="18757" y="4186"/>
                    </a:cubicBezTo>
                    <a:cubicBezTo>
                      <a:pt x="18758" y="4038"/>
                      <a:pt x="18825" y="3956"/>
                      <a:pt x="18932" y="4040"/>
                    </a:cubicBezTo>
                    <a:cubicBezTo>
                      <a:pt x="18932" y="4003"/>
                      <a:pt x="18933" y="3962"/>
                      <a:pt x="18927" y="3925"/>
                    </a:cubicBezTo>
                    <a:cubicBezTo>
                      <a:pt x="18949" y="3962"/>
                      <a:pt x="18974" y="4040"/>
                      <a:pt x="19016" y="4044"/>
                    </a:cubicBezTo>
                    <a:cubicBezTo>
                      <a:pt x="19020" y="4065"/>
                      <a:pt x="19027" y="4085"/>
                      <a:pt x="19036" y="4104"/>
                    </a:cubicBezTo>
                    <a:cubicBezTo>
                      <a:pt x="18991" y="4134"/>
                      <a:pt x="18948" y="4163"/>
                      <a:pt x="18913" y="4209"/>
                    </a:cubicBezTo>
                    <a:lnTo>
                      <a:pt x="18933" y="4227"/>
                    </a:lnTo>
                    <a:lnTo>
                      <a:pt x="18922" y="4242"/>
                    </a:lnTo>
                    <a:cubicBezTo>
                      <a:pt x="18933" y="4251"/>
                      <a:pt x="18941" y="4262"/>
                      <a:pt x="18947" y="4276"/>
                    </a:cubicBezTo>
                    <a:cubicBezTo>
                      <a:pt x="18922" y="4461"/>
                      <a:pt x="18945" y="4782"/>
                      <a:pt x="18746" y="4754"/>
                    </a:cubicBezTo>
                    <a:cubicBezTo>
                      <a:pt x="18747" y="4788"/>
                      <a:pt x="18744" y="4821"/>
                      <a:pt x="18739" y="4854"/>
                    </a:cubicBezTo>
                    <a:cubicBezTo>
                      <a:pt x="18836" y="5008"/>
                      <a:pt x="18864" y="5224"/>
                      <a:pt x="18983" y="5396"/>
                    </a:cubicBezTo>
                    <a:cubicBezTo>
                      <a:pt x="19126" y="5602"/>
                      <a:pt x="19308" y="5753"/>
                      <a:pt x="19457" y="5949"/>
                    </a:cubicBezTo>
                    <a:cubicBezTo>
                      <a:pt x="19532" y="6048"/>
                      <a:pt x="19836" y="6469"/>
                      <a:pt x="19960" y="6469"/>
                    </a:cubicBezTo>
                    <a:cubicBezTo>
                      <a:pt x="20212" y="6469"/>
                      <a:pt x="19956" y="6018"/>
                      <a:pt x="19950" y="5979"/>
                    </a:cubicBezTo>
                    <a:cubicBezTo>
                      <a:pt x="19977" y="5936"/>
                      <a:pt x="20168" y="5982"/>
                      <a:pt x="20211" y="5985"/>
                    </a:cubicBezTo>
                    <a:cubicBezTo>
                      <a:pt x="20174" y="5942"/>
                      <a:pt x="19926" y="5707"/>
                      <a:pt x="19968" y="5649"/>
                    </a:cubicBezTo>
                    <a:cubicBezTo>
                      <a:pt x="19982" y="5630"/>
                      <a:pt x="20101" y="5654"/>
                      <a:pt x="20126" y="5664"/>
                    </a:cubicBezTo>
                    <a:cubicBezTo>
                      <a:pt x="20192" y="5412"/>
                      <a:pt x="19863" y="5420"/>
                      <a:pt x="19903" y="5247"/>
                    </a:cubicBezTo>
                    <a:cubicBezTo>
                      <a:pt x="19934" y="5260"/>
                      <a:pt x="19968" y="5294"/>
                      <a:pt x="19997" y="5315"/>
                    </a:cubicBezTo>
                    <a:cubicBezTo>
                      <a:pt x="20147" y="5117"/>
                      <a:pt x="19645" y="4785"/>
                      <a:pt x="19523" y="4756"/>
                    </a:cubicBezTo>
                    <a:cubicBezTo>
                      <a:pt x="19467" y="4748"/>
                      <a:pt x="19432" y="4643"/>
                      <a:pt x="19443" y="4586"/>
                    </a:cubicBezTo>
                    <a:cubicBezTo>
                      <a:pt x="19470" y="4445"/>
                      <a:pt x="19324" y="4420"/>
                      <a:pt x="19334" y="4366"/>
                    </a:cubicBezTo>
                    <a:cubicBezTo>
                      <a:pt x="19351" y="4272"/>
                      <a:pt x="19470" y="4429"/>
                      <a:pt x="19504" y="4429"/>
                    </a:cubicBezTo>
                    <a:cubicBezTo>
                      <a:pt x="19583" y="4429"/>
                      <a:pt x="19522" y="4292"/>
                      <a:pt x="19560" y="4279"/>
                    </a:cubicBezTo>
                    <a:cubicBezTo>
                      <a:pt x="19779" y="4468"/>
                      <a:pt x="19644" y="4227"/>
                      <a:pt x="19830" y="4227"/>
                    </a:cubicBezTo>
                    <a:cubicBezTo>
                      <a:pt x="19974" y="4180"/>
                      <a:pt x="20153" y="4358"/>
                      <a:pt x="20275" y="4424"/>
                    </a:cubicBezTo>
                    <a:cubicBezTo>
                      <a:pt x="20286" y="4362"/>
                      <a:pt x="20280" y="4286"/>
                      <a:pt x="20244" y="4238"/>
                    </a:cubicBezTo>
                    <a:cubicBezTo>
                      <a:pt x="20487" y="4009"/>
                      <a:pt x="20524" y="3674"/>
                      <a:pt x="20914" y="3862"/>
                    </a:cubicBezTo>
                    <a:cubicBezTo>
                      <a:pt x="20928" y="3840"/>
                      <a:pt x="20946" y="3835"/>
                      <a:pt x="20968" y="3843"/>
                    </a:cubicBezTo>
                    <a:cubicBezTo>
                      <a:pt x="20980" y="3602"/>
                      <a:pt x="20494" y="3359"/>
                      <a:pt x="20326" y="3322"/>
                    </a:cubicBezTo>
                    <a:cubicBezTo>
                      <a:pt x="20400" y="3299"/>
                      <a:pt x="20509" y="3221"/>
                      <a:pt x="20442" y="3106"/>
                    </a:cubicBezTo>
                    <a:cubicBezTo>
                      <a:pt x="20615" y="3209"/>
                      <a:pt x="20796" y="3130"/>
                      <a:pt x="20975" y="3259"/>
                    </a:cubicBezTo>
                    <a:cubicBezTo>
                      <a:pt x="21042" y="3307"/>
                      <a:pt x="21600" y="3507"/>
                      <a:pt x="21591" y="3334"/>
                    </a:cubicBezTo>
                    <a:cubicBezTo>
                      <a:pt x="21518" y="3261"/>
                      <a:pt x="21537" y="3195"/>
                      <a:pt x="21482" y="3136"/>
                    </a:cubicBezTo>
                    <a:close/>
                    <a:moveTo>
                      <a:pt x="16994" y="18909"/>
                    </a:moveTo>
                    <a:cubicBezTo>
                      <a:pt x="16992" y="18916"/>
                      <a:pt x="16986" y="18936"/>
                      <a:pt x="16994" y="18908"/>
                    </a:cubicBezTo>
                    <a:cubicBezTo>
                      <a:pt x="16995" y="18905"/>
                      <a:pt x="16995" y="18906"/>
                      <a:pt x="16994" y="18908"/>
                    </a:cubicBezTo>
                    <a:cubicBezTo>
                      <a:pt x="17025" y="18802"/>
                      <a:pt x="16849" y="18703"/>
                      <a:pt x="16797" y="18645"/>
                    </a:cubicBezTo>
                    <a:cubicBezTo>
                      <a:pt x="16910" y="18509"/>
                      <a:pt x="16724" y="18432"/>
                      <a:pt x="16738" y="18304"/>
                    </a:cubicBezTo>
                    <a:lnTo>
                      <a:pt x="16754" y="18340"/>
                    </a:lnTo>
                    <a:lnTo>
                      <a:pt x="16768" y="18257"/>
                    </a:lnTo>
                    <a:lnTo>
                      <a:pt x="16776" y="18259"/>
                    </a:lnTo>
                    <a:cubicBezTo>
                      <a:pt x="16763" y="18110"/>
                      <a:pt x="16888" y="18117"/>
                      <a:pt x="16947" y="18016"/>
                    </a:cubicBezTo>
                    <a:cubicBezTo>
                      <a:pt x="16932" y="18006"/>
                      <a:pt x="16894" y="17954"/>
                      <a:pt x="16878" y="17954"/>
                    </a:cubicBezTo>
                    <a:cubicBezTo>
                      <a:pt x="17187" y="17954"/>
                      <a:pt x="16910" y="17614"/>
                      <a:pt x="16748" y="17594"/>
                    </a:cubicBezTo>
                    <a:cubicBezTo>
                      <a:pt x="16760" y="17529"/>
                      <a:pt x="16681" y="17426"/>
                      <a:pt x="16659" y="17362"/>
                    </a:cubicBezTo>
                    <a:cubicBezTo>
                      <a:pt x="16473" y="17255"/>
                      <a:pt x="16458" y="17581"/>
                      <a:pt x="16392" y="17697"/>
                    </a:cubicBezTo>
                    <a:lnTo>
                      <a:pt x="16408" y="17712"/>
                    </a:lnTo>
                    <a:cubicBezTo>
                      <a:pt x="16350" y="17704"/>
                      <a:pt x="16222" y="17768"/>
                      <a:pt x="16295" y="17866"/>
                    </a:cubicBezTo>
                    <a:cubicBezTo>
                      <a:pt x="16216" y="17940"/>
                      <a:pt x="16061" y="17932"/>
                      <a:pt x="16023" y="18049"/>
                    </a:cubicBezTo>
                    <a:cubicBezTo>
                      <a:pt x="15957" y="18251"/>
                      <a:pt x="15876" y="18304"/>
                      <a:pt x="15732" y="18363"/>
                    </a:cubicBezTo>
                    <a:cubicBezTo>
                      <a:pt x="15609" y="18415"/>
                      <a:pt x="15571" y="18696"/>
                      <a:pt x="15535" y="18708"/>
                    </a:cubicBezTo>
                    <a:cubicBezTo>
                      <a:pt x="15508" y="18708"/>
                      <a:pt x="15366" y="18659"/>
                      <a:pt x="15367" y="18626"/>
                    </a:cubicBezTo>
                    <a:lnTo>
                      <a:pt x="15369" y="18534"/>
                    </a:lnTo>
                    <a:lnTo>
                      <a:pt x="15311" y="18575"/>
                    </a:lnTo>
                    <a:lnTo>
                      <a:pt x="15306" y="18562"/>
                    </a:lnTo>
                    <a:cubicBezTo>
                      <a:pt x="15117" y="18677"/>
                      <a:pt x="15108" y="18934"/>
                      <a:pt x="15200" y="19136"/>
                    </a:cubicBezTo>
                    <a:cubicBezTo>
                      <a:pt x="15161" y="19181"/>
                      <a:pt x="15164" y="19258"/>
                      <a:pt x="15203" y="19303"/>
                    </a:cubicBezTo>
                    <a:cubicBezTo>
                      <a:pt x="15195" y="19335"/>
                      <a:pt x="15210" y="19374"/>
                      <a:pt x="15235" y="19385"/>
                    </a:cubicBezTo>
                    <a:cubicBezTo>
                      <a:pt x="15225" y="19424"/>
                      <a:pt x="15232" y="19455"/>
                      <a:pt x="15254" y="19479"/>
                    </a:cubicBezTo>
                    <a:cubicBezTo>
                      <a:pt x="15285" y="19481"/>
                      <a:pt x="15311" y="19464"/>
                      <a:pt x="15340" y="19452"/>
                    </a:cubicBezTo>
                    <a:cubicBezTo>
                      <a:pt x="15350" y="19468"/>
                      <a:pt x="15353" y="19488"/>
                      <a:pt x="15347" y="19511"/>
                    </a:cubicBezTo>
                    <a:cubicBezTo>
                      <a:pt x="15325" y="19540"/>
                      <a:pt x="15350" y="19890"/>
                      <a:pt x="15399" y="19920"/>
                    </a:cubicBezTo>
                    <a:cubicBezTo>
                      <a:pt x="15473" y="19966"/>
                      <a:pt x="15568" y="19928"/>
                      <a:pt x="15643" y="19918"/>
                    </a:cubicBezTo>
                    <a:cubicBezTo>
                      <a:pt x="15630" y="20115"/>
                      <a:pt x="15842" y="20079"/>
                      <a:pt x="15913" y="19951"/>
                    </a:cubicBezTo>
                    <a:cubicBezTo>
                      <a:pt x="15943" y="20003"/>
                      <a:pt x="16038" y="20088"/>
                      <a:pt x="16085" y="20029"/>
                    </a:cubicBezTo>
                    <a:cubicBezTo>
                      <a:pt x="16181" y="20173"/>
                      <a:pt x="16201" y="20238"/>
                      <a:pt x="16389" y="20115"/>
                    </a:cubicBezTo>
                    <a:cubicBezTo>
                      <a:pt x="16410" y="20270"/>
                      <a:pt x="16541" y="20049"/>
                      <a:pt x="16499" y="19901"/>
                    </a:cubicBezTo>
                    <a:cubicBezTo>
                      <a:pt x="16526" y="19881"/>
                      <a:pt x="16539" y="19851"/>
                      <a:pt x="16538" y="19809"/>
                    </a:cubicBezTo>
                    <a:lnTo>
                      <a:pt x="16562" y="19798"/>
                    </a:lnTo>
                    <a:cubicBezTo>
                      <a:pt x="16568" y="19733"/>
                      <a:pt x="16573" y="19601"/>
                      <a:pt x="16539" y="19554"/>
                    </a:cubicBezTo>
                    <a:cubicBezTo>
                      <a:pt x="16562" y="19523"/>
                      <a:pt x="16574" y="19505"/>
                      <a:pt x="16597" y="19520"/>
                    </a:cubicBezTo>
                    <a:cubicBezTo>
                      <a:pt x="16644" y="19442"/>
                      <a:pt x="16806" y="19309"/>
                      <a:pt x="16741" y="19205"/>
                    </a:cubicBezTo>
                    <a:cubicBezTo>
                      <a:pt x="16704" y="19144"/>
                      <a:pt x="16767" y="18984"/>
                      <a:pt x="16806" y="18955"/>
                    </a:cubicBezTo>
                    <a:cubicBezTo>
                      <a:pt x="16858" y="18955"/>
                      <a:pt x="16966" y="19000"/>
                      <a:pt x="16994" y="18909"/>
                    </a:cubicBezTo>
                    <a:close/>
                    <a:moveTo>
                      <a:pt x="17082" y="15769"/>
                    </a:moveTo>
                    <a:cubicBezTo>
                      <a:pt x="17065" y="15769"/>
                      <a:pt x="17051" y="15769"/>
                      <a:pt x="17082" y="15769"/>
                    </a:cubicBezTo>
                    <a:cubicBezTo>
                      <a:pt x="17137" y="15769"/>
                      <a:pt x="17106" y="15769"/>
                      <a:pt x="17083" y="15769"/>
                    </a:cubicBezTo>
                    <a:cubicBezTo>
                      <a:pt x="17275" y="15768"/>
                      <a:pt x="17243" y="16089"/>
                      <a:pt x="17193" y="16059"/>
                    </a:cubicBezTo>
                    <a:cubicBezTo>
                      <a:pt x="17151" y="16034"/>
                      <a:pt x="17029" y="15770"/>
                      <a:pt x="17082" y="1576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2" name="Group 73"/>
            <p:cNvGrpSpPr/>
            <p:nvPr/>
          </p:nvGrpSpPr>
          <p:grpSpPr>
            <a:xfrm>
              <a:off x="18892428" y="3561665"/>
              <a:ext cx="16381241" cy="8463984"/>
              <a:chOff x="1199130" y="4522421"/>
              <a:chExt cx="11824661" cy="6109654"/>
            </a:xfrm>
            <a:solidFill>
              <a:schemeClr val="bg1"/>
            </a:solidFill>
          </p:grpSpPr>
          <p:sp>
            <p:nvSpPr>
              <p:cNvPr id="23" name="Shape 25916"/>
              <p:cNvSpPr/>
              <p:nvPr/>
            </p:nvSpPr>
            <p:spPr>
              <a:xfrm>
                <a:off x="6135668" y="4592277"/>
                <a:ext cx="2129266" cy="1912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19" h="21364" extrusionOk="0">
                    <a:moveTo>
                      <a:pt x="3010" y="6585"/>
                    </a:moveTo>
                    <a:cubicBezTo>
                      <a:pt x="2435" y="7097"/>
                      <a:pt x="992" y="7348"/>
                      <a:pt x="363" y="6890"/>
                    </a:cubicBezTo>
                    <a:cubicBezTo>
                      <a:pt x="444" y="6750"/>
                      <a:pt x="713" y="6786"/>
                      <a:pt x="499" y="6579"/>
                    </a:cubicBezTo>
                    <a:cubicBezTo>
                      <a:pt x="464" y="6545"/>
                      <a:pt x="118" y="6445"/>
                      <a:pt x="106" y="6460"/>
                    </a:cubicBezTo>
                    <a:cubicBezTo>
                      <a:pt x="240" y="6289"/>
                      <a:pt x="512" y="6444"/>
                      <a:pt x="654" y="6279"/>
                    </a:cubicBezTo>
                    <a:cubicBezTo>
                      <a:pt x="796" y="6113"/>
                      <a:pt x="-14" y="6151"/>
                      <a:pt x="0" y="6157"/>
                    </a:cubicBezTo>
                    <a:cubicBezTo>
                      <a:pt x="226" y="5657"/>
                      <a:pt x="953" y="5687"/>
                      <a:pt x="954" y="6266"/>
                    </a:cubicBezTo>
                    <a:cubicBezTo>
                      <a:pt x="1102" y="6190"/>
                      <a:pt x="1215" y="6074"/>
                      <a:pt x="1294" y="5918"/>
                    </a:cubicBezTo>
                    <a:cubicBezTo>
                      <a:pt x="1537" y="5893"/>
                      <a:pt x="2370" y="6107"/>
                      <a:pt x="2491" y="5816"/>
                    </a:cubicBezTo>
                    <a:cubicBezTo>
                      <a:pt x="2514" y="5759"/>
                      <a:pt x="3682" y="5987"/>
                      <a:pt x="3010" y="6585"/>
                    </a:cubicBezTo>
                    <a:cubicBezTo>
                      <a:pt x="2843" y="6734"/>
                      <a:pt x="3142" y="6468"/>
                      <a:pt x="3010" y="6585"/>
                    </a:cubicBezTo>
                    <a:close/>
                    <a:moveTo>
                      <a:pt x="11005" y="300"/>
                    </a:moveTo>
                    <a:cubicBezTo>
                      <a:pt x="11317" y="195"/>
                      <a:pt x="11825" y="280"/>
                      <a:pt x="12088" y="495"/>
                    </a:cubicBezTo>
                    <a:cubicBezTo>
                      <a:pt x="12051" y="428"/>
                      <a:pt x="12017" y="355"/>
                      <a:pt x="12030" y="274"/>
                    </a:cubicBezTo>
                    <a:cubicBezTo>
                      <a:pt x="12514" y="182"/>
                      <a:pt x="14125" y="719"/>
                      <a:pt x="14503" y="1064"/>
                    </a:cubicBezTo>
                    <a:cubicBezTo>
                      <a:pt x="14355" y="1090"/>
                      <a:pt x="13593" y="1487"/>
                      <a:pt x="13494" y="1113"/>
                    </a:cubicBezTo>
                    <a:cubicBezTo>
                      <a:pt x="13514" y="1074"/>
                      <a:pt x="13535" y="1036"/>
                      <a:pt x="13555" y="997"/>
                    </a:cubicBezTo>
                    <a:cubicBezTo>
                      <a:pt x="13092" y="666"/>
                      <a:pt x="12573" y="887"/>
                      <a:pt x="12439" y="1482"/>
                    </a:cubicBezTo>
                    <a:cubicBezTo>
                      <a:pt x="12305" y="1656"/>
                      <a:pt x="11018" y="988"/>
                      <a:pt x="11664" y="897"/>
                    </a:cubicBezTo>
                    <a:cubicBezTo>
                      <a:pt x="11583" y="891"/>
                      <a:pt x="10294" y="541"/>
                      <a:pt x="11005" y="300"/>
                    </a:cubicBezTo>
                    <a:cubicBezTo>
                      <a:pt x="11317" y="195"/>
                      <a:pt x="10790" y="373"/>
                      <a:pt x="11005" y="300"/>
                    </a:cubicBezTo>
                    <a:close/>
                    <a:moveTo>
                      <a:pt x="13416" y="415"/>
                    </a:moveTo>
                    <a:cubicBezTo>
                      <a:pt x="13177" y="380"/>
                      <a:pt x="12943" y="324"/>
                      <a:pt x="12720" y="200"/>
                    </a:cubicBezTo>
                    <a:cubicBezTo>
                      <a:pt x="13106" y="-111"/>
                      <a:pt x="14518" y="-25"/>
                      <a:pt x="14908" y="222"/>
                    </a:cubicBezTo>
                    <a:cubicBezTo>
                      <a:pt x="14603" y="635"/>
                      <a:pt x="13826" y="474"/>
                      <a:pt x="13416" y="415"/>
                    </a:cubicBezTo>
                    <a:cubicBezTo>
                      <a:pt x="13177" y="380"/>
                      <a:pt x="13560" y="435"/>
                      <a:pt x="13416" y="415"/>
                    </a:cubicBezTo>
                    <a:close/>
                    <a:moveTo>
                      <a:pt x="17057" y="21008"/>
                    </a:moveTo>
                    <a:cubicBezTo>
                      <a:pt x="17044" y="21058"/>
                      <a:pt x="17025" y="21102"/>
                      <a:pt x="16998" y="21143"/>
                    </a:cubicBezTo>
                    <a:cubicBezTo>
                      <a:pt x="16638" y="21123"/>
                      <a:pt x="16355" y="21046"/>
                      <a:pt x="15994" y="21031"/>
                    </a:cubicBezTo>
                    <a:cubicBezTo>
                      <a:pt x="15992" y="20975"/>
                      <a:pt x="15985" y="20922"/>
                      <a:pt x="15986" y="20864"/>
                    </a:cubicBezTo>
                    <a:cubicBezTo>
                      <a:pt x="16167" y="20818"/>
                      <a:pt x="16655" y="20912"/>
                      <a:pt x="16834" y="20976"/>
                    </a:cubicBezTo>
                    <a:cubicBezTo>
                      <a:pt x="16831" y="20995"/>
                      <a:pt x="16840" y="21021"/>
                      <a:pt x="16837" y="21040"/>
                    </a:cubicBezTo>
                    <a:cubicBezTo>
                      <a:pt x="16925" y="21067"/>
                      <a:pt x="16976" y="21002"/>
                      <a:pt x="17057" y="21008"/>
                    </a:cubicBezTo>
                    <a:cubicBezTo>
                      <a:pt x="17069" y="21052"/>
                      <a:pt x="16976" y="21002"/>
                      <a:pt x="17057" y="21008"/>
                    </a:cubicBezTo>
                    <a:close/>
                    <a:moveTo>
                      <a:pt x="15035" y="9329"/>
                    </a:moveTo>
                    <a:cubicBezTo>
                      <a:pt x="15040" y="9332"/>
                      <a:pt x="15043" y="9336"/>
                      <a:pt x="15046" y="9340"/>
                    </a:cubicBezTo>
                    <a:cubicBezTo>
                      <a:pt x="15083" y="9411"/>
                      <a:pt x="14747" y="9586"/>
                      <a:pt x="14719" y="9588"/>
                    </a:cubicBezTo>
                    <a:cubicBezTo>
                      <a:pt x="14509" y="9606"/>
                      <a:pt x="14814" y="9185"/>
                      <a:pt x="15035" y="9329"/>
                    </a:cubicBezTo>
                    <a:cubicBezTo>
                      <a:pt x="15040" y="9332"/>
                      <a:pt x="15025" y="9323"/>
                      <a:pt x="15035" y="9329"/>
                    </a:cubicBezTo>
                    <a:close/>
                    <a:moveTo>
                      <a:pt x="10464" y="17106"/>
                    </a:moveTo>
                    <a:lnTo>
                      <a:pt x="10453" y="17083"/>
                    </a:lnTo>
                    <a:cubicBezTo>
                      <a:pt x="10426" y="17405"/>
                      <a:pt x="10539" y="17595"/>
                      <a:pt x="10345" y="17882"/>
                    </a:cubicBezTo>
                    <a:cubicBezTo>
                      <a:pt x="9796" y="17382"/>
                      <a:pt x="10473" y="17289"/>
                      <a:pt x="10464" y="17106"/>
                    </a:cubicBezTo>
                    <a:cubicBezTo>
                      <a:pt x="10464" y="17106"/>
                      <a:pt x="10457" y="16967"/>
                      <a:pt x="10464" y="17106"/>
                    </a:cubicBezTo>
                    <a:close/>
                    <a:moveTo>
                      <a:pt x="10564" y="18237"/>
                    </a:moveTo>
                    <a:cubicBezTo>
                      <a:pt x="10602" y="18346"/>
                      <a:pt x="10551" y="18790"/>
                      <a:pt x="10530" y="18920"/>
                    </a:cubicBezTo>
                    <a:cubicBezTo>
                      <a:pt x="10485" y="19203"/>
                      <a:pt x="10300" y="18856"/>
                      <a:pt x="10290" y="19078"/>
                    </a:cubicBezTo>
                    <a:cubicBezTo>
                      <a:pt x="10271" y="19507"/>
                      <a:pt x="9961" y="18146"/>
                      <a:pt x="9970" y="18150"/>
                    </a:cubicBezTo>
                    <a:cubicBezTo>
                      <a:pt x="10234" y="18257"/>
                      <a:pt x="10411" y="17796"/>
                      <a:pt x="10564" y="18237"/>
                    </a:cubicBezTo>
                    <a:cubicBezTo>
                      <a:pt x="10578" y="18276"/>
                      <a:pt x="10539" y="18164"/>
                      <a:pt x="10564" y="18237"/>
                    </a:cubicBezTo>
                    <a:close/>
                    <a:moveTo>
                      <a:pt x="5029" y="10651"/>
                    </a:moveTo>
                    <a:cubicBezTo>
                      <a:pt x="5077" y="10532"/>
                      <a:pt x="5345" y="10601"/>
                      <a:pt x="5317" y="10393"/>
                    </a:cubicBezTo>
                    <a:cubicBezTo>
                      <a:pt x="5309" y="10405"/>
                      <a:pt x="5301" y="10411"/>
                      <a:pt x="5295" y="10424"/>
                    </a:cubicBezTo>
                    <a:cubicBezTo>
                      <a:pt x="5232" y="10439"/>
                      <a:pt x="5176" y="10423"/>
                      <a:pt x="5111" y="10424"/>
                    </a:cubicBezTo>
                    <a:cubicBezTo>
                      <a:pt x="5102" y="10395"/>
                      <a:pt x="5323" y="9733"/>
                      <a:pt x="5376" y="9698"/>
                    </a:cubicBezTo>
                    <a:cubicBezTo>
                      <a:pt x="5467" y="9638"/>
                      <a:pt x="5548" y="9315"/>
                      <a:pt x="5670" y="9337"/>
                    </a:cubicBezTo>
                    <a:cubicBezTo>
                      <a:pt x="5754" y="9352"/>
                      <a:pt x="6274" y="9294"/>
                      <a:pt x="6258" y="9415"/>
                    </a:cubicBezTo>
                    <a:cubicBezTo>
                      <a:pt x="6253" y="9452"/>
                      <a:pt x="5825" y="9767"/>
                      <a:pt x="5928" y="9811"/>
                    </a:cubicBezTo>
                    <a:cubicBezTo>
                      <a:pt x="5995" y="9839"/>
                      <a:pt x="6642" y="9635"/>
                      <a:pt x="6636" y="9850"/>
                    </a:cubicBezTo>
                    <a:cubicBezTo>
                      <a:pt x="6630" y="10107"/>
                      <a:pt x="6142" y="10320"/>
                      <a:pt x="6302" y="10517"/>
                    </a:cubicBezTo>
                    <a:cubicBezTo>
                      <a:pt x="6401" y="10638"/>
                      <a:pt x="6622" y="10658"/>
                      <a:pt x="6653" y="10846"/>
                    </a:cubicBezTo>
                    <a:cubicBezTo>
                      <a:pt x="6671" y="10958"/>
                      <a:pt x="6675" y="11181"/>
                      <a:pt x="6785" y="11246"/>
                    </a:cubicBezTo>
                    <a:cubicBezTo>
                      <a:pt x="7128" y="11447"/>
                      <a:pt x="7055" y="11926"/>
                      <a:pt x="7226" y="12079"/>
                    </a:cubicBezTo>
                    <a:cubicBezTo>
                      <a:pt x="7345" y="12186"/>
                      <a:pt x="7646" y="11861"/>
                      <a:pt x="7721" y="12232"/>
                    </a:cubicBezTo>
                    <a:cubicBezTo>
                      <a:pt x="7759" y="12416"/>
                      <a:pt x="7449" y="12755"/>
                      <a:pt x="7292" y="12788"/>
                    </a:cubicBezTo>
                    <a:cubicBezTo>
                      <a:pt x="7264" y="12782"/>
                      <a:pt x="7615" y="12821"/>
                      <a:pt x="7617" y="12880"/>
                    </a:cubicBezTo>
                    <a:cubicBezTo>
                      <a:pt x="7622" y="13056"/>
                      <a:pt x="6316" y="13296"/>
                      <a:pt x="6190" y="13215"/>
                    </a:cubicBezTo>
                    <a:cubicBezTo>
                      <a:pt x="5876" y="13016"/>
                      <a:pt x="5422" y="13624"/>
                      <a:pt x="4985" y="13472"/>
                    </a:cubicBezTo>
                    <a:cubicBezTo>
                      <a:pt x="5239" y="13140"/>
                      <a:pt x="5940" y="13044"/>
                      <a:pt x="6110" y="12742"/>
                    </a:cubicBezTo>
                    <a:cubicBezTo>
                      <a:pt x="5925" y="12832"/>
                      <a:pt x="5802" y="12692"/>
                      <a:pt x="5782" y="12693"/>
                    </a:cubicBezTo>
                    <a:cubicBezTo>
                      <a:pt x="5654" y="12701"/>
                      <a:pt x="5527" y="12674"/>
                      <a:pt x="5405" y="12714"/>
                    </a:cubicBezTo>
                    <a:cubicBezTo>
                      <a:pt x="5071" y="12824"/>
                      <a:pt x="5664" y="12288"/>
                      <a:pt x="5650" y="12311"/>
                    </a:cubicBezTo>
                    <a:cubicBezTo>
                      <a:pt x="5754" y="12141"/>
                      <a:pt x="5455" y="11802"/>
                      <a:pt x="5686" y="11851"/>
                    </a:cubicBezTo>
                    <a:cubicBezTo>
                      <a:pt x="5913" y="11898"/>
                      <a:pt x="6249" y="11772"/>
                      <a:pt x="6176" y="11451"/>
                    </a:cubicBezTo>
                    <a:cubicBezTo>
                      <a:pt x="5978" y="11400"/>
                      <a:pt x="5859" y="11364"/>
                      <a:pt x="6069" y="11081"/>
                    </a:cubicBezTo>
                    <a:cubicBezTo>
                      <a:pt x="5935" y="11261"/>
                      <a:pt x="5499" y="11034"/>
                      <a:pt x="5491" y="11228"/>
                    </a:cubicBezTo>
                    <a:cubicBezTo>
                      <a:pt x="5230" y="11183"/>
                      <a:pt x="5585" y="10919"/>
                      <a:pt x="5602" y="10890"/>
                    </a:cubicBezTo>
                    <a:cubicBezTo>
                      <a:pt x="5707" y="10710"/>
                      <a:pt x="5363" y="10523"/>
                      <a:pt x="5390" y="10718"/>
                    </a:cubicBezTo>
                    <a:cubicBezTo>
                      <a:pt x="5581" y="10787"/>
                      <a:pt x="5302" y="10864"/>
                      <a:pt x="5290" y="10905"/>
                    </a:cubicBezTo>
                    <a:cubicBezTo>
                      <a:pt x="5166" y="10939"/>
                      <a:pt x="5297" y="10688"/>
                      <a:pt x="5272" y="10646"/>
                    </a:cubicBezTo>
                    <a:cubicBezTo>
                      <a:pt x="5255" y="10619"/>
                      <a:pt x="4940" y="10871"/>
                      <a:pt x="5029" y="10651"/>
                    </a:cubicBezTo>
                    <a:cubicBezTo>
                      <a:pt x="5047" y="10606"/>
                      <a:pt x="5016" y="10683"/>
                      <a:pt x="5029" y="10651"/>
                    </a:cubicBezTo>
                    <a:close/>
                    <a:moveTo>
                      <a:pt x="19919" y="20951"/>
                    </a:moveTo>
                    <a:cubicBezTo>
                      <a:pt x="19993" y="20920"/>
                      <a:pt x="20069" y="20888"/>
                      <a:pt x="20137" y="20844"/>
                    </a:cubicBezTo>
                    <a:cubicBezTo>
                      <a:pt x="20138" y="20843"/>
                      <a:pt x="19724" y="21347"/>
                      <a:pt x="19988" y="21347"/>
                    </a:cubicBezTo>
                    <a:cubicBezTo>
                      <a:pt x="19707" y="21325"/>
                      <a:pt x="19367" y="21489"/>
                      <a:pt x="19252" y="21103"/>
                    </a:cubicBezTo>
                    <a:cubicBezTo>
                      <a:pt x="19317" y="21150"/>
                      <a:pt x="19414" y="21101"/>
                      <a:pt x="19487" y="21094"/>
                    </a:cubicBezTo>
                    <a:cubicBezTo>
                      <a:pt x="19505" y="21064"/>
                      <a:pt x="19515" y="21012"/>
                      <a:pt x="19515" y="20976"/>
                    </a:cubicBezTo>
                    <a:cubicBezTo>
                      <a:pt x="19659" y="20996"/>
                      <a:pt x="19780" y="21008"/>
                      <a:pt x="19919" y="20951"/>
                    </a:cubicBezTo>
                    <a:cubicBezTo>
                      <a:pt x="19993" y="20920"/>
                      <a:pt x="19780" y="21008"/>
                      <a:pt x="19919" y="20951"/>
                    </a:cubicBezTo>
                    <a:close/>
                    <a:moveTo>
                      <a:pt x="3448" y="12512"/>
                    </a:moveTo>
                    <a:lnTo>
                      <a:pt x="3439" y="12467"/>
                    </a:lnTo>
                    <a:cubicBezTo>
                      <a:pt x="3441" y="12484"/>
                      <a:pt x="3910" y="11973"/>
                      <a:pt x="3927" y="11961"/>
                    </a:cubicBezTo>
                    <a:cubicBezTo>
                      <a:pt x="3801" y="11949"/>
                      <a:pt x="3649" y="11911"/>
                      <a:pt x="3652" y="11769"/>
                    </a:cubicBezTo>
                    <a:lnTo>
                      <a:pt x="3653" y="11732"/>
                    </a:lnTo>
                    <a:cubicBezTo>
                      <a:pt x="3638" y="11187"/>
                      <a:pt x="4036" y="11537"/>
                      <a:pt x="4296" y="11292"/>
                    </a:cubicBezTo>
                    <a:cubicBezTo>
                      <a:pt x="4019" y="11229"/>
                      <a:pt x="4821" y="10776"/>
                      <a:pt x="5082" y="10841"/>
                    </a:cubicBezTo>
                    <a:cubicBezTo>
                      <a:pt x="5103" y="10873"/>
                      <a:pt x="5214" y="11022"/>
                      <a:pt x="5230" y="11072"/>
                    </a:cubicBezTo>
                    <a:cubicBezTo>
                      <a:pt x="5337" y="11212"/>
                      <a:pt x="5329" y="11337"/>
                      <a:pt x="5207" y="11445"/>
                    </a:cubicBezTo>
                    <a:cubicBezTo>
                      <a:pt x="4948" y="11696"/>
                      <a:pt x="5225" y="11803"/>
                      <a:pt x="5096" y="12165"/>
                    </a:cubicBezTo>
                    <a:cubicBezTo>
                      <a:pt x="4944" y="12594"/>
                      <a:pt x="3961" y="12830"/>
                      <a:pt x="3623" y="12797"/>
                    </a:cubicBezTo>
                    <a:lnTo>
                      <a:pt x="3629" y="12759"/>
                    </a:lnTo>
                    <a:cubicBezTo>
                      <a:pt x="3593" y="12765"/>
                      <a:pt x="3565" y="12764"/>
                      <a:pt x="3528" y="12766"/>
                    </a:cubicBezTo>
                    <a:cubicBezTo>
                      <a:pt x="3509" y="12734"/>
                      <a:pt x="3505" y="12702"/>
                      <a:pt x="3523" y="12678"/>
                    </a:cubicBezTo>
                    <a:cubicBezTo>
                      <a:pt x="3435" y="12635"/>
                      <a:pt x="3431" y="12581"/>
                      <a:pt x="3510" y="12516"/>
                    </a:cubicBezTo>
                    <a:cubicBezTo>
                      <a:pt x="3502" y="12515"/>
                      <a:pt x="3448" y="12512"/>
                      <a:pt x="3448" y="12512"/>
                    </a:cubicBezTo>
                    <a:cubicBezTo>
                      <a:pt x="3448" y="12512"/>
                      <a:pt x="3448" y="12512"/>
                      <a:pt x="3448" y="12512"/>
                    </a:cubicBezTo>
                    <a:close/>
                    <a:moveTo>
                      <a:pt x="11104" y="9151"/>
                    </a:moveTo>
                    <a:cubicBezTo>
                      <a:pt x="11102" y="9148"/>
                      <a:pt x="11098" y="9146"/>
                      <a:pt x="11094" y="9143"/>
                    </a:cubicBezTo>
                    <a:cubicBezTo>
                      <a:pt x="11097" y="9141"/>
                      <a:pt x="11101" y="9138"/>
                      <a:pt x="11105" y="9135"/>
                    </a:cubicBezTo>
                    <a:cubicBezTo>
                      <a:pt x="11105" y="9140"/>
                      <a:pt x="11105" y="9147"/>
                      <a:pt x="11104" y="9151"/>
                    </a:cubicBezTo>
                    <a:cubicBezTo>
                      <a:pt x="11102" y="9148"/>
                      <a:pt x="11105" y="9147"/>
                      <a:pt x="11104" y="9151"/>
                    </a:cubicBezTo>
                    <a:close/>
                    <a:moveTo>
                      <a:pt x="21399" y="14198"/>
                    </a:moveTo>
                    <a:cubicBezTo>
                      <a:pt x="21409" y="14173"/>
                      <a:pt x="21499" y="14149"/>
                      <a:pt x="21520" y="14142"/>
                    </a:cubicBezTo>
                    <a:lnTo>
                      <a:pt x="21423" y="14087"/>
                    </a:lnTo>
                    <a:cubicBezTo>
                      <a:pt x="21320" y="14027"/>
                      <a:pt x="21586" y="13723"/>
                      <a:pt x="21296" y="13692"/>
                    </a:cubicBezTo>
                    <a:cubicBezTo>
                      <a:pt x="21112" y="13672"/>
                      <a:pt x="20805" y="13386"/>
                      <a:pt x="20627" y="13557"/>
                    </a:cubicBezTo>
                    <a:cubicBezTo>
                      <a:pt x="20375" y="13291"/>
                      <a:pt x="20136" y="13280"/>
                      <a:pt x="19764" y="13317"/>
                    </a:cubicBezTo>
                    <a:cubicBezTo>
                      <a:pt x="19859" y="13317"/>
                      <a:pt x="19308" y="12896"/>
                      <a:pt x="19323" y="12913"/>
                    </a:cubicBezTo>
                    <a:cubicBezTo>
                      <a:pt x="19229" y="12913"/>
                      <a:pt x="19162" y="12594"/>
                      <a:pt x="19105" y="12495"/>
                    </a:cubicBezTo>
                    <a:cubicBezTo>
                      <a:pt x="18878" y="12097"/>
                      <a:pt x="18551" y="12640"/>
                      <a:pt x="18342" y="12454"/>
                    </a:cubicBezTo>
                    <a:cubicBezTo>
                      <a:pt x="18213" y="12393"/>
                      <a:pt x="18189" y="12168"/>
                      <a:pt x="18086" y="12043"/>
                    </a:cubicBezTo>
                    <a:cubicBezTo>
                      <a:pt x="18386" y="11994"/>
                      <a:pt x="18733" y="11639"/>
                      <a:pt x="18199" y="11620"/>
                    </a:cubicBezTo>
                    <a:cubicBezTo>
                      <a:pt x="18172" y="11530"/>
                      <a:pt x="17896" y="11200"/>
                      <a:pt x="17799" y="11143"/>
                    </a:cubicBezTo>
                    <a:cubicBezTo>
                      <a:pt x="17967" y="10775"/>
                      <a:pt x="17329" y="10571"/>
                      <a:pt x="17149" y="10533"/>
                    </a:cubicBezTo>
                    <a:cubicBezTo>
                      <a:pt x="16689" y="10533"/>
                      <a:pt x="16796" y="10101"/>
                      <a:pt x="16546" y="9833"/>
                    </a:cubicBezTo>
                    <a:cubicBezTo>
                      <a:pt x="16590" y="9843"/>
                      <a:pt x="16633" y="9860"/>
                      <a:pt x="16674" y="9878"/>
                    </a:cubicBezTo>
                    <a:lnTo>
                      <a:pt x="16626" y="9776"/>
                    </a:lnTo>
                    <a:cubicBezTo>
                      <a:pt x="16769" y="9537"/>
                      <a:pt x="16634" y="9167"/>
                      <a:pt x="16725" y="8824"/>
                    </a:cubicBezTo>
                    <a:cubicBezTo>
                      <a:pt x="16306" y="8876"/>
                      <a:pt x="15803" y="8638"/>
                      <a:pt x="15397" y="8843"/>
                    </a:cubicBezTo>
                    <a:cubicBezTo>
                      <a:pt x="14990" y="9046"/>
                      <a:pt x="15218" y="9655"/>
                      <a:pt x="15490" y="9475"/>
                    </a:cubicBezTo>
                    <a:cubicBezTo>
                      <a:pt x="15446" y="9559"/>
                      <a:pt x="15400" y="9612"/>
                      <a:pt x="15302" y="9624"/>
                    </a:cubicBezTo>
                    <a:cubicBezTo>
                      <a:pt x="15527" y="10138"/>
                      <a:pt x="15043" y="10023"/>
                      <a:pt x="14840" y="9709"/>
                    </a:cubicBezTo>
                    <a:lnTo>
                      <a:pt x="14842" y="9700"/>
                    </a:lnTo>
                    <a:cubicBezTo>
                      <a:pt x="14833" y="9734"/>
                      <a:pt x="14822" y="9767"/>
                      <a:pt x="14810" y="9799"/>
                    </a:cubicBezTo>
                    <a:cubicBezTo>
                      <a:pt x="14723" y="9791"/>
                      <a:pt x="14635" y="9776"/>
                      <a:pt x="14548" y="9751"/>
                    </a:cubicBezTo>
                    <a:cubicBezTo>
                      <a:pt x="14418" y="9770"/>
                      <a:pt x="14357" y="9921"/>
                      <a:pt x="14366" y="10048"/>
                    </a:cubicBezTo>
                    <a:lnTo>
                      <a:pt x="14272" y="10101"/>
                    </a:lnTo>
                    <a:cubicBezTo>
                      <a:pt x="14229" y="10390"/>
                      <a:pt x="14291" y="10708"/>
                      <a:pt x="14374" y="10979"/>
                    </a:cubicBezTo>
                    <a:cubicBezTo>
                      <a:pt x="14374" y="10980"/>
                      <a:pt x="14706" y="11039"/>
                      <a:pt x="14271" y="10982"/>
                    </a:cubicBezTo>
                    <a:cubicBezTo>
                      <a:pt x="14155" y="10964"/>
                      <a:pt x="14030" y="11072"/>
                      <a:pt x="14169" y="11177"/>
                    </a:cubicBezTo>
                    <a:cubicBezTo>
                      <a:pt x="14151" y="11181"/>
                      <a:pt x="14133" y="11186"/>
                      <a:pt x="14115" y="11190"/>
                    </a:cubicBezTo>
                    <a:cubicBezTo>
                      <a:pt x="14118" y="11235"/>
                      <a:pt x="14112" y="11279"/>
                      <a:pt x="14095" y="11321"/>
                    </a:cubicBezTo>
                    <a:cubicBezTo>
                      <a:pt x="14319" y="11407"/>
                      <a:pt x="14597" y="11381"/>
                      <a:pt x="14839" y="11383"/>
                    </a:cubicBezTo>
                    <a:lnTo>
                      <a:pt x="14792" y="11431"/>
                    </a:lnTo>
                    <a:cubicBezTo>
                      <a:pt x="14873" y="11397"/>
                      <a:pt x="15020" y="11368"/>
                      <a:pt x="15097" y="11423"/>
                    </a:cubicBezTo>
                    <a:cubicBezTo>
                      <a:pt x="14771" y="11469"/>
                      <a:pt x="14345" y="11485"/>
                      <a:pt x="14023" y="11419"/>
                    </a:cubicBezTo>
                    <a:cubicBezTo>
                      <a:pt x="13755" y="11424"/>
                      <a:pt x="13655" y="11208"/>
                      <a:pt x="13442" y="11208"/>
                    </a:cubicBezTo>
                    <a:cubicBezTo>
                      <a:pt x="13013" y="11208"/>
                      <a:pt x="12497" y="11570"/>
                      <a:pt x="12077" y="11683"/>
                    </a:cubicBezTo>
                    <a:cubicBezTo>
                      <a:pt x="12021" y="11598"/>
                      <a:pt x="11938" y="11539"/>
                      <a:pt x="11850" y="11498"/>
                    </a:cubicBezTo>
                    <a:cubicBezTo>
                      <a:pt x="11906" y="11380"/>
                      <a:pt x="11866" y="11334"/>
                      <a:pt x="11769" y="11310"/>
                    </a:cubicBezTo>
                    <a:lnTo>
                      <a:pt x="11748" y="11359"/>
                    </a:lnTo>
                    <a:cubicBezTo>
                      <a:pt x="11689" y="11359"/>
                      <a:pt x="11635" y="11383"/>
                      <a:pt x="11585" y="11434"/>
                    </a:cubicBezTo>
                    <a:cubicBezTo>
                      <a:pt x="11468" y="11434"/>
                      <a:pt x="11068" y="11450"/>
                      <a:pt x="10966" y="11574"/>
                    </a:cubicBezTo>
                    <a:cubicBezTo>
                      <a:pt x="11003" y="11493"/>
                      <a:pt x="11068" y="11431"/>
                      <a:pt x="11053" y="11329"/>
                    </a:cubicBezTo>
                    <a:cubicBezTo>
                      <a:pt x="11360" y="11511"/>
                      <a:pt x="11588" y="10834"/>
                      <a:pt x="11473" y="10674"/>
                    </a:cubicBezTo>
                    <a:cubicBezTo>
                      <a:pt x="11548" y="11455"/>
                      <a:pt x="12215" y="10595"/>
                      <a:pt x="12459" y="10590"/>
                    </a:cubicBezTo>
                    <a:cubicBezTo>
                      <a:pt x="12794" y="10584"/>
                      <a:pt x="12838" y="10062"/>
                      <a:pt x="12863" y="9783"/>
                    </a:cubicBezTo>
                    <a:cubicBezTo>
                      <a:pt x="12881" y="9580"/>
                      <a:pt x="13458" y="9031"/>
                      <a:pt x="13427" y="8990"/>
                    </a:cubicBezTo>
                    <a:cubicBezTo>
                      <a:pt x="13815" y="8727"/>
                      <a:pt x="12477" y="8225"/>
                      <a:pt x="13133" y="7551"/>
                    </a:cubicBezTo>
                    <a:cubicBezTo>
                      <a:pt x="13342" y="7340"/>
                      <a:pt x="13527" y="7230"/>
                      <a:pt x="13796" y="7110"/>
                    </a:cubicBezTo>
                    <a:cubicBezTo>
                      <a:pt x="13875" y="7074"/>
                      <a:pt x="14210" y="6821"/>
                      <a:pt x="14230" y="6703"/>
                    </a:cubicBezTo>
                    <a:cubicBezTo>
                      <a:pt x="14239" y="6653"/>
                      <a:pt x="14134" y="6487"/>
                      <a:pt x="14081" y="6528"/>
                    </a:cubicBezTo>
                    <a:cubicBezTo>
                      <a:pt x="14339" y="5989"/>
                      <a:pt x="15221" y="5978"/>
                      <a:pt x="15459" y="6484"/>
                    </a:cubicBezTo>
                    <a:cubicBezTo>
                      <a:pt x="15284" y="6479"/>
                      <a:pt x="14555" y="7035"/>
                      <a:pt x="14534" y="7238"/>
                    </a:cubicBezTo>
                    <a:cubicBezTo>
                      <a:pt x="14055" y="7196"/>
                      <a:pt x="14378" y="8563"/>
                      <a:pt x="14576" y="8615"/>
                    </a:cubicBezTo>
                    <a:cubicBezTo>
                      <a:pt x="14918" y="8705"/>
                      <a:pt x="14912" y="8954"/>
                      <a:pt x="15299" y="8832"/>
                    </a:cubicBezTo>
                    <a:cubicBezTo>
                      <a:pt x="16051" y="8597"/>
                      <a:pt x="16518" y="8623"/>
                      <a:pt x="17126" y="8089"/>
                    </a:cubicBezTo>
                    <a:cubicBezTo>
                      <a:pt x="17989" y="7332"/>
                      <a:pt x="17131" y="7189"/>
                      <a:pt x="16960" y="6564"/>
                    </a:cubicBezTo>
                    <a:cubicBezTo>
                      <a:pt x="16891" y="6310"/>
                      <a:pt x="16962" y="6056"/>
                      <a:pt x="16770" y="5802"/>
                    </a:cubicBezTo>
                    <a:cubicBezTo>
                      <a:pt x="16593" y="5570"/>
                      <a:pt x="16691" y="5715"/>
                      <a:pt x="16751" y="5394"/>
                    </a:cubicBezTo>
                    <a:cubicBezTo>
                      <a:pt x="16807" y="5092"/>
                      <a:pt x="16443" y="5099"/>
                      <a:pt x="16319" y="4939"/>
                    </a:cubicBezTo>
                    <a:cubicBezTo>
                      <a:pt x="16366" y="4885"/>
                      <a:pt x="16402" y="4805"/>
                      <a:pt x="16433" y="4739"/>
                    </a:cubicBezTo>
                    <a:cubicBezTo>
                      <a:pt x="16397" y="4728"/>
                      <a:pt x="16370" y="4705"/>
                      <a:pt x="16352" y="4670"/>
                    </a:cubicBezTo>
                    <a:cubicBezTo>
                      <a:pt x="16486" y="4552"/>
                      <a:pt x="16818" y="4457"/>
                      <a:pt x="16818" y="4297"/>
                    </a:cubicBezTo>
                    <a:lnTo>
                      <a:pt x="16777" y="4292"/>
                    </a:lnTo>
                    <a:lnTo>
                      <a:pt x="16781" y="4239"/>
                    </a:lnTo>
                    <a:cubicBezTo>
                      <a:pt x="16681" y="4213"/>
                      <a:pt x="16582" y="4186"/>
                      <a:pt x="16483" y="4156"/>
                    </a:cubicBezTo>
                    <a:cubicBezTo>
                      <a:pt x="16600" y="4125"/>
                      <a:pt x="16712" y="4098"/>
                      <a:pt x="16819" y="4044"/>
                    </a:cubicBezTo>
                    <a:lnTo>
                      <a:pt x="16812" y="4008"/>
                    </a:lnTo>
                    <a:cubicBezTo>
                      <a:pt x="16788" y="3879"/>
                      <a:pt x="16102" y="3767"/>
                      <a:pt x="16024" y="3831"/>
                    </a:cubicBezTo>
                    <a:cubicBezTo>
                      <a:pt x="16035" y="3485"/>
                      <a:pt x="15559" y="3828"/>
                      <a:pt x="15481" y="3933"/>
                    </a:cubicBezTo>
                    <a:cubicBezTo>
                      <a:pt x="15481" y="3810"/>
                      <a:pt x="15465" y="3728"/>
                      <a:pt x="15353" y="3712"/>
                    </a:cubicBezTo>
                    <a:cubicBezTo>
                      <a:pt x="15350" y="3712"/>
                      <a:pt x="15455" y="3766"/>
                      <a:pt x="15313" y="3766"/>
                    </a:cubicBezTo>
                    <a:lnTo>
                      <a:pt x="15313" y="3708"/>
                    </a:lnTo>
                    <a:cubicBezTo>
                      <a:pt x="14920" y="3686"/>
                      <a:pt x="14462" y="3793"/>
                      <a:pt x="14080" y="3879"/>
                    </a:cubicBezTo>
                    <a:lnTo>
                      <a:pt x="14055" y="3979"/>
                    </a:lnTo>
                    <a:cubicBezTo>
                      <a:pt x="14083" y="3996"/>
                      <a:pt x="14112" y="4012"/>
                      <a:pt x="14141" y="4027"/>
                    </a:cubicBezTo>
                    <a:cubicBezTo>
                      <a:pt x="14126" y="4044"/>
                      <a:pt x="13707" y="4059"/>
                      <a:pt x="13848" y="4178"/>
                    </a:cubicBezTo>
                    <a:cubicBezTo>
                      <a:pt x="13839" y="4188"/>
                      <a:pt x="13730" y="4250"/>
                      <a:pt x="13705" y="4250"/>
                    </a:cubicBezTo>
                    <a:cubicBezTo>
                      <a:pt x="13546" y="4221"/>
                      <a:pt x="13373" y="4049"/>
                      <a:pt x="13215" y="4159"/>
                    </a:cubicBezTo>
                    <a:cubicBezTo>
                      <a:pt x="13149" y="4204"/>
                      <a:pt x="12175" y="4604"/>
                      <a:pt x="12746" y="4666"/>
                    </a:cubicBezTo>
                    <a:cubicBezTo>
                      <a:pt x="12622" y="4865"/>
                      <a:pt x="12457" y="4653"/>
                      <a:pt x="12460" y="4524"/>
                    </a:cubicBezTo>
                    <a:cubicBezTo>
                      <a:pt x="12221" y="4504"/>
                      <a:pt x="11580" y="4848"/>
                      <a:pt x="11551" y="5086"/>
                    </a:cubicBezTo>
                    <a:cubicBezTo>
                      <a:pt x="11780" y="5070"/>
                      <a:pt x="12010" y="5019"/>
                      <a:pt x="12238" y="4987"/>
                    </a:cubicBezTo>
                    <a:cubicBezTo>
                      <a:pt x="11896" y="5054"/>
                      <a:pt x="11014" y="6216"/>
                      <a:pt x="10964" y="6583"/>
                    </a:cubicBezTo>
                    <a:cubicBezTo>
                      <a:pt x="10736" y="6624"/>
                      <a:pt x="10558" y="6970"/>
                      <a:pt x="10381" y="6977"/>
                    </a:cubicBezTo>
                    <a:cubicBezTo>
                      <a:pt x="10180" y="6977"/>
                      <a:pt x="10128" y="6767"/>
                      <a:pt x="10029" y="7058"/>
                    </a:cubicBezTo>
                    <a:cubicBezTo>
                      <a:pt x="9982" y="7191"/>
                      <a:pt x="9499" y="7414"/>
                      <a:pt x="9402" y="7408"/>
                    </a:cubicBezTo>
                    <a:cubicBezTo>
                      <a:pt x="9414" y="7463"/>
                      <a:pt x="9398" y="7484"/>
                      <a:pt x="9354" y="7470"/>
                    </a:cubicBezTo>
                    <a:cubicBezTo>
                      <a:pt x="9353" y="7486"/>
                      <a:pt x="9333" y="7546"/>
                      <a:pt x="9329" y="7554"/>
                    </a:cubicBezTo>
                    <a:cubicBezTo>
                      <a:pt x="9181" y="7675"/>
                      <a:pt x="8893" y="7604"/>
                      <a:pt x="8949" y="7955"/>
                    </a:cubicBezTo>
                    <a:cubicBezTo>
                      <a:pt x="8986" y="8192"/>
                      <a:pt x="8876" y="8784"/>
                      <a:pt x="8991" y="8987"/>
                    </a:cubicBezTo>
                    <a:cubicBezTo>
                      <a:pt x="9205" y="9365"/>
                      <a:pt x="9340" y="9782"/>
                      <a:pt x="9892" y="9648"/>
                    </a:cubicBezTo>
                    <a:cubicBezTo>
                      <a:pt x="10114" y="9595"/>
                      <a:pt x="10749" y="9192"/>
                      <a:pt x="10777" y="8955"/>
                    </a:cubicBezTo>
                    <a:cubicBezTo>
                      <a:pt x="10817" y="9053"/>
                      <a:pt x="10800" y="9070"/>
                      <a:pt x="10918" y="9140"/>
                    </a:cubicBezTo>
                    <a:cubicBezTo>
                      <a:pt x="10889" y="9162"/>
                      <a:pt x="10862" y="9182"/>
                      <a:pt x="10829" y="9197"/>
                    </a:cubicBezTo>
                    <a:cubicBezTo>
                      <a:pt x="11004" y="9640"/>
                      <a:pt x="11181" y="10022"/>
                      <a:pt x="11497" y="10369"/>
                    </a:cubicBezTo>
                    <a:cubicBezTo>
                      <a:pt x="11390" y="10425"/>
                      <a:pt x="11363" y="10548"/>
                      <a:pt x="11450" y="10649"/>
                    </a:cubicBezTo>
                    <a:cubicBezTo>
                      <a:pt x="11391" y="10614"/>
                      <a:pt x="11149" y="10769"/>
                      <a:pt x="11098" y="10800"/>
                    </a:cubicBezTo>
                    <a:cubicBezTo>
                      <a:pt x="10812" y="10969"/>
                      <a:pt x="11257" y="11023"/>
                      <a:pt x="11209" y="11174"/>
                    </a:cubicBezTo>
                    <a:cubicBezTo>
                      <a:pt x="11154" y="11353"/>
                      <a:pt x="10994" y="11044"/>
                      <a:pt x="11012" y="11359"/>
                    </a:cubicBezTo>
                    <a:cubicBezTo>
                      <a:pt x="10937" y="11384"/>
                      <a:pt x="10752" y="11439"/>
                      <a:pt x="10683" y="11373"/>
                    </a:cubicBezTo>
                    <a:cubicBezTo>
                      <a:pt x="10699" y="11309"/>
                      <a:pt x="10743" y="11117"/>
                      <a:pt x="10714" y="11059"/>
                    </a:cubicBezTo>
                    <a:cubicBezTo>
                      <a:pt x="10772" y="11086"/>
                      <a:pt x="10965" y="11220"/>
                      <a:pt x="10955" y="11230"/>
                    </a:cubicBezTo>
                    <a:cubicBezTo>
                      <a:pt x="11264" y="10919"/>
                      <a:pt x="10514" y="10683"/>
                      <a:pt x="10674" y="11018"/>
                    </a:cubicBezTo>
                    <a:cubicBezTo>
                      <a:pt x="10644" y="11008"/>
                      <a:pt x="10613" y="11003"/>
                      <a:pt x="10583" y="11002"/>
                    </a:cubicBezTo>
                    <a:cubicBezTo>
                      <a:pt x="10613" y="10960"/>
                      <a:pt x="10785" y="10573"/>
                      <a:pt x="10785" y="10566"/>
                    </a:cubicBezTo>
                    <a:cubicBezTo>
                      <a:pt x="10800" y="10576"/>
                      <a:pt x="10821" y="10590"/>
                      <a:pt x="10853" y="10592"/>
                    </a:cubicBezTo>
                    <a:cubicBezTo>
                      <a:pt x="10863" y="10592"/>
                      <a:pt x="10848" y="9927"/>
                      <a:pt x="10934" y="9698"/>
                    </a:cubicBezTo>
                    <a:cubicBezTo>
                      <a:pt x="10675" y="9764"/>
                      <a:pt x="10420" y="9916"/>
                      <a:pt x="10181" y="10042"/>
                    </a:cubicBezTo>
                    <a:cubicBezTo>
                      <a:pt x="9963" y="10157"/>
                      <a:pt x="9886" y="10826"/>
                      <a:pt x="10149" y="10909"/>
                    </a:cubicBezTo>
                    <a:cubicBezTo>
                      <a:pt x="10138" y="10964"/>
                      <a:pt x="10090" y="11008"/>
                      <a:pt x="10090" y="11067"/>
                    </a:cubicBezTo>
                    <a:cubicBezTo>
                      <a:pt x="10053" y="11050"/>
                      <a:pt x="10016" y="11033"/>
                      <a:pt x="9978" y="11019"/>
                    </a:cubicBezTo>
                    <a:cubicBezTo>
                      <a:pt x="10028" y="11079"/>
                      <a:pt x="10066" y="11359"/>
                      <a:pt x="10163" y="11359"/>
                    </a:cubicBezTo>
                    <a:cubicBezTo>
                      <a:pt x="10073" y="11359"/>
                      <a:pt x="10093" y="11378"/>
                      <a:pt x="10048" y="11394"/>
                    </a:cubicBezTo>
                    <a:cubicBezTo>
                      <a:pt x="10043" y="11379"/>
                      <a:pt x="10156" y="11600"/>
                      <a:pt x="10151" y="11616"/>
                    </a:cubicBezTo>
                    <a:cubicBezTo>
                      <a:pt x="10064" y="11619"/>
                      <a:pt x="9974" y="11681"/>
                      <a:pt x="10004" y="11789"/>
                    </a:cubicBezTo>
                    <a:cubicBezTo>
                      <a:pt x="9806" y="11773"/>
                      <a:pt x="8782" y="11721"/>
                      <a:pt x="9003" y="12226"/>
                    </a:cubicBezTo>
                    <a:cubicBezTo>
                      <a:pt x="8695" y="11907"/>
                      <a:pt x="8967" y="11872"/>
                      <a:pt x="8720" y="12293"/>
                    </a:cubicBezTo>
                    <a:cubicBezTo>
                      <a:pt x="8561" y="12563"/>
                      <a:pt x="8330" y="12770"/>
                      <a:pt x="8088" y="12915"/>
                    </a:cubicBezTo>
                    <a:lnTo>
                      <a:pt x="8082" y="12908"/>
                    </a:lnTo>
                    <a:cubicBezTo>
                      <a:pt x="7634" y="12869"/>
                      <a:pt x="7779" y="13179"/>
                      <a:pt x="7606" y="13396"/>
                    </a:cubicBezTo>
                    <a:cubicBezTo>
                      <a:pt x="7588" y="13419"/>
                      <a:pt x="7002" y="13803"/>
                      <a:pt x="7051" y="13801"/>
                    </a:cubicBezTo>
                    <a:cubicBezTo>
                      <a:pt x="6841" y="13801"/>
                      <a:pt x="6602" y="13612"/>
                      <a:pt x="6400" y="13559"/>
                    </a:cubicBezTo>
                    <a:cubicBezTo>
                      <a:pt x="6489" y="14164"/>
                      <a:pt x="6519" y="13881"/>
                      <a:pt x="6154" y="14145"/>
                    </a:cubicBezTo>
                    <a:cubicBezTo>
                      <a:pt x="5934" y="14026"/>
                      <a:pt x="5898" y="14077"/>
                      <a:pt x="5673" y="14077"/>
                    </a:cubicBezTo>
                    <a:cubicBezTo>
                      <a:pt x="5381" y="14162"/>
                      <a:pt x="5116" y="14590"/>
                      <a:pt x="5629" y="14617"/>
                    </a:cubicBezTo>
                    <a:cubicBezTo>
                      <a:pt x="5897" y="14801"/>
                      <a:pt x="6092" y="14655"/>
                      <a:pt x="6255" y="15020"/>
                    </a:cubicBezTo>
                    <a:cubicBezTo>
                      <a:pt x="6320" y="15168"/>
                      <a:pt x="6390" y="15262"/>
                      <a:pt x="6508" y="15350"/>
                    </a:cubicBezTo>
                    <a:cubicBezTo>
                      <a:pt x="6728" y="15390"/>
                      <a:pt x="6465" y="16646"/>
                      <a:pt x="6350" y="16730"/>
                    </a:cubicBezTo>
                    <a:cubicBezTo>
                      <a:pt x="6365" y="16739"/>
                      <a:pt x="5826" y="16663"/>
                      <a:pt x="5785" y="16667"/>
                    </a:cubicBezTo>
                    <a:cubicBezTo>
                      <a:pt x="5650" y="16689"/>
                      <a:pt x="5391" y="16822"/>
                      <a:pt x="5281" y="16822"/>
                    </a:cubicBezTo>
                    <a:cubicBezTo>
                      <a:pt x="5108" y="16822"/>
                      <a:pt x="3913" y="16170"/>
                      <a:pt x="3821" y="16687"/>
                    </a:cubicBezTo>
                    <a:cubicBezTo>
                      <a:pt x="3737" y="16815"/>
                      <a:pt x="3377" y="16828"/>
                      <a:pt x="3449" y="17021"/>
                    </a:cubicBezTo>
                    <a:cubicBezTo>
                      <a:pt x="3530" y="17238"/>
                      <a:pt x="3616" y="17337"/>
                      <a:pt x="3535" y="17599"/>
                    </a:cubicBezTo>
                    <a:cubicBezTo>
                      <a:pt x="3600" y="17542"/>
                      <a:pt x="3710" y="17444"/>
                      <a:pt x="3784" y="17425"/>
                    </a:cubicBezTo>
                    <a:cubicBezTo>
                      <a:pt x="3784" y="17438"/>
                      <a:pt x="3787" y="17450"/>
                      <a:pt x="3789" y="17462"/>
                    </a:cubicBezTo>
                    <a:cubicBezTo>
                      <a:pt x="3726" y="17490"/>
                      <a:pt x="3651" y="17551"/>
                      <a:pt x="3593" y="17601"/>
                    </a:cubicBezTo>
                    <a:cubicBezTo>
                      <a:pt x="3653" y="18066"/>
                      <a:pt x="3066" y="19278"/>
                      <a:pt x="3496" y="19389"/>
                    </a:cubicBezTo>
                    <a:cubicBezTo>
                      <a:pt x="3578" y="19503"/>
                      <a:pt x="3431" y="20005"/>
                      <a:pt x="3411" y="20118"/>
                    </a:cubicBezTo>
                    <a:cubicBezTo>
                      <a:pt x="3635" y="20121"/>
                      <a:pt x="3877" y="20136"/>
                      <a:pt x="4087" y="20055"/>
                    </a:cubicBezTo>
                    <a:cubicBezTo>
                      <a:pt x="4100" y="20019"/>
                      <a:pt x="4106" y="19981"/>
                      <a:pt x="4104" y="19942"/>
                    </a:cubicBezTo>
                    <a:cubicBezTo>
                      <a:pt x="4297" y="19997"/>
                      <a:pt x="4530" y="20799"/>
                      <a:pt x="4764" y="20513"/>
                    </a:cubicBezTo>
                    <a:cubicBezTo>
                      <a:pt x="4977" y="20254"/>
                      <a:pt x="5179" y="20132"/>
                      <a:pt x="5537" y="20162"/>
                    </a:cubicBezTo>
                    <a:cubicBezTo>
                      <a:pt x="5614" y="20159"/>
                      <a:pt x="5904" y="20198"/>
                      <a:pt x="5920" y="20206"/>
                    </a:cubicBezTo>
                    <a:cubicBezTo>
                      <a:pt x="6029" y="20263"/>
                      <a:pt x="6288" y="19747"/>
                      <a:pt x="6500" y="19720"/>
                    </a:cubicBezTo>
                    <a:cubicBezTo>
                      <a:pt x="6516" y="19542"/>
                      <a:pt x="6994" y="19064"/>
                      <a:pt x="6943" y="19014"/>
                    </a:cubicBezTo>
                    <a:cubicBezTo>
                      <a:pt x="6523" y="18603"/>
                      <a:pt x="7185" y="18457"/>
                      <a:pt x="7212" y="18069"/>
                    </a:cubicBezTo>
                    <a:cubicBezTo>
                      <a:pt x="7226" y="17872"/>
                      <a:pt x="8104" y="17676"/>
                      <a:pt x="8191" y="17252"/>
                    </a:cubicBezTo>
                    <a:cubicBezTo>
                      <a:pt x="7967" y="16762"/>
                      <a:pt x="8592" y="16828"/>
                      <a:pt x="8806" y="16828"/>
                    </a:cubicBezTo>
                    <a:cubicBezTo>
                      <a:pt x="9295" y="16828"/>
                      <a:pt x="9285" y="17028"/>
                      <a:pt x="9719" y="16681"/>
                    </a:cubicBezTo>
                    <a:cubicBezTo>
                      <a:pt x="10053" y="16798"/>
                      <a:pt x="10062" y="16395"/>
                      <a:pt x="10290" y="16395"/>
                    </a:cubicBezTo>
                    <a:cubicBezTo>
                      <a:pt x="10831" y="16420"/>
                      <a:pt x="10690" y="16988"/>
                      <a:pt x="11024" y="17234"/>
                    </a:cubicBezTo>
                    <a:cubicBezTo>
                      <a:pt x="11260" y="17408"/>
                      <a:pt x="11458" y="17785"/>
                      <a:pt x="11701" y="17900"/>
                    </a:cubicBezTo>
                    <a:cubicBezTo>
                      <a:pt x="11758" y="17927"/>
                      <a:pt x="12171" y="18115"/>
                      <a:pt x="12175" y="18125"/>
                    </a:cubicBezTo>
                    <a:cubicBezTo>
                      <a:pt x="12200" y="18189"/>
                      <a:pt x="12697" y="18605"/>
                      <a:pt x="12766" y="18619"/>
                    </a:cubicBezTo>
                    <a:cubicBezTo>
                      <a:pt x="12961" y="18658"/>
                      <a:pt x="13173" y="19418"/>
                      <a:pt x="12855" y="19436"/>
                    </a:cubicBezTo>
                    <a:cubicBezTo>
                      <a:pt x="12711" y="19427"/>
                      <a:pt x="12614" y="19631"/>
                      <a:pt x="12536" y="19631"/>
                    </a:cubicBezTo>
                    <a:cubicBezTo>
                      <a:pt x="12338" y="19631"/>
                      <a:pt x="11750" y="19355"/>
                      <a:pt x="11649" y="19598"/>
                    </a:cubicBezTo>
                    <a:cubicBezTo>
                      <a:pt x="11548" y="19838"/>
                      <a:pt x="12500" y="20365"/>
                      <a:pt x="12643" y="20365"/>
                    </a:cubicBezTo>
                    <a:cubicBezTo>
                      <a:pt x="12872" y="20365"/>
                      <a:pt x="12768" y="19773"/>
                      <a:pt x="12861" y="19652"/>
                    </a:cubicBezTo>
                    <a:cubicBezTo>
                      <a:pt x="12937" y="19784"/>
                      <a:pt x="13907" y="18987"/>
                      <a:pt x="13268" y="18723"/>
                    </a:cubicBezTo>
                    <a:cubicBezTo>
                      <a:pt x="13262" y="18582"/>
                      <a:pt x="13314" y="18477"/>
                      <a:pt x="13424" y="18409"/>
                    </a:cubicBezTo>
                    <a:cubicBezTo>
                      <a:pt x="13567" y="18409"/>
                      <a:pt x="13727" y="18623"/>
                      <a:pt x="13787" y="18743"/>
                    </a:cubicBezTo>
                    <a:cubicBezTo>
                      <a:pt x="14586" y="18482"/>
                      <a:pt x="13011" y="17868"/>
                      <a:pt x="13024" y="17811"/>
                    </a:cubicBezTo>
                    <a:cubicBezTo>
                      <a:pt x="13147" y="17540"/>
                      <a:pt x="12981" y="17586"/>
                      <a:pt x="12787" y="17586"/>
                    </a:cubicBezTo>
                    <a:cubicBezTo>
                      <a:pt x="12361" y="17586"/>
                      <a:pt x="12347" y="17113"/>
                      <a:pt x="12152" y="16852"/>
                    </a:cubicBezTo>
                    <a:cubicBezTo>
                      <a:pt x="11986" y="16631"/>
                      <a:pt x="11693" y="16567"/>
                      <a:pt x="11625" y="16266"/>
                    </a:cubicBezTo>
                    <a:cubicBezTo>
                      <a:pt x="11495" y="15947"/>
                      <a:pt x="11716" y="15939"/>
                      <a:pt x="11865" y="15798"/>
                    </a:cubicBezTo>
                    <a:cubicBezTo>
                      <a:pt x="11841" y="15934"/>
                      <a:pt x="11936" y="16125"/>
                      <a:pt x="12008" y="16225"/>
                    </a:cubicBezTo>
                    <a:cubicBezTo>
                      <a:pt x="12087" y="16161"/>
                      <a:pt x="12165" y="16158"/>
                      <a:pt x="12238" y="16230"/>
                    </a:cubicBezTo>
                    <a:cubicBezTo>
                      <a:pt x="12254" y="16203"/>
                      <a:pt x="12301" y="16084"/>
                      <a:pt x="12329" y="16084"/>
                    </a:cubicBezTo>
                    <a:cubicBezTo>
                      <a:pt x="12326" y="16084"/>
                      <a:pt x="12736" y="16816"/>
                      <a:pt x="12978" y="16874"/>
                    </a:cubicBezTo>
                    <a:cubicBezTo>
                      <a:pt x="13227" y="16935"/>
                      <a:pt x="13439" y="17177"/>
                      <a:pt x="13668" y="17310"/>
                    </a:cubicBezTo>
                    <a:lnTo>
                      <a:pt x="13669" y="17307"/>
                    </a:lnTo>
                    <a:cubicBezTo>
                      <a:pt x="13733" y="17355"/>
                      <a:pt x="13798" y="17401"/>
                      <a:pt x="13864" y="17445"/>
                    </a:cubicBezTo>
                    <a:cubicBezTo>
                      <a:pt x="13864" y="17445"/>
                      <a:pt x="13885" y="17398"/>
                      <a:pt x="13900" y="17364"/>
                    </a:cubicBezTo>
                    <a:cubicBezTo>
                      <a:pt x="13996" y="17452"/>
                      <a:pt x="14062" y="17548"/>
                      <a:pt x="14179" y="17579"/>
                    </a:cubicBezTo>
                    <a:cubicBezTo>
                      <a:pt x="14188" y="18042"/>
                      <a:pt x="14082" y="18142"/>
                      <a:pt x="14348" y="18508"/>
                    </a:cubicBezTo>
                    <a:cubicBezTo>
                      <a:pt x="14118" y="18572"/>
                      <a:pt x="14350" y="18860"/>
                      <a:pt x="14440" y="18766"/>
                    </a:cubicBezTo>
                    <a:cubicBezTo>
                      <a:pt x="14548" y="18913"/>
                      <a:pt x="14606" y="19070"/>
                      <a:pt x="14601" y="19267"/>
                    </a:cubicBezTo>
                    <a:cubicBezTo>
                      <a:pt x="14744" y="19281"/>
                      <a:pt x="14884" y="19339"/>
                      <a:pt x="15005" y="19427"/>
                    </a:cubicBezTo>
                    <a:cubicBezTo>
                      <a:pt x="14917" y="19488"/>
                      <a:pt x="14849" y="19566"/>
                      <a:pt x="14799" y="19661"/>
                    </a:cubicBezTo>
                    <a:cubicBezTo>
                      <a:pt x="15088" y="19884"/>
                      <a:pt x="14876" y="20093"/>
                      <a:pt x="15189" y="20301"/>
                    </a:cubicBezTo>
                    <a:cubicBezTo>
                      <a:pt x="15191" y="20250"/>
                      <a:pt x="15226" y="20114"/>
                      <a:pt x="15288" y="20127"/>
                    </a:cubicBezTo>
                    <a:cubicBezTo>
                      <a:pt x="15355" y="20187"/>
                      <a:pt x="15355" y="20379"/>
                      <a:pt x="15421" y="20470"/>
                    </a:cubicBezTo>
                    <a:cubicBezTo>
                      <a:pt x="15434" y="20425"/>
                      <a:pt x="15471" y="20268"/>
                      <a:pt x="15516" y="20268"/>
                    </a:cubicBezTo>
                    <a:cubicBezTo>
                      <a:pt x="15547" y="20268"/>
                      <a:pt x="15717" y="20454"/>
                      <a:pt x="15743" y="20497"/>
                    </a:cubicBezTo>
                    <a:cubicBezTo>
                      <a:pt x="15738" y="20305"/>
                      <a:pt x="15706" y="20091"/>
                      <a:pt x="15617" y="19924"/>
                    </a:cubicBezTo>
                    <a:cubicBezTo>
                      <a:pt x="15719" y="19942"/>
                      <a:pt x="15823" y="19903"/>
                      <a:pt x="15832" y="19775"/>
                    </a:cubicBezTo>
                    <a:cubicBezTo>
                      <a:pt x="15922" y="19798"/>
                      <a:pt x="16115" y="19795"/>
                      <a:pt x="16041" y="19632"/>
                    </a:cubicBezTo>
                    <a:cubicBezTo>
                      <a:pt x="16106" y="19623"/>
                      <a:pt x="16168" y="19588"/>
                      <a:pt x="16210" y="19533"/>
                    </a:cubicBezTo>
                    <a:cubicBezTo>
                      <a:pt x="16138" y="19390"/>
                      <a:pt x="15206" y="18490"/>
                      <a:pt x="15434" y="18346"/>
                    </a:cubicBezTo>
                    <a:cubicBezTo>
                      <a:pt x="15434" y="18538"/>
                      <a:pt x="16064" y="18478"/>
                      <a:pt x="15848" y="18241"/>
                    </a:cubicBezTo>
                    <a:cubicBezTo>
                      <a:pt x="16147" y="18267"/>
                      <a:pt x="16258" y="18137"/>
                      <a:pt x="16617" y="18242"/>
                    </a:cubicBezTo>
                    <a:cubicBezTo>
                      <a:pt x="16734" y="18192"/>
                      <a:pt x="16850" y="18068"/>
                      <a:pt x="16906" y="17901"/>
                    </a:cubicBezTo>
                    <a:cubicBezTo>
                      <a:pt x="16903" y="17828"/>
                      <a:pt x="16902" y="17625"/>
                      <a:pt x="16866" y="17758"/>
                    </a:cubicBezTo>
                    <a:cubicBezTo>
                      <a:pt x="16932" y="17767"/>
                      <a:pt x="16992" y="17749"/>
                      <a:pt x="17046" y="17705"/>
                    </a:cubicBezTo>
                    <a:lnTo>
                      <a:pt x="16983" y="17599"/>
                    </a:lnTo>
                    <a:cubicBezTo>
                      <a:pt x="17041" y="17536"/>
                      <a:pt x="17165" y="17507"/>
                      <a:pt x="17236" y="17493"/>
                    </a:cubicBezTo>
                    <a:cubicBezTo>
                      <a:pt x="17318" y="17587"/>
                      <a:pt x="17416" y="17601"/>
                      <a:pt x="17530" y="17550"/>
                    </a:cubicBezTo>
                    <a:cubicBezTo>
                      <a:pt x="17577" y="17423"/>
                      <a:pt x="17512" y="17280"/>
                      <a:pt x="17384" y="17221"/>
                    </a:cubicBezTo>
                    <a:cubicBezTo>
                      <a:pt x="17687" y="16967"/>
                      <a:pt x="17565" y="16430"/>
                      <a:pt x="17781" y="16125"/>
                    </a:cubicBezTo>
                    <a:cubicBezTo>
                      <a:pt x="17837" y="16046"/>
                      <a:pt x="18329" y="15957"/>
                      <a:pt x="17971" y="15701"/>
                    </a:cubicBezTo>
                    <a:cubicBezTo>
                      <a:pt x="18121" y="15585"/>
                      <a:pt x="18165" y="15400"/>
                      <a:pt x="18293" y="15287"/>
                    </a:cubicBezTo>
                    <a:cubicBezTo>
                      <a:pt x="18372" y="15279"/>
                      <a:pt x="18564" y="15290"/>
                      <a:pt x="18635" y="15243"/>
                    </a:cubicBezTo>
                    <a:cubicBezTo>
                      <a:pt x="18639" y="15249"/>
                      <a:pt x="18650" y="15264"/>
                      <a:pt x="18652" y="15266"/>
                    </a:cubicBezTo>
                    <a:cubicBezTo>
                      <a:pt x="18287" y="15517"/>
                      <a:pt x="19128" y="15507"/>
                      <a:pt x="19226" y="15549"/>
                    </a:cubicBezTo>
                    <a:cubicBezTo>
                      <a:pt x="19228" y="15542"/>
                      <a:pt x="18587" y="15928"/>
                      <a:pt x="18950" y="15928"/>
                    </a:cubicBezTo>
                    <a:cubicBezTo>
                      <a:pt x="19011" y="15928"/>
                      <a:pt x="19283" y="15953"/>
                      <a:pt x="19298" y="16033"/>
                    </a:cubicBezTo>
                    <a:cubicBezTo>
                      <a:pt x="19302" y="16103"/>
                      <a:pt x="19240" y="16207"/>
                      <a:pt x="19205" y="16258"/>
                    </a:cubicBezTo>
                    <a:cubicBezTo>
                      <a:pt x="19386" y="16473"/>
                      <a:pt x="20060" y="16208"/>
                      <a:pt x="20085" y="16168"/>
                    </a:cubicBezTo>
                    <a:cubicBezTo>
                      <a:pt x="20101" y="16142"/>
                      <a:pt x="20747" y="15587"/>
                      <a:pt x="20176" y="15813"/>
                    </a:cubicBezTo>
                    <a:cubicBezTo>
                      <a:pt x="19948" y="15902"/>
                      <a:pt x="19869" y="15644"/>
                      <a:pt x="19761" y="15477"/>
                    </a:cubicBezTo>
                    <a:cubicBezTo>
                      <a:pt x="19950" y="15446"/>
                      <a:pt x="20140" y="15270"/>
                      <a:pt x="20317" y="15219"/>
                    </a:cubicBezTo>
                    <a:cubicBezTo>
                      <a:pt x="20455" y="15239"/>
                      <a:pt x="21096" y="15033"/>
                      <a:pt x="20948" y="14830"/>
                    </a:cubicBezTo>
                    <a:cubicBezTo>
                      <a:pt x="21018" y="14787"/>
                      <a:pt x="21111" y="14689"/>
                      <a:pt x="21196" y="14689"/>
                    </a:cubicBezTo>
                    <a:cubicBezTo>
                      <a:pt x="21540" y="14453"/>
                      <a:pt x="21283" y="14523"/>
                      <a:pt x="21399" y="14198"/>
                    </a:cubicBezTo>
                    <a:cubicBezTo>
                      <a:pt x="21401" y="14194"/>
                      <a:pt x="21392" y="14218"/>
                      <a:pt x="21399" y="14198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4" name="Shape 25917"/>
              <p:cNvSpPr/>
              <p:nvPr/>
            </p:nvSpPr>
            <p:spPr>
              <a:xfrm>
                <a:off x="11255041" y="8196781"/>
                <a:ext cx="1768750" cy="18893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0" h="21301" extrusionOk="0">
                    <a:moveTo>
                      <a:pt x="19386" y="1922"/>
                    </a:moveTo>
                    <a:cubicBezTo>
                      <a:pt x="19814" y="2079"/>
                      <a:pt x="20906" y="1684"/>
                      <a:pt x="20889" y="1153"/>
                    </a:cubicBezTo>
                    <a:cubicBezTo>
                      <a:pt x="20881" y="1256"/>
                      <a:pt x="20912" y="1341"/>
                      <a:pt x="20981" y="1408"/>
                    </a:cubicBezTo>
                    <a:cubicBezTo>
                      <a:pt x="21526" y="952"/>
                      <a:pt x="20191" y="325"/>
                      <a:pt x="19879" y="191"/>
                    </a:cubicBezTo>
                    <a:cubicBezTo>
                      <a:pt x="20063" y="604"/>
                      <a:pt x="20673" y="601"/>
                      <a:pt x="20855" y="1057"/>
                    </a:cubicBezTo>
                    <a:cubicBezTo>
                      <a:pt x="20512" y="588"/>
                      <a:pt x="20469" y="1319"/>
                      <a:pt x="20375" y="1358"/>
                    </a:cubicBezTo>
                    <a:cubicBezTo>
                      <a:pt x="19827" y="1584"/>
                      <a:pt x="19497" y="1595"/>
                      <a:pt x="18866" y="1649"/>
                    </a:cubicBezTo>
                    <a:cubicBezTo>
                      <a:pt x="18833" y="1737"/>
                      <a:pt x="19305" y="1892"/>
                      <a:pt x="19386" y="1922"/>
                    </a:cubicBezTo>
                    <a:cubicBezTo>
                      <a:pt x="19639" y="2015"/>
                      <a:pt x="19305" y="1892"/>
                      <a:pt x="19386" y="1922"/>
                    </a:cubicBezTo>
                    <a:close/>
                    <a:moveTo>
                      <a:pt x="19103" y="11614"/>
                    </a:moveTo>
                    <a:cubicBezTo>
                      <a:pt x="18975" y="11369"/>
                      <a:pt x="18653" y="11271"/>
                      <a:pt x="18576" y="10982"/>
                    </a:cubicBezTo>
                    <a:cubicBezTo>
                      <a:pt x="18519" y="10767"/>
                      <a:pt x="18708" y="10228"/>
                      <a:pt x="18266" y="10244"/>
                    </a:cubicBezTo>
                    <a:cubicBezTo>
                      <a:pt x="18251" y="10303"/>
                      <a:pt x="18237" y="10362"/>
                      <a:pt x="18222" y="10421"/>
                    </a:cubicBezTo>
                    <a:cubicBezTo>
                      <a:pt x="18247" y="10396"/>
                      <a:pt x="17854" y="9575"/>
                      <a:pt x="17912" y="9416"/>
                    </a:cubicBezTo>
                    <a:cubicBezTo>
                      <a:pt x="18034" y="9074"/>
                      <a:pt x="17131" y="8901"/>
                      <a:pt x="16984" y="8720"/>
                    </a:cubicBezTo>
                    <a:cubicBezTo>
                      <a:pt x="16704" y="8377"/>
                      <a:pt x="17067" y="6218"/>
                      <a:pt x="16504" y="6177"/>
                    </a:cubicBezTo>
                    <a:cubicBezTo>
                      <a:pt x="16273" y="6159"/>
                      <a:pt x="16153" y="6484"/>
                      <a:pt x="16083" y="6080"/>
                    </a:cubicBezTo>
                    <a:cubicBezTo>
                      <a:pt x="16022" y="5728"/>
                      <a:pt x="15985" y="5371"/>
                      <a:pt x="15924" y="5018"/>
                    </a:cubicBezTo>
                    <a:cubicBezTo>
                      <a:pt x="15759" y="4079"/>
                      <a:pt x="15690" y="4529"/>
                      <a:pt x="15317" y="5042"/>
                    </a:cubicBezTo>
                    <a:cubicBezTo>
                      <a:pt x="15183" y="5227"/>
                      <a:pt x="15058" y="5775"/>
                      <a:pt x="15034" y="6013"/>
                    </a:cubicBezTo>
                    <a:cubicBezTo>
                      <a:pt x="14984" y="6502"/>
                      <a:pt x="14940" y="7628"/>
                      <a:pt x="14375" y="7886"/>
                    </a:cubicBezTo>
                    <a:cubicBezTo>
                      <a:pt x="13846" y="8128"/>
                      <a:pt x="13658" y="7617"/>
                      <a:pt x="13271" y="7435"/>
                    </a:cubicBezTo>
                    <a:cubicBezTo>
                      <a:pt x="13079" y="7345"/>
                      <a:pt x="12495" y="6993"/>
                      <a:pt x="12357" y="6844"/>
                    </a:cubicBezTo>
                    <a:cubicBezTo>
                      <a:pt x="11909" y="6361"/>
                      <a:pt x="12379" y="6386"/>
                      <a:pt x="12379" y="5897"/>
                    </a:cubicBezTo>
                    <a:cubicBezTo>
                      <a:pt x="12379" y="5657"/>
                      <a:pt x="13041" y="5327"/>
                      <a:pt x="12893" y="5142"/>
                    </a:cubicBezTo>
                    <a:cubicBezTo>
                      <a:pt x="12638" y="4826"/>
                      <a:pt x="12410" y="5104"/>
                      <a:pt x="12118" y="5167"/>
                    </a:cubicBezTo>
                    <a:cubicBezTo>
                      <a:pt x="12073" y="5176"/>
                      <a:pt x="11507" y="4979"/>
                      <a:pt x="11456" y="4956"/>
                    </a:cubicBezTo>
                    <a:cubicBezTo>
                      <a:pt x="11258" y="4883"/>
                      <a:pt x="11085" y="4777"/>
                      <a:pt x="10936" y="4638"/>
                    </a:cubicBezTo>
                    <a:cubicBezTo>
                      <a:pt x="10808" y="4516"/>
                      <a:pt x="10485" y="4622"/>
                      <a:pt x="10582" y="4696"/>
                    </a:cubicBezTo>
                    <a:cubicBezTo>
                      <a:pt x="11287" y="5235"/>
                      <a:pt x="10445" y="4961"/>
                      <a:pt x="10047" y="5209"/>
                    </a:cubicBezTo>
                    <a:cubicBezTo>
                      <a:pt x="9664" y="5449"/>
                      <a:pt x="9179" y="6015"/>
                      <a:pt x="9314" y="6398"/>
                    </a:cubicBezTo>
                    <a:cubicBezTo>
                      <a:pt x="9371" y="6558"/>
                      <a:pt x="8566" y="6395"/>
                      <a:pt x="8566" y="6529"/>
                    </a:cubicBezTo>
                    <a:cubicBezTo>
                      <a:pt x="8531" y="5234"/>
                      <a:pt x="7201" y="6528"/>
                      <a:pt x="6847" y="6707"/>
                    </a:cubicBezTo>
                    <a:cubicBezTo>
                      <a:pt x="6570" y="6847"/>
                      <a:pt x="6760" y="7297"/>
                      <a:pt x="6430" y="7209"/>
                    </a:cubicBezTo>
                    <a:cubicBezTo>
                      <a:pt x="5937" y="7077"/>
                      <a:pt x="6342" y="7794"/>
                      <a:pt x="6208" y="7535"/>
                    </a:cubicBezTo>
                    <a:cubicBezTo>
                      <a:pt x="6184" y="7632"/>
                      <a:pt x="6160" y="7729"/>
                      <a:pt x="6135" y="7825"/>
                    </a:cubicBezTo>
                    <a:cubicBezTo>
                      <a:pt x="6054" y="7657"/>
                      <a:pt x="5985" y="7487"/>
                      <a:pt x="5914" y="7315"/>
                    </a:cubicBezTo>
                    <a:cubicBezTo>
                      <a:pt x="5873" y="7238"/>
                      <a:pt x="5208" y="8371"/>
                      <a:pt x="5154" y="8419"/>
                    </a:cubicBezTo>
                    <a:cubicBezTo>
                      <a:pt x="4695" y="8824"/>
                      <a:pt x="4672" y="9190"/>
                      <a:pt x="3820" y="9133"/>
                    </a:cubicBezTo>
                    <a:cubicBezTo>
                      <a:pt x="3705" y="9125"/>
                      <a:pt x="3316" y="9336"/>
                      <a:pt x="3212" y="9384"/>
                    </a:cubicBezTo>
                    <a:cubicBezTo>
                      <a:pt x="2904" y="9527"/>
                      <a:pt x="2613" y="9385"/>
                      <a:pt x="2350" y="9563"/>
                    </a:cubicBezTo>
                    <a:cubicBezTo>
                      <a:pt x="2074" y="9751"/>
                      <a:pt x="1515" y="10312"/>
                      <a:pt x="1214" y="10384"/>
                    </a:cubicBezTo>
                    <a:cubicBezTo>
                      <a:pt x="1097" y="10411"/>
                      <a:pt x="1127" y="9952"/>
                      <a:pt x="1118" y="10178"/>
                    </a:cubicBezTo>
                    <a:lnTo>
                      <a:pt x="1118" y="10178"/>
                    </a:lnTo>
                    <a:lnTo>
                      <a:pt x="1194" y="10178"/>
                    </a:lnTo>
                    <a:cubicBezTo>
                      <a:pt x="883" y="10178"/>
                      <a:pt x="1016" y="10855"/>
                      <a:pt x="856" y="11012"/>
                    </a:cubicBezTo>
                    <a:cubicBezTo>
                      <a:pt x="361" y="11497"/>
                      <a:pt x="1155" y="12018"/>
                      <a:pt x="820" y="12399"/>
                    </a:cubicBezTo>
                    <a:cubicBezTo>
                      <a:pt x="699" y="12536"/>
                      <a:pt x="536" y="11960"/>
                      <a:pt x="513" y="12066"/>
                    </a:cubicBezTo>
                    <a:cubicBezTo>
                      <a:pt x="514" y="12062"/>
                      <a:pt x="549" y="12342"/>
                      <a:pt x="465" y="12293"/>
                    </a:cubicBezTo>
                    <a:cubicBezTo>
                      <a:pt x="405" y="12258"/>
                      <a:pt x="370" y="12039"/>
                      <a:pt x="334" y="12030"/>
                    </a:cubicBezTo>
                    <a:cubicBezTo>
                      <a:pt x="424" y="12052"/>
                      <a:pt x="564" y="13355"/>
                      <a:pt x="640" y="13566"/>
                    </a:cubicBezTo>
                    <a:cubicBezTo>
                      <a:pt x="776" y="13948"/>
                      <a:pt x="561" y="14270"/>
                      <a:pt x="640" y="14640"/>
                    </a:cubicBezTo>
                    <a:cubicBezTo>
                      <a:pt x="747" y="15148"/>
                      <a:pt x="722" y="15468"/>
                      <a:pt x="458" y="15951"/>
                    </a:cubicBezTo>
                    <a:cubicBezTo>
                      <a:pt x="334" y="16180"/>
                      <a:pt x="56" y="16125"/>
                      <a:pt x="7" y="16277"/>
                    </a:cubicBezTo>
                    <a:cubicBezTo>
                      <a:pt x="-74" y="16533"/>
                      <a:pt x="511" y="16975"/>
                      <a:pt x="767" y="16949"/>
                    </a:cubicBezTo>
                    <a:cubicBezTo>
                      <a:pt x="1436" y="16881"/>
                      <a:pt x="1955" y="16336"/>
                      <a:pt x="2582" y="16311"/>
                    </a:cubicBezTo>
                    <a:cubicBezTo>
                      <a:pt x="2970" y="16295"/>
                      <a:pt x="3361" y="16353"/>
                      <a:pt x="3748" y="16338"/>
                    </a:cubicBezTo>
                    <a:cubicBezTo>
                      <a:pt x="4202" y="16322"/>
                      <a:pt x="4244" y="15862"/>
                      <a:pt x="4658" y="15792"/>
                    </a:cubicBezTo>
                    <a:cubicBezTo>
                      <a:pt x="5484" y="15654"/>
                      <a:pt x="6330" y="15193"/>
                      <a:pt x="7174" y="15152"/>
                    </a:cubicBezTo>
                    <a:cubicBezTo>
                      <a:pt x="7842" y="15118"/>
                      <a:pt x="8423" y="15247"/>
                      <a:pt x="9041" y="15506"/>
                    </a:cubicBezTo>
                    <a:cubicBezTo>
                      <a:pt x="9151" y="15552"/>
                      <a:pt x="9103" y="15862"/>
                      <a:pt x="9215" y="15989"/>
                    </a:cubicBezTo>
                    <a:cubicBezTo>
                      <a:pt x="9373" y="16166"/>
                      <a:pt x="9280" y="16704"/>
                      <a:pt x="9294" y="16895"/>
                    </a:cubicBezTo>
                    <a:cubicBezTo>
                      <a:pt x="9744" y="16511"/>
                      <a:pt x="10481" y="16247"/>
                      <a:pt x="10791" y="15743"/>
                    </a:cubicBezTo>
                    <a:cubicBezTo>
                      <a:pt x="10672" y="15935"/>
                      <a:pt x="10609" y="16166"/>
                      <a:pt x="10450" y="16380"/>
                    </a:cubicBezTo>
                    <a:cubicBezTo>
                      <a:pt x="10245" y="16658"/>
                      <a:pt x="9969" y="16812"/>
                      <a:pt x="9793" y="17054"/>
                    </a:cubicBezTo>
                    <a:cubicBezTo>
                      <a:pt x="10023" y="17069"/>
                      <a:pt x="10650" y="16543"/>
                      <a:pt x="10604" y="16524"/>
                    </a:cubicBezTo>
                    <a:cubicBezTo>
                      <a:pt x="10935" y="16663"/>
                      <a:pt x="10343" y="17138"/>
                      <a:pt x="10355" y="17217"/>
                    </a:cubicBezTo>
                    <a:cubicBezTo>
                      <a:pt x="10364" y="17277"/>
                      <a:pt x="10778" y="17209"/>
                      <a:pt x="10835" y="17418"/>
                    </a:cubicBezTo>
                    <a:cubicBezTo>
                      <a:pt x="10924" y="17735"/>
                      <a:pt x="10430" y="18217"/>
                      <a:pt x="10794" y="18457"/>
                    </a:cubicBezTo>
                    <a:cubicBezTo>
                      <a:pt x="11038" y="18617"/>
                      <a:pt x="11598" y="18832"/>
                      <a:pt x="11883" y="18879"/>
                    </a:cubicBezTo>
                    <a:cubicBezTo>
                      <a:pt x="11993" y="18897"/>
                      <a:pt x="12786" y="18418"/>
                      <a:pt x="12805" y="18490"/>
                    </a:cubicBezTo>
                    <a:cubicBezTo>
                      <a:pt x="12831" y="18588"/>
                      <a:pt x="12780" y="19001"/>
                      <a:pt x="13060" y="19024"/>
                    </a:cubicBezTo>
                    <a:cubicBezTo>
                      <a:pt x="13190" y="19036"/>
                      <a:pt x="13814" y="18599"/>
                      <a:pt x="13974" y="18534"/>
                    </a:cubicBezTo>
                    <a:cubicBezTo>
                      <a:pt x="14404" y="18360"/>
                      <a:pt x="14907" y="18467"/>
                      <a:pt x="15218" y="18114"/>
                    </a:cubicBezTo>
                    <a:cubicBezTo>
                      <a:pt x="15902" y="17337"/>
                      <a:pt x="16505" y="16291"/>
                      <a:pt x="17441" y="15754"/>
                    </a:cubicBezTo>
                    <a:cubicBezTo>
                      <a:pt x="17751" y="15577"/>
                      <a:pt x="18253" y="15097"/>
                      <a:pt x="18307" y="14745"/>
                    </a:cubicBezTo>
                    <a:cubicBezTo>
                      <a:pt x="18377" y="14291"/>
                      <a:pt x="19033" y="14017"/>
                      <a:pt x="19084" y="13563"/>
                    </a:cubicBezTo>
                    <a:cubicBezTo>
                      <a:pt x="19101" y="13406"/>
                      <a:pt x="18979" y="12964"/>
                      <a:pt x="19065" y="12849"/>
                    </a:cubicBezTo>
                    <a:cubicBezTo>
                      <a:pt x="19320" y="12510"/>
                      <a:pt x="19290" y="11971"/>
                      <a:pt x="19103" y="11614"/>
                    </a:cubicBezTo>
                    <a:cubicBezTo>
                      <a:pt x="19044" y="11501"/>
                      <a:pt x="19150" y="11703"/>
                      <a:pt x="19103" y="11614"/>
                    </a:cubicBezTo>
                    <a:close/>
                    <a:moveTo>
                      <a:pt x="15800" y="4444"/>
                    </a:moveTo>
                    <a:cubicBezTo>
                      <a:pt x="15809" y="4453"/>
                      <a:pt x="15761" y="4402"/>
                      <a:pt x="15800" y="4444"/>
                    </a:cubicBezTo>
                    <a:cubicBezTo>
                      <a:pt x="15800" y="4444"/>
                      <a:pt x="15800" y="4444"/>
                      <a:pt x="15800" y="4444"/>
                    </a:cubicBezTo>
                    <a:close/>
                    <a:moveTo>
                      <a:pt x="12961" y="19986"/>
                    </a:moveTo>
                    <a:cubicBezTo>
                      <a:pt x="12502" y="20038"/>
                      <a:pt x="11814" y="19592"/>
                      <a:pt x="11697" y="20225"/>
                    </a:cubicBezTo>
                    <a:cubicBezTo>
                      <a:pt x="11654" y="20463"/>
                      <a:pt x="11399" y="21102"/>
                      <a:pt x="11737" y="21256"/>
                    </a:cubicBezTo>
                    <a:cubicBezTo>
                      <a:pt x="12489" y="21600"/>
                      <a:pt x="13163" y="19850"/>
                      <a:pt x="13376" y="19873"/>
                    </a:cubicBezTo>
                    <a:cubicBezTo>
                      <a:pt x="13233" y="19896"/>
                      <a:pt x="13095" y="19934"/>
                      <a:pt x="12961" y="19986"/>
                    </a:cubicBezTo>
                    <a:cubicBezTo>
                      <a:pt x="12832" y="20001"/>
                      <a:pt x="13107" y="19970"/>
                      <a:pt x="12961" y="19986"/>
                    </a:cubicBezTo>
                    <a:close/>
                    <a:moveTo>
                      <a:pt x="19596" y="4380"/>
                    </a:moveTo>
                    <a:cubicBezTo>
                      <a:pt x="19063" y="4380"/>
                      <a:pt x="18133" y="3946"/>
                      <a:pt x="17879" y="3572"/>
                    </a:cubicBezTo>
                    <a:cubicBezTo>
                      <a:pt x="17402" y="3008"/>
                      <a:pt x="17105" y="2596"/>
                      <a:pt x="16321" y="3113"/>
                    </a:cubicBezTo>
                    <a:cubicBezTo>
                      <a:pt x="16648" y="3732"/>
                      <a:pt x="15403" y="3702"/>
                      <a:pt x="15051" y="3495"/>
                    </a:cubicBezTo>
                    <a:cubicBezTo>
                      <a:pt x="15134" y="3171"/>
                      <a:pt x="15298" y="2458"/>
                      <a:pt x="15008" y="2222"/>
                    </a:cubicBezTo>
                    <a:cubicBezTo>
                      <a:pt x="15402" y="1681"/>
                      <a:pt x="15220" y="646"/>
                      <a:pt x="15263" y="0"/>
                    </a:cubicBezTo>
                    <a:cubicBezTo>
                      <a:pt x="15561" y="34"/>
                      <a:pt x="17124" y="514"/>
                      <a:pt x="17185" y="775"/>
                    </a:cubicBezTo>
                    <a:cubicBezTo>
                      <a:pt x="17438" y="709"/>
                      <a:pt x="17882" y="1262"/>
                      <a:pt x="17752" y="1481"/>
                    </a:cubicBezTo>
                    <a:cubicBezTo>
                      <a:pt x="18163" y="1442"/>
                      <a:pt x="18795" y="1893"/>
                      <a:pt x="18686" y="2306"/>
                    </a:cubicBezTo>
                    <a:cubicBezTo>
                      <a:pt x="18541" y="2326"/>
                      <a:pt x="18392" y="2303"/>
                      <a:pt x="18250" y="2326"/>
                    </a:cubicBezTo>
                    <a:cubicBezTo>
                      <a:pt x="18305" y="2472"/>
                      <a:pt x="18867" y="3294"/>
                      <a:pt x="18927" y="3308"/>
                    </a:cubicBezTo>
                    <a:cubicBezTo>
                      <a:pt x="19111" y="3288"/>
                      <a:pt x="19291" y="3374"/>
                      <a:pt x="19195" y="3589"/>
                    </a:cubicBezTo>
                    <a:cubicBezTo>
                      <a:pt x="19473" y="3593"/>
                      <a:pt x="20184" y="4380"/>
                      <a:pt x="19596" y="4380"/>
                    </a:cubicBezTo>
                    <a:cubicBezTo>
                      <a:pt x="19480" y="4380"/>
                      <a:pt x="19626" y="4380"/>
                      <a:pt x="19596" y="4380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5" name="Shape 25918"/>
              <p:cNvSpPr/>
              <p:nvPr/>
            </p:nvSpPr>
            <p:spPr>
              <a:xfrm>
                <a:off x="1199130" y="4522421"/>
                <a:ext cx="5440951" cy="32358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6" h="21465" extrusionOk="0">
                    <a:moveTo>
                      <a:pt x="13469" y="3580"/>
                    </a:moveTo>
                    <a:cubicBezTo>
                      <a:pt x="13690" y="3383"/>
                      <a:pt x="13241" y="3198"/>
                      <a:pt x="13219" y="3654"/>
                    </a:cubicBezTo>
                    <a:cubicBezTo>
                      <a:pt x="13301" y="3647"/>
                      <a:pt x="13395" y="3646"/>
                      <a:pt x="13469" y="3580"/>
                    </a:cubicBezTo>
                    <a:cubicBezTo>
                      <a:pt x="13488" y="3563"/>
                      <a:pt x="13429" y="3616"/>
                      <a:pt x="13469" y="3580"/>
                    </a:cubicBezTo>
                    <a:close/>
                    <a:moveTo>
                      <a:pt x="11812" y="960"/>
                    </a:moveTo>
                    <a:cubicBezTo>
                      <a:pt x="11873" y="975"/>
                      <a:pt x="12398" y="1247"/>
                      <a:pt x="12369" y="928"/>
                    </a:cubicBezTo>
                    <a:cubicBezTo>
                      <a:pt x="12352" y="748"/>
                      <a:pt x="11916" y="805"/>
                      <a:pt x="11875" y="809"/>
                    </a:cubicBezTo>
                    <a:cubicBezTo>
                      <a:pt x="11884" y="836"/>
                      <a:pt x="11971" y="855"/>
                      <a:pt x="11950" y="900"/>
                    </a:cubicBezTo>
                    <a:cubicBezTo>
                      <a:pt x="11906" y="934"/>
                      <a:pt x="11860" y="954"/>
                      <a:pt x="11812" y="960"/>
                    </a:cubicBezTo>
                    <a:cubicBezTo>
                      <a:pt x="11855" y="970"/>
                      <a:pt x="11846" y="935"/>
                      <a:pt x="11812" y="960"/>
                    </a:cubicBezTo>
                    <a:close/>
                    <a:moveTo>
                      <a:pt x="11540" y="1517"/>
                    </a:moveTo>
                    <a:cubicBezTo>
                      <a:pt x="11523" y="1533"/>
                      <a:pt x="11515" y="1556"/>
                      <a:pt x="11513" y="1586"/>
                    </a:cubicBezTo>
                    <a:cubicBezTo>
                      <a:pt x="11538" y="1636"/>
                      <a:pt x="11761" y="1589"/>
                      <a:pt x="11799" y="1596"/>
                    </a:cubicBezTo>
                    <a:cubicBezTo>
                      <a:pt x="11765" y="1635"/>
                      <a:pt x="11679" y="1642"/>
                      <a:pt x="11690" y="1736"/>
                    </a:cubicBezTo>
                    <a:cubicBezTo>
                      <a:pt x="11831" y="1761"/>
                      <a:pt x="11923" y="1736"/>
                      <a:pt x="12042" y="1625"/>
                    </a:cubicBezTo>
                    <a:cubicBezTo>
                      <a:pt x="12061" y="1607"/>
                      <a:pt x="12223" y="1391"/>
                      <a:pt x="12222" y="1391"/>
                    </a:cubicBezTo>
                    <a:cubicBezTo>
                      <a:pt x="12126" y="1354"/>
                      <a:pt x="11952" y="1272"/>
                      <a:pt x="11858" y="1369"/>
                    </a:cubicBezTo>
                    <a:cubicBezTo>
                      <a:pt x="11884" y="1388"/>
                      <a:pt x="11887" y="1414"/>
                      <a:pt x="11867" y="1446"/>
                    </a:cubicBezTo>
                    <a:cubicBezTo>
                      <a:pt x="11799" y="1500"/>
                      <a:pt x="11752" y="1289"/>
                      <a:pt x="11704" y="1540"/>
                    </a:cubicBezTo>
                    <a:cubicBezTo>
                      <a:pt x="11678" y="1531"/>
                      <a:pt x="11511" y="1089"/>
                      <a:pt x="11476" y="1479"/>
                    </a:cubicBezTo>
                    <a:cubicBezTo>
                      <a:pt x="11501" y="1477"/>
                      <a:pt x="11546" y="1464"/>
                      <a:pt x="11540" y="1517"/>
                    </a:cubicBezTo>
                    <a:cubicBezTo>
                      <a:pt x="11536" y="1546"/>
                      <a:pt x="11546" y="1464"/>
                      <a:pt x="11540" y="1517"/>
                    </a:cubicBezTo>
                    <a:close/>
                    <a:moveTo>
                      <a:pt x="12343" y="1561"/>
                    </a:moveTo>
                    <a:cubicBezTo>
                      <a:pt x="12265" y="1570"/>
                      <a:pt x="12133" y="1594"/>
                      <a:pt x="12080" y="1710"/>
                    </a:cubicBezTo>
                    <a:cubicBezTo>
                      <a:pt x="12161" y="1774"/>
                      <a:pt x="12265" y="1833"/>
                      <a:pt x="12355" y="1780"/>
                    </a:cubicBezTo>
                    <a:cubicBezTo>
                      <a:pt x="12461" y="1718"/>
                      <a:pt x="12469" y="1547"/>
                      <a:pt x="12343" y="1561"/>
                    </a:cubicBezTo>
                    <a:cubicBezTo>
                      <a:pt x="12307" y="1565"/>
                      <a:pt x="12374" y="1558"/>
                      <a:pt x="12343" y="1561"/>
                    </a:cubicBezTo>
                    <a:close/>
                    <a:moveTo>
                      <a:pt x="12410" y="1343"/>
                    </a:moveTo>
                    <a:cubicBezTo>
                      <a:pt x="12467" y="1514"/>
                      <a:pt x="12652" y="1308"/>
                      <a:pt x="12689" y="1408"/>
                    </a:cubicBezTo>
                    <a:cubicBezTo>
                      <a:pt x="12756" y="1588"/>
                      <a:pt x="12564" y="1588"/>
                      <a:pt x="12560" y="1740"/>
                    </a:cubicBezTo>
                    <a:cubicBezTo>
                      <a:pt x="12559" y="1806"/>
                      <a:pt x="12970" y="1815"/>
                      <a:pt x="12882" y="1823"/>
                    </a:cubicBezTo>
                    <a:cubicBezTo>
                      <a:pt x="13030" y="1809"/>
                      <a:pt x="13368" y="1722"/>
                      <a:pt x="13506" y="1791"/>
                    </a:cubicBezTo>
                    <a:cubicBezTo>
                      <a:pt x="13589" y="1831"/>
                      <a:pt x="13984" y="1801"/>
                      <a:pt x="13919" y="1685"/>
                    </a:cubicBezTo>
                    <a:cubicBezTo>
                      <a:pt x="13920" y="1684"/>
                      <a:pt x="14003" y="1641"/>
                      <a:pt x="13980" y="1596"/>
                    </a:cubicBezTo>
                    <a:cubicBezTo>
                      <a:pt x="13771" y="1178"/>
                      <a:pt x="13157" y="1950"/>
                      <a:pt x="12958" y="1442"/>
                    </a:cubicBezTo>
                    <a:cubicBezTo>
                      <a:pt x="12992" y="1431"/>
                      <a:pt x="13058" y="1449"/>
                      <a:pt x="13081" y="1404"/>
                    </a:cubicBezTo>
                    <a:cubicBezTo>
                      <a:pt x="12885" y="1396"/>
                      <a:pt x="12527" y="1042"/>
                      <a:pt x="12348" y="1306"/>
                    </a:cubicBezTo>
                    <a:cubicBezTo>
                      <a:pt x="12378" y="1305"/>
                      <a:pt x="12395" y="1296"/>
                      <a:pt x="12410" y="1343"/>
                    </a:cubicBezTo>
                    <a:cubicBezTo>
                      <a:pt x="12442" y="1437"/>
                      <a:pt x="12395" y="1296"/>
                      <a:pt x="12410" y="1343"/>
                    </a:cubicBezTo>
                    <a:close/>
                    <a:moveTo>
                      <a:pt x="12979" y="817"/>
                    </a:moveTo>
                    <a:cubicBezTo>
                      <a:pt x="13039" y="880"/>
                      <a:pt x="13140" y="853"/>
                      <a:pt x="13207" y="852"/>
                    </a:cubicBezTo>
                    <a:cubicBezTo>
                      <a:pt x="13084" y="883"/>
                      <a:pt x="12938" y="1062"/>
                      <a:pt x="13163" y="1076"/>
                    </a:cubicBezTo>
                    <a:cubicBezTo>
                      <a:pt x="13377" y="1089"/>
                      <a:pt x="13572" y="1002"/>
                      <a:pt x="13782" y="958"/>
                    </a:cubicBezTo>
                    <a:cubicBezTo>
                      <a:pt x="13737" y="967"/>
                      <a:pt x="13584" y="986"/>
                      <a:pt x="13559" y="1099"/>
                    </a:cubicBezTo>
                    <a:cubicBezTo>
                      <a:pt x="13580" y="1003"/>
                      <a:pt x="13857" y="1306"/>
                      <a:pt x="13649" y="1256"/>
                    </a:cubicBezTo>
                    <a:cubicBezTo>
                      <a:pt x="13603" y="1244"/>
                      <a:pt x="13628" y="1137"/>
                      <a:pt x="13533" y="1140"/>
                    </a:cubicBezTo>
                    <a:cubicBezTo>
                      <a:pt x="13468" y="1141"/>
                      <a:pt x="13398" y="1300"/>
                      <a:pt x="13427" y="1300"/>
                    </a:cubicBezTo>
                    <a:cubicBezTo>
                      <a:pt x="13372" y="1300"/>
                      <a:pt x="13151" y="1319"/>
                      <a:pt x="13130" y="1438"/>
                    </a:cubicBezTo>
                    <a:cubicBezTo>
                      <a:pt x="13122" y="1478"/>
                      <a:pt x="13969" y="1488"/>
                      <a:pt x="13968" y="1499"/>
                    </a:cubicBezTo>
                    <a:cubicBezTo>
                      <a:pt x="13938" y="1648"/>
                      <a:pt x="14311" y="1463"/>
                      <a:pt x="14398" y="1368"/>
                    </a:cubicBezTo>
                    <a:cubicBezTo>
                      <a:pt x="14357" y="1353"/>
                      <a:pt x="14292" y="1384"/>
                      <a:pt x="14260" y="1341"/>
                    </a:cubicBezTo>
                    <a:cubicBezTo>
                      <a:pt x="14328" y="1202"/>
                      <a:pt x="14429" y="1318"/>
                      <a:pt x="14487" y="1150"/>
                    </a:cubicBezTo>
                    <a:cubicBezTo>
                      <a:pt x="14506" y="1095"/>
                      <a:pt x="14889" y="1042"/>
                      <a:pt x="14959" y="976"/>
                    </a:cubicBezTo>
                    <a:cubicBezTo>
                      <a:pt x="14946" y="967"/>
                      <a:pt x="14932" y="942"/>
                      <a:pt x="14913" y="938"/>
                    </a:cubicBezTo>
                    <a:cubicBezTo>
                      <a:pt x="15062" y="776"/>
                      <a:pt x="15306" y="784"/>
                      <a:pt x="15473" y="712"/>
                    </a:cubicBezTo>
                    <a:cubicBezTo>
                      <a:pt x="15689" y="619"/>
                      <a:pt x="15909" y="518"/>
                      <a:pt x="16130" y="463"/>
                    </a:cubicBezTo>
                    <a:cubicBezTo>
                      <a:pt x="16193" y="447"/>
                      <a:pt x="16764" y="265"/>
                      <a:pt x="16765" y="236"/>
                    </a:cubicBezTo>
                    <a:cubicBezTo>
                      <a:pt x="16780" y="-66"/>
                      <a:pt x="13963" y="274"/>
                      <a:pt x="13714" y="383"/>
                    </a:cubicBezTo>
                    <a:cubicBezTo>
                      <a:pt x="13768" y="359"/>
                      <a:pt x="13968" y="567"/>
                      <a:pt x="14046" y="575"/>
                    </a:cubicBezTo>
                    <a:cubicBezTo>
                      <a:pt x="14043" y="577"/>
                      <a:pt x="14036" y="582"/>
                      <a:pt x="14032" y="585"/>
                    </a:cubicBezTo>
                    <a:cubicBezTo>
                      <a:pt x="14084" y="583"/>
                      <a:pt x="14144" y="588"/>
                      <a:pt x="14191" y="615"/>
                    </a:cubicBezTo>
                    <a:cubicBezTo>
                      <a:pt x="14055" y="618"/>
                      <a:pt x="13967" y="761"/>
                      <a:pt x="13851" y="771"/>
                    </a:cubicBezTo>
                    <a:cubicBezTo>
                      <a:pt x="13991" y="759"/>
                      <a:pt x="13756" y="604"/>
                      <a:pt x="13742" y="599"/>
                    </a:cubicBezTo>
                    <a:cubicBezTo>
                      <a:pt x="13560" y="535"/>
                      <a:pt x="13514" y="377"/>
                      <a:pt x="13306" y="485"/>
                    </a:cubicBezTo>
                    <a:cubicBezTo>
                      <a:pt x="13258" y="510"/>
                      <a:pt x="12851" y="682"/>
                      <a:pt x="12979" y="817"/>
                    </a:cubicBezTo>
                    <a:cubicBezTo>
                      <a:pt x="13039" y="880"/>
                      <a:pt x="12960" y="797"/>
                      <a:pt x="12979" y="817"/>
                    </a:cubicBezTo>
                    <a:close/>
                    <a:moveTo>
                      <a:pt x="9956" y="1618"/>
                    </a:moveTo>
                    <a:cubicBezTo>
                      <a:pt x="9927" y="1633"/>
                      <a:pt x="9879" y="1633"/>
                      <a:pt x="9868" y="1692"/>
                    </a:cubicBezTo>
                    <a:cubicBezTo>
                      <a:pt x="10060" y="1776"/>
                      <a:pt x="10254" y="1701"/>
                      <a:pt x="10449" y="1719"/>
                    </a:cubicBezTo>
                    <a:cubicBezTo>
                      <a:pt x="10414" y="1846"/>
                      <a:pt x="10163" y="1702"/>
                      <a:pt x="10102" y="1839"/>
                    </a:cubicBezTo>
                    <a:cubicBezTo>
                      <a:pt x="10212" y="2004"/>
                      <a:pt x="11297" y="1629"/>
                      <a:pt x="11264" y="1523"/>
                    </a:cubicBezTo>
                    <a:cubicBezTo>
                      <a:pt x="11241" y="1448"/>
                      <a:pt x="11154" y="1519"/>
                      <a:pt x="11121" y="1520"/>
                    </a:cubicBezTo>
                    <a:cubicBezTo>
                      <a:pt x="11011" y="1524"/>
                      <a:pt x="11109" y="1406"/>
                      <a:pt x="11112" y="1336"/>
                    </a:cubicBezTo>
                    <a:cubicBezTo>
                      <a:pt x="11026" y="1349"/>
                      <a:pt x="10944" y="1421"/>
                      <a:pt x="10859" y="1426"/>
                    </a:cubicBezTo>
                    <a:cubicBezTo>
                      <a:pt x="10881" y="1445"/>
                      <a:pt x="10896" y="1473"/>
                      <a:pt x="10905" y="1509"/>
                    </a:cubicBezTo>
                    <a:cubicBezTo>
                      <a:pt x="10875" y="1530"/>
                      <a:pt x="10842" y="1541"/>
                      <a:pt x="10809" y="1541"/>
                    </a:cubicBezTo>
                    <a:cubicBezTo>
                      <a:pt x="10841" y="1552"/>
                      <a:pt x="10868" y="1578"/>
                      <a:pt x="10889" y="1621"/>
                    </a:cubicBezTo>
                    <a:cubicBezTo>
                      <a:pt x="10849" y="1635"/>
                      <a:pt x="10644" y="1653"/>
                      <a:pt x="10590" y="1617"/>
                    </a:cubicBezTo>
                    <a:cubicBezTo>
                      <a:pt x="10607" y="1602"/>
                      <a:pt x="10622" y="1580"/>
                      <a:pt x="10634" y="1552"/>
                    </a:cubicBezTo>
                    <a:cubicBezTo>
                      <a:pt x="10580" y="1475"/>
                      <a:pt x="10519" y="1438"/>
                      <a:pt x="10450" y="1441"/>
                    </a:cubicBezTo>
                    <a:cubicBezTo>
                      <a:pt x="10531" y="1424"/>
                      <a:pt x="10345" y="1416"/>
                      <a:pt x="10317" y="1424"/>
                    </a:cubicBezTo>
                    <a:cubicBezTo>
                      <a:pt x="10190" y="1463"/>
                      <a:pt x="10078" y="1555"/>
                      <a:pt x="9956" y="1618"/>
                    </a:cubicBezTo>
                    <a:cubicBezTo>
                      <a:pt x="9927" y="1633"/>
                      <a:pt x="9966" y="1613"/>
                      <a:pt x="9956" y="1618"/>
                    </a:cubicBezTo>
                    <a:close/>
                    <a:moveTo>
                      <a:pt x="9929" y="1543"/>
                    </a:moveTo>
                    <a:cubicBezTo>
                      <a:pt x="9974" y="1525"/>
                      <a:pt x="10014" y="1494"/>
                      <a:pt x="10050" y="1451"/>
                    </a:cubicBezTo>
                    <a:cubicBezTo>
                      <a:pt x="10045" y="1424"/>
                      <a:pt x="9794" y="1559"/>
                      <a:pt x="9801" y="1595"/>
                    </a:cubicBezTo>
                    <a:cubicBezTo>
                      <a:pt x="9845" y="1591"/>
                      <a:pt x="9888" y="1574"/>
                      <a:pt x="9929" y="1543"/>
                    </a:cubicBezTo>
                    <a:cubicBezTo>
                      <a:pt x="9998" y="1504"/>
                      <a:pt x="9860" y="1583"/>
                      <a:pt x="9929" y="1543"/>
                    </a:cubicBezTo>
                    <a:close/>
                    <a:moveTo>
                      <a:pt x="8458" y="2722"/>
                    </a:moveTo>
                    <a:cubicBezTo>
                      <a:pt x="8713" y="2649"/>
                      <a:pt x="8960" y="2539"/>
                      <a:pt x="9190" y="2343"/>
                    </a:cubicBezTo>
                    <a:cubicBezTo>
                      <a:pt x="9189" y="2344"/>
                      <a:pt x="9188" y="2345"/>
                      <a:pt x="9187" y="2346"/>
                    </a:cubicBezTo>
                    <a:cubicBezTo>
                      <a:pt x="9193" y="2361"/>
                      <a:pt x="9203" y="2377"/>
                      <a:pt x="9208" y="2394"/>
                    </a:cubicBezTo>
                    <a:cubicBezTo>
                      <a:pt x="9114" y="2398"/>
                      <a:pt x="9036" y="2443"/>
                      <a:pt x="8963" y="2542"/>
                    </a:cubicBezTo>
                    <a:cubicBezTo>
                      <a:pt x="9074" y="2554"/>
                      <a:pt x="9184" y="2585"/>
                      <a:pt x="9297" y="2599"/>
                    </a:cubicBezTo>
                    <a:cubicBezTo>
                      <a:pt x="9255" y="2594"/>
                      <a:pt x="8938" y="2715"/>
                      <a:pt x="8936" y="2706"/>
                    </a:cubicBezTo>
                    <a:cubicBezTo>
                      <a:pt x="8936" y="2741"/>
                      <a:pt x="8942" y="2774"/>
                      <a:pt x="8956" y="2805"/>
                    </a:cubicBezTo>
                    <a:cubicBezTo>
                      <a:pt x="9103" y="2745"/>
                      <a:pt x="9448" y="2691"/>
                      <a:pt x="9582" y="2849"/>
                    </a:cubicBezTo>
                    <a:cubicBezTo>
                      <a:pt x="9551" y="2913"/>
                      <a:pt x="8856" y="2882"/>
                      <a:pt x="8862" y="2949"/>
                    </a:cubicBezTo>
                    <a:cubicBezTo>
                      <a:pt x="8874" y="3176"/>
                      <a:pt x="9180" y="3102"/>
                      <a:pt x="9149" y="3199"/>
                    </a:cubicBezTo>
                    <a:cubicBezTo>
                      <a:pt x="9065" y="3472"/>
                      <a:pt x="9738" y="3231"/>
                      <a:pt x="9834" y="3203"/>
                    </a:cubicBezTo>
                    <a:cubicBezTo>
                      <a:pt x="9865" y="3194"/>
                      <a:pt x="10026" y="3043"/>
                      <a:pt x="10058" y="3095"/>
                    </a:cubicBezTo>
                    <a:cubicBezTo>
                      <a:pt x="10131" y="3210"/>
                      <a:pt x="10234" y="3208"/>
                      <a:pt x="10328" y="3224"/>
                    </a:cubicBezTo>
                    <a:cubicBezTo>
                      <a:pt x="10400" y="3254"/>
                      <a:pt x="10469" y="3241"/>
                      <a:pt x="10535" y="3183"/>
                    </a:cubicBezTo>
                    <a:cubicBezTo>
                      <a:pt x="10533" y="3091"/>
                      <a:pt x="10553" y="3026"/>
                      <a:pt x="10596" y="2990"/>
                    </a:cubicBezTo>
                    <a:cubicBezTo>
                      <a:pt x="10666" y="2990"/>
                      <a:pt x="10750" y="3100"/>
                      <a:pt x="10786" y="2926"/>
                    </a:cubicBezTo>
                    <a:cubicBezTo>
                      <a:pt x="10764" y="2916"/>
                      <a:pt x="10516" y="2683"/>
                      <a:pt x="10523" y="2679"/>
                    </a:cubicBezTo>
                    <a:cubicBezTo>
                      <a:pt x="10641" y="2630"/>
                      <a:pt x="10784" y="2190"/>
                      <a:pt x="10609" y="2151"/>
                    </a:cubicBezTo>
                    <a:cubicBezTo>
                      <a:pt x="10498" y="2126"/>
                      <a:pt x="10454" y="2148"/>
                      <a:pt x="10396" y="2332"/>
                    </a:cubicBezTo>
                    <a:cubicBezTo>
                      <a:pt x="10338" y="2519"/>
                      <a:pt x="10278" y="2435"/>
                      <a:pt x="10222" y="2522"/>
                    </a:cubicBezTo>
                    <a:cubicBezTo>
                      <a:pt x="10476" y="2095"/>
                      <a:pt x="10069" y="2345"/>
                      <a:pt x="10009" y="2333"/>
                    </a:cubicBezTo>
                    <a:cubicBezTo>
                      <a:pt x="10021" y="2307"/>
                      <a:pt x="10032" y="2281"/>
                      <a:pt x="10044" y="2255"/>
                    </a:cubicBezTo>
                    <a:cubicBezTo>
                      <a:pt x="10057" y="2163"/>
                      <a:pt x="9691" y="2285"/>
                      <a:pt x="9691" y="2285"/>
                    </a:cubicBezTo>
                    <a:cubicBezTo>
                      <a:pt x="9712" y="2219"/>
                      <a:pt x="9831" y="2217"/>
                      <a:pt x="9823" y="2128"/>
                    </a:cubicBezTo>
                    <a:cubicBezTo>
                      <a:pt x="9715" y="2115"/>
                      <a:pt x="9720" y="1894"/>
                      <a:pt x="9581" y="1939"/>
                    </a:cubicBezTo>
                    <a:cubicBezTo>
                      <a:pt x="9442" y="1983"/>
                      <a:pt x="9346" y="1886"/>
                      <a:pt x="9211" y="1897"/>
                    </a:cubicBezTo>
                    <a:cubicBezTo>
                      <a:pt x="9072" y="1909"/>
                      <a:pt x="8936" y="1863"/>
                      <a:pt x="8874" y="2049"/>
                    </a:cubicBezTo>
                    <a:cubicBezTo>
                      <a:pt x="8829" y="2186"/>
                      <a:pt x="8709" y="2205"/>
                      <a:pt x="8630" y="2247"/>
                    </a:cubicBezTo>
                    <a:cubicBezTo>
                      <a:pt x="8639" y="2268"/>
                      <a:pt x="8634" y="2283"/>
                      <a:pt x="8637" y="2305"/>
                    </a:cubicBezTo>
                    <a:cubicBezTo>
                      <a:pt x="8541" y="2315"/>
                      <a:pt x="8399" y="2404"/>
                      <a:pt x="8326" y="2501"/>
                    </a:cubicBezTo>
                    <a:cubicBezTo>
                      <a:pt x="8414" y="2519"/>
                      <a:pt x="8476" y="2553"/>
                      <a:pt x="8458" y="2722"/>
                    </a:cubicBezTo>
                    <a:cubicBezTo>
                      <a:pt x="8561" y="2693"/>
                      <a:pt x="8476" y="2553"/>
                      <a:pt x="8458" y="2722"/>
                    </a:cubicBezTo>
                    <a:close/>
                    <a:moveTo>
                      <a:pt x="10788" y="2920"/>
                    </a:moveTo>
                    <a:cubicBezTo>
                      <a:pt x="10788" y="2922"/>
                      <a:pt x="10787" y="2924"/>
                      <a:pt x="10786" y="2926"/>
                    </a:cubicBezTo>
                    <a:cubicBezTo>
                      <a:pt x="10787" y="2926"/>
                      <a:pt x="10788" y="2927"/>
                      <a:pt x="10788" y="2927"/>
                    </a:cubicBezTo>
                    <a:lnTo>
                      <a:pt x="10788" y="2920"/>
                    </a:lnTo>
                    <a:cubicBezTo>
                      <a:pt x="10788" y="2922"/>
                      <a:pt x="10788" y="2920"/>
                      <a:pt x="10788" y="2920"/>
                    </a:cubicBezTo>
                    <a:close/>
                    <a:moveTo>
                      <a:pt x="14845" y="3703"/>
                    </a:moveTo>
                    <a:cubicBezTo>
                      <a:pt x="14830" y="3644"/>
                      <a:pt x="14818" y="3583"/>
                      <a:pt x="14809" y="3521"/>
                    </a:cubicBezTo>
                    <a:cubicBezTo>
                      <a:pt x="14759" y="3396"/>
                      <a:pt x="14636" y="3491"/>
                      <a:pt x="14569" y="3423"/>
                    </a:cubicBezTo>
                    <a:cubicBezTo>
                      <a:pt x="14417" y="3268"/>
                      <a:pt x="14634" y="3177"/>
                      <a:pt x="14687" y="3172"/>
                    </a:cubicBezTo>
                    <a:cubicBezTo>
                      <a:pt x="14685" y="3065"/>
                      <a:pt x="14562" y="3082"/>
                      <a:pt x="14562" y="3077"/>
                    </a:cubicBezTo>
                    <a:cubicBezTo>
                      <a:pt x="14566" y="2987"/>
                      <a:pt x="14661" y="3020"/>
                      <a:pt x="14691" y="3017"/>
                    </a:cubicBezTo>
                    <a:cubicBezTo>
                      <a:pt x="14715" y="2752"/>
                      <a:pt x="14458" y="2797"/>
                      <a:pt x="14398" y="2674"/>
                    </a:cubicBezTo>
                    <a:cubicBezTo>
                      <a:pt x="14297" y="2466"/>
                      <a:pt x="14274" y="2638"/>
                      <a:pt x="14138" y="2603"/>
                    </a:cubicBezTo>
                    <a:cubicBezTo>
                      <a:pt x="14105" y="2594"/>
                      <a:pt x="14091" y="2278"/>
                      <a:pt x="13930" y="2278"/>
                    </a:cubicBezTo>
                    <a:cubicBezTo>
                      <a:pt x="14160" y="2286"/>
                      <a:pt x="13539" y="1693"/>
                      <a:pt x="13605" y="2213"/>
                    </a:cubicBezTo>
                    <a:cubicBezTo>
                      <a:pt x="13613" y="2280"/>
                      <a:pt x="13730" y="2294"/>
                      <a:pt x="13757" y="2284"/>
                    </a:cubicBezTo>
                    <a:cubicBezTo>
                      <a:pt x="13706" y="2303"/>
                      <a:pt x="13443" y="2317"/>
                      <a:pt x="13420" y="2417"/>
                    </a:cubicBezTo>
                    <a:cubicBezTo>
                      <a:pt x="13454" y="2272"/>
                      <a:pt x="13709" y="1960"/>
                      <a:pt x="13401" y="2025"/>
                    </a:cubicBezTo>
                    <a:cubicBezTo>
                      <a:pt x="13347" y="2036"/>
                      <a:pt x="12807" y="2150"/>
                      <a:pt x="12973" y="2372"/>
                    </a:cubicBezTo>
                    <a:cubicBezTo>
                      <a:pt x="12938" y="2360"/>
                      <a:pt x="12807" y="2406"/>
                      <a:pt x="12832" y="2524"/>
                    </a:cubicBezTo>
                    <a:cubicBezTo>
                      <a:pt x="12710" y="2551"/>
                      <a:pt x="12996" y="2011"/>
                      <a:pt x="13152" y="2009"/>
                    </a:cubicBezTo>
                    <a:cubicBezTo>
                      <a:pt x="12916" y="2012"/>
                      <a:pt x="12718" y="2051"/>
                      <a:pt x="12507" y="2247"/>
                    </a:cubicBezTo>
                    <a:cubicBezTo>
                      <a:pt x="12356" y="2388"/>
                      <a:pt x="12233" y="2628"/>
                      <a:pt x="12496" y="2640"/>
                    </a:cubicBezTo>
                    <a:cubicBezTo>
                      <a:pt x="12501" y="2651"/>
                      <a:pt x="12507" y="2672"/>
                      <a:pt x="12508" y="2684"/>
                    </a:cubicBezTo>
                    <a:cubicBezTo>
                      <a:pt x="12039" y="2720"/>
                      <a:pt x="12531" y="2917"/>
                      <a:pt x="12735" y="2949"/>
                    </a:cubicBezTo>
                    <a:cubicBezTo>
                      <a:pt x="12874" y="2971"/>
                      <a:pt x="13393" y="3167"/>
                      <a:pt x="13399" y="2806"/>
                    </a:cubicBezTo>
                    <a:cubicBezTo>
                      <a:pt x="13466" y="2814"/>
                      <a:pt x="13468" y="2945"/>
                      <a:pt x="13483" y="3002"/>
                    </a:cubicBezTo>
                    <a:cubicBezTo>
                      <a:pt x="13510" y="2983"/>
                      <a:pt x="13523" y="2978"/>
                      <a:pt x="13552" y="3004"/>
                    </a:cubicBezTo>
                    <a:cubicBezTo>
                      <a:pt x="13544" y="3015"/>
                      <a:pt x="13540" y="3024"/>
                      <a:pt x="13526" y="3022"/>
                    </a:cubicBezTo>
                    <a:cubicBezTo>
                      <a:pt x="13583" y="3103"/>
                      <a:pt x="13975" y="3558"/>
                      <a:pt x="13787" y="3676"/>
                    </a:cubicBezTo>
                    <a:cubicBezTo>
                      <a:pt x="13689" y="3737"/>
                      <a:pt x="13620" y="3857"/>
                      <a:pt x="13513" y="3899"/>
                    </a:cubicBezTo>
                    <a:cubicBezTo>
                      <a:pt x="13386" y="3949"/>
                      <a:pt x="13559" y="4129"/>
                      <a:pt x="13451" y="4130"/>
                    </a:cubicBezTo>
                    <a:cubicBezTo>
                      <a:pt x="13251" y="4132"/>
                      <a:pt x="13070" y="4129"/>
                      <a:pt x="12906" y="4244"/>
                    </a:cubicBezTo>
                    <a:cubicBezTo>
                      <a:pt x="12617" y="4449"/>
                      <a:pt x="13323" y="4431"/>
                      <a:pt x="13292" y="4325"/>
                    </a:cubicBezTo>
                    <a:cubicBezTo>
                      <a:pt x="13296" y="4354"/>
                      <a:pt x="13301" y="4384"/>
                      <a:pt x="13305" y="4414"/>
                    </a:cubicBezTo>
                    <a:cubicBezTo>
                      <a:pt x="13334" y="4386"/>
                      <a:pt x="13513" y="4535"/>
                      <a:pt x="13543" y="4612"/>
                    </a:cubicBezTo>
                    <a:cubicBezTo>
                      <a:pt x="13561" y="4658"/>
                      <a:pt x="13446" y="4615"/>
                      <a:pt x="13484" y="4762"/>
                    </a:cubicBezTo>
                    <a:cubicBezTo>
                      <a:pt x="13504" y="4844"/>
                      <a:pt x="13682" y="4932"/>
                      <a:pt x="13705" y="4822"/>
                    </a:cubicBezTo>
                    <a:cubicBezTo>
                      <a:pt x="13671" y="4983"/>
                      <a:pt x="13904" y="5050"/>
                      <a:pt x="13968" y="5073"/>
                    </a:cubicBezTo>
                    <a:cubicBezTo>
                      <a:pt x="14189" y="5151"/>
                      <a:pt x="13892" y="4680"/>
                      <a:pt x="13879" y="4622"/>
                    </a:cubicBezTo>
                    <a:cubicBezTo>
                      <a:pt x="14050" y="4744"/>
                      <a:pt x="14339" y="5017"/>
                      <a:pt x="14391" y="4535"/>
                    </a:cubicBezTo>
                    <a:cubicBezTo>
                      <a:pt x="14398" y="4469"/>
                      <a:pt x="14359" y="4290"/>
                      <a:pt x="14325" y="4275"/>
                    </a:cubicBezTo>
                    <a:cubicBezTo>
                      <a:pt x="14117" y="4185"/>
                      <a:pt x="14320" y="4031"/>
                      <a:pt x="14265" y="3892"/>
                    </a:cubicBezTo>
                    <a:cubicBezTo>
                      <a:pt x="14331" y="3906"/>
                      <a:pt x="14429" y="3807"/>
                      <a:pt x="14451" y="3995"/>
                    </a:cubicBezTo>
                    <a:cubicBezTo>
                      <a:pt x="14473" y="3993"/>
                      <a:pt x="14497" y="3999"/>
                      <a:pt x="14519" y="4006"/>
                    </a:cubicBezTo>
                    <a:cubicBezTo>
                      <a:pt x="14394" y="4217"/>
                      <a:pt x="14802" y="4398"/>
                      <a:pt x="14726" y="4048"/>
                    </a:cubicBezTo>
                    <a:cubicBezTo>
                      <a:pt x="14755" y="4180"/>
                      <a:pt x="14950" y="3962"/>
                      <a:pt x="14989" y="3922"/>
                    </a:cubicBezTo>
                    <a:cubicBezTo>
                      <a:pt x="15173" y="3728"/>
                      <a:pt x="14884" y="3767"/>
                      <a:pt x="14845" y="3703"/>
                    </a:cubicBezTo>
                    <a:cubicBezTo>
                      <a:pt x="14822" y="3666"/>
                      <a:pt x="14895" y="3785"/>
                      <a:pt x="14845" y="3703"/>
                    </a:cubicBezTo>
                    <a:close/>
                    <a:moveTo>
                      <a:pt x="14709" y="9160"/>
                    </a:moveTo>
                    <a:cubicBezTo>
                      <a:pt x="14617" y="9033"/>
                      <a:pt x="14757" y="8993"/>
                      <a:pt x="14735" y="8951"/>
                    </a:cubicBezTo>
                    <a:cubicBezTo>
                      <a:pt x="14705" y="8936"/>
                      <a:pt x="14678" y="8912"/>
                      <a:pt x="14654" y="8877"/>
                    </a:cubicBezTo>
                    <a:cubicBezTo>
                      <a:pt x="14645" y="8834"/>
                      <a:pt x="14712" y="8712"/>
                      <a:pt x="14720" y="8737"/>
                    </a:cubicBezTo>
                    <a:cubicBezTo>
                      <a:pt x="14673" y="8602"/>
                      <a:pt x="14427" y="8759"/>
                      <a:pt x="14423" y="8631"/>
                    </a:cubicBezTo>
                    <a:cubicBezTo>
                      <a:pt x="14420" y="8551"/>
                      <a:pt x="14494" y="8592"/>
                      <a:pt x="14491" y="8520"/>
                    </a:cubicBezTo>
                    <a:cubicBezTo>
                      <a:pt x="14489" y="8427"/>
                      <a:pt x="14265" y="8564"/>
                      <a:pt x="14263" y="8596"/>
                    </a:cubicBezTo>
                    <a:cubicBezTo>
                      <a:pt x="14276" y="8366"/>
                      <a:pt x="14607" y="8284"/>
                      <a:pt x="14588" y="8067"/>
                    </a:cubicBezTo>
                    <a:cubicBezTo>
                      <a:pt x="14565" y="8063"/>
                      <a:pt x="14543" y="8064"/>
                      <a:pt x="14521" y="8070"/>
                    </a:cubicBezTo>
                    <a:cubicBezTo>
                      <a:pt x="14776" y="7847"/>
                      <a:pt x="14659" y="7551"/>
                      <a:pt x="14538" y="7316"/>
                    </a:cubicBezTo>
                    <a:cubicBezTo>
                      <a:pt x="14743" y="7252"/>
                      <a:pt x="14251" y="6972"/>
                      <a:pt x="14256" y="6975"/>
                    </a:cubicBezTo>
                    <a:cubicBezTo>
                      <a:pt x="14276" y="6839"/>
                      <a:pt x="14185" y="6792"/>
                      <a:pt x="14146" y="6708"/>
                    </a:cubicBezTo>
                    <a:cubicBezTo>
                      <a:pt x="14293" y="6548"/>
                      <a:pt x="14221" y="6508"/>
                      <a:pt x="14189" y="6241"/>
                    </a:cubicBezTo>
                    <a:cubicBezTo>
                      <a:pt x="14155" y="6035"/>
                      <a:pt x="14161" y="5747"/>
                      <a:pt x="14078" y="5572"/>
                    </a:cubicBezTo>
                    <a:cubicBezTo>
                      <a:pt x="14009" y="5430"/>
                      <a:pt x="13720" y="5958"/>
                      <a:pt x="13655" y="6014"/>
                    </a:cubicBezTo>
                    <a:cubicBezTo>
                      <a:pt x="13467" y="6177"/>
                      <a:pt x="13538" y="5901"/>
                      <a:pt x="13365" y="5914"/>
                    </a:cubicBezTo>
                    <a:cubicBezTo>
                      <a:pt x="13393" y="5777"/>
                      <a:pt x="13582" y="5311"/>
                      <a:pt x="13382" y="5311"/>
                    </a:cubicBezTo>
                    <a:cubicBezTo>
                      <a:pt x="13337" y="5205"/>
                      <a:pt x="13181" y="4950"/>
                      <a:pt x="13074" y="4950"/>
                    </a:cubicBezTo>
                    <a:cubicBezTo>
                      <a:pt x="12932" y="4950"/>
                      <a:pt x="12559" y="4824"/>
                      <a:pt x="12498" y="5066"/>
                    </a:cubicBezTo>
                    <a:cubicBezTo>
                      <a:pt x="12436" y="5312"/>
                      <a:pt x="12366" y="5348"/>
                      <a:pt x="12232" y="5505"/>
                    </a:cubicBezTo>
                    <a:cubicBezTo>
                      <a:pt x="12278" y="5508"/>
                      <a:pt x="12342" y="5589"/>
                      <a:pt x="12376" y="5589"/>
                    </a:cubicBezTo>
                    <a:cubicBezTo>
                      <a:pt x="12386" y="5589"/>
                      <a:pt x="12082" y="5973"/>
                      <a:pt x="12079" y="5992"/>
                    </a:cubicBezTo>
                    <a:cubicBezTo>
                      <a:pt x="12065" y="6088"/>
                      <a:pt x="12148" y="6179"/>
                      <a:pt x="12170" y="6244"/>
                    </a:cubicBezTo>
                    <a:cubicBezTo>
                      <a:pt x="12230" y="6420"/>
                      <a:pt x="12126" y="6638"/>
                      <a:pt x="12052" y="6744"/>
                    </a:cubicBezTo>
                    <a:cubicBezTo>
                      <a:pt x="11913" y="6941"/>
                      <a:pt x="11636" y="6905"/>
                      <a:pt x="11529" y="7118"/>
                    </a:cubicBezTo>
                    <a:cubicBezTo>
                      <a:pt x="11488" y="7201"/>
                      <a:pt x="11474" y="7527"/>
                      <a:pt x="11462" y="7635"/>
                    </a:cubicBezTo>
                    <a:cubicBezTo>
                      <a:pt x="11441" y="7818"/>
                      <a:pt x="11395" y="7837"/>
                      <a:pt x="11343" y="7990"/>
                    </a:cubicBezTo>
                    <a:cubicBezTo>
                      <a:pt x="11289" y="7895"/>
                      <a:pt x="11238" y="8061"/>
                      <a:pt x="11184" y="8067"/>
                    </a:cubicBezTo>
                    <a:cubicBezTo>
                      <a:pt x="11057" y="8067"/>
                      <a:pt x="11066" y="7164"/>
                      <a:pt x="11251" y="7164"/>
                    </a:cubicBezTo>
                    <a:lnTo>
                      <a:pt x="11266" y="7164"/>
                    </a:lnTo>
                    <a:lnTo>
                      <a:pt x="11283" y="7016"/>
                    </a:lnTo>
                    <a:cubicBezTo>
                      <a:pt x="11094" y="6863"/>
                      <a:pt x="10853" y="6979"/>
                      <a:pt x="10681" y="6719"/>
                    </a:cubicBezTo>
                    <a:cubicBezTo>
                      <a:pt x="10511" y="6465"/>
                      <a:pt x="10435" y="6343"/>
                      <a:pt x="10189" y="6421"/>
                    </a:cubicBezTo>
                    <a:lnTo>
                      <a:pt x="10260" y="5959"/>
                    </a:lnTo>
                    <a:lnTo>
                      <a:pt x="10095" y="5959"/>
                    </a:lnTo>
                    <a:cubicBezTo>
                      <a:pt x="10151" y="5660"/>
                      <a:pt x="10333" y="5500"/>
                      <a:pt x="10477" y="5337"/>
                    </a:cubicBezTo>
                    <a:cubicBezTo>
                      <a:pt x="10523" y="5292"/>
                      <a:pt x="10894" y="4998"/>
                      <a:pt x="10896" y="4941"/>
                    </a:cubicBezTo>
                    <a:cubicBezTo>
                      <a:pt x="10959" y="4928"/>
                      <a:pt x="11163" y="4901"/>
                      <a:pt x="11122" y="4713"/>
                    </a:cubicBezTo>
                    <a:cubicBezTo>
                      <a:pt x="11227" y="4726"/>
                      <a:pt x="11873" y="4466"/>
                      <a:pt x="11831" y="4221"/>
                    </a:cubicBezTo>
                    <a:cubicBezTo>
                      <a:pt x="11864" y="4202"/>
                      <a:pt x="11899" y="4192"/>
                      <a:pt x="11931" y="4166"/>
                    </a:cubicBezTo>
                    <a:cubicBezTo>
                      <a:pt x="11885" y="4242"/>
                      <a:pt x="11632" y="4531"/>
                      <a:pt x="11610" y="4604"/>
                    </a:cubicBezTo>
                    <a:cubicBezTo>
                      <a:pt x="11666" y="4619"/>
                      <a:pt x="11731" y="4582"/>
                      <a:pt x="11790" y="4586"/>
                    </a:cubicBezTo>
                    <a:cubicBezTo>
                      <a:pt x="11799" y="4643"/>
                      <a:pt x="11765" y="4669"/>
                      <a:pt x="11764" y="4719"/>
                    </a:cubicBezTo>
                    <a:cubicBezTo>
                      <a:pt x="11882" y="4755"/>
                      <a:pt x="12100" y="4427"/>
                      <a:pt x="12194" y="4524"/>
                    </a:cubicBezTo>
                    <a:cubicBezTo>
                      <a:pt x="12189" y="4519"/>
                      <a:pt x="12517" y="4797"/>
                      <a:pt x="12468" y="4545"/>
                    </a:cubicBezTo>
                    <a:cubicBezTo>
                      <a:pt x="12458" y="4494"/>
                      <a:pt x="12362" y="4471"/>
                      <a:pt x="12346" y="4511"/>
                    </a:cubicBezTo>
                    <a:cubicBezTo>
                      <a:pt x="12443" y="4268"/>
                      <a:pt x="12176" y="4299"/>
                      <a:pt x="12160" y="4129"/>
                    </a:cubicBezTo>
                    <a:cubicBezTo>
                      <a:pt x="12135" y="4142"/>
                      <a:pt x="12110" y="4155"/>
                      <a:pt x="12086" y="4168"/>
                    </a:cubicBezTo>
                    <a:cubicBezTo>
                      <a:pt x="12088" y="4121"/>
                      <a:pt x="12095" y="4077"/>
                      <a:pt x="12108" y="4035"/>
                    </a:cubicBezTo>
                    <a:cubicBezTo>
                      <a:pt x="12091" y="4025"/>
                      <a:pt x="12073" y="4026"/>
                      <a:pt x="12055" y="4033"/>
                    </a:cubicBezTo>
                    <a:cubicBezTo>
                      <a:pt x="12064" y="4008"/>
                      <a:pt x="12065" y="3982"/>
                      <a:pt x="12058" y="3954"/>
                    </a:cubicBezTo>
                    <a:cubicBezTo>
                      <a:pt x="12123" y="3937"/>
                      <a:pt x="12112" y="4012"/>
                      <a:pt x="12172" y="4034"/>
                    </a:cubicBezTo>
                    <a:cubicBezTo>
                      <a:pt x="12209" y="4153"/>
                      <a:pt x="12359" y="4254"/>
                      <a:pt x="12315" y="4049"/>
                    </a:cubicBezTo>
                    <a:cubicBezTo>
                      <a:pt x="12331" y="4043"/>
                      <a:pt x="12343" y="4028"/>
                      <a:pt x="12350" y="4004"/>
                    </a:cubicBezTo>
                    <a:cubicBezTo>
                      <a:pt x="12448" y="4054"/>
                      <a:pt x="12868" y="3767"/>
                      <a:pt x="12772" y="3542"/>
                    </a:cubicBezTo>
                    <a:lnTo>
                      <a:pt x="12798" y="3528"/>
                    </a:lnTo>
                    <a:cubicBezTo>
                      <a:pt x="12795" y="3501"/>
                      <a:pt x="12790" y="3469"/>
                      <a:pt x="12782" y="3445"/>
                    </a:cubicBezTo>
                    <a:cubicBezTo>
                      <a:pt x="12837" y="3455"/>
                      <a:pt x="12967" y="3438"/>
                      <a:pt x="12958" y="3307"/>
                    </a:cubicBezTo>
                    <a:cubicBezTo>
                      <a:pt x="12957" y="3286"/>
                      <a:pt x="12912" y="3085"/>
                      <a:pt x="12912" y="3127"/>
                    </a:cubicBezTo>
                    <a:cubicBezTo>
                      <a:pt x="12847" y="2986"/>
                      <a:pt x="12622" y="2945"/>
                      <a:pt x="12525" y="3031"/>
                    </a:cubicBezTo>
                    <a:cubicBezTo>
                      <a:pt x="12489" y="3062"/>
                      <a:pt x="12429" y="3255"/>
                      <a:pt x="12447" y="3255"/>
                    </a:cubicBezTo>
                    <a:cubicBezTo>
                      <a:pt x="12403" y="3310"/>
                      <a:pt x="12326" y="3392"/>
                      <a:pt x="12276" y="3456"/>
                    </a:cubicBezTo>
                    <a:cubicBezTo>
                      <a:pt x="12218" y="3448"/>
                      <a:pt x="12089" y="3491"/>
                      <a:pt x="12104" y="3620"/>
                    </a:cubicBezTo>
                    <a:cubicBezTo>
                      <a:pt x="11972" y="3754"/>
                      <a:pt x="12055" y="3511"/>
                      <a:pt x="12053" y="3550"/>
                    </a:cubicBezTo>
                    <a:cubicBezTo>
                      <a:pt x="12194" y="3550"/>
                      <a:pt x="12175" y="2901"/>
                      <a:pt x="11880" y="3290"/>
                    </a:cubicBezTo>
                    <a:cubicBezTo>
                      <a:pt x="11885" y="3266"/>
                      <a:pt x="11886" y="3242"/>
                      <a:pt x="11883" y="3218"/>
                    </a:cubicBezTo>
                    <a:cubicBezTo>
                      <a:pt x="11937" y="3192"/>
                      <a:pt x="11962" y="3160"/>
                      <a:pt x="11962" y="3116"/>
                    </a:cubicBezTo>
                    <a:cubicBezTo>
                      <a:pt x="11960" y="3072"/>
                      <a:pt x="11940" y="3025"/>
                      <a:pt x="11890" y="3023"/>
                    </a:cubicBezTo>
                    <a:cubicBezTo>
                      <a:pt x="11973" y="2946"/>
                      <a:pt x="11928" y="2887"/>
                      <a:pt x="11897" y="2792"/>
                    </a:cubicBezTo>
                    <a:cubicBezTo>
                      <a:pt x="11923" y="2686"/>
                      <a:pt x="11966" y="2648"/>
                      <a:pt x="11896" y="2538"/>
                    </a:cubicBezTo>
                    <a:cubicBezTo>
                      <a:pt x="12155" y="2423"/>
                      <a:pt x="12414" y="2194"/>
                      <a:pt x="12683" y="2064"/>
                    </a:cubicBezTo>
                    <a:cubicBezTo>
                      <a:pt x="12497" y="1923"/>
                      <a:pt x="12275" y="1832"/>
                      <a:pt x="12074" y="1942"/>
                    </a:cubicBezTo>
                    <a:cubicBezTo>
                      <a:pt x="11870" y="2053"/>
                      <a:pt x="11809" y="2410"/>
                      <a:pt x="11617" y="2516"/>
                    </a:cubicBezTo>
                    <a:cubicBezTo>
                      <a:pt x="11637" y="2485"/>
                      <a:pt x="11711" y="2388"/>
                      <a:pt x="11713" y="2336"/>
                    </a:cubicBezTo>
                    <a:cubicBezTo>
                      <a:pt x="11702" y="2340"/>
                      <a:pt x="11686" y="2329"/>
                      <a:pt x="11677" y="2329"/>
                    </a:cubicBezTo>
                    <a:cubicBezTo>
                      <a:pt x="11686" y="2307"/>
                      <a:pt x="11682" y="2293"/>
                      <a:pt x="11685" y="2269"/>
                    </a:cubicBezTo>
                    <a:cubicBezTo>
                      <a:pt x="11662" y="2273"/>
                      <a:pt x="11644" y="2265"/>
                      <a:pt x="11630" y="2243"/>
                    </a:cubicBezTo>
                    <a:cubicBezTo>
                      <a:pt x="11658" y="2212"/>
                      <a:pt x="11851" y="2141"/>
                      <a:pt x="11835" y="2053"/>
                    </a:cubicBezTo>
                    <a:cubicBezTo>
                      <a:pt x="11814" y="1936"/>
                      <a:pt x="11510" y="2066"/>
                      <a:pt x="11468" y="2073"/>
                    </a:cubicBezTo>
                    <a:cubicBezTo>
                      <a:pt x="11212" y="2115"/>
                      <a:pt x="11441" y="2211"/>
                      <a:pt x="11298" y="2321"/>
                    </a:cubicBezTo>
                    <a:cubicBezTo>
                      <a:pt x="11252" y="2357"/>
                      <a:pt x="11067" y="2097"/>
                      <a:pt x="11074" y="2352"/>
                    </a:cubicBezTo>
                    <a:cubicBezTo>
                      <a:pt x="11077" y="2447"/>
                      <a:pt x="11215" y="2513"/>
                      <a:pt x="11244" y="2664"/>
                    </a:cubicBezTo>
                    <a:cubicBezTo>
                      <a:pt x="11346" y="2689"/>
                      <a:pt x="11433" y="2586"/>
                      <a:pt x="11533" y="2565"/>
                    </a:cubicBezTo>
                    <a:cubicBezTo>
                      <a:pt x="11355" y="2678"/>
                      <a:pt x="11253" y="2955"/>
                      <a:pt x="11404" y="3165"/>
                    </a:cubicBezTo>
                    <a:cubicBezTo>
                      <a:pt x="11351" y="3210"/>
                      <a:pt x="11314" y="3245"/>
                      <a:pt x="11310" y="3351"/>
                    </a:cubicBezTo>
                    <a:lnTo>
                      <a:pt x="11336" y="3364"/>
                    </a:lnTo>
                    <a:cubicBezTo>
                      <a:pt x="11179" y="3430"/>
                      <a:pt x="11147" y="3493"/>
                      <a:pt x="11033" y="3630"/>
                    </a:cubicBezTo>
                    <a:cubicBezTo>
                      <a:pt x="11033" y="3630"/>
                      <a:pt x="11033" y="3630"/>
                      <a:pt x="11033" y="3630"/>
                    </a:cubicBezTo>
                    <a:cubicBezTo>
                      <a:pt x="11061" y="3545"/>
                      <a:pt x="11117" y="3452"/>
                      <a:pt x="11050" y="3363"/>
                    </a:cubicBezTo>
                    <a:cubicBezTo>
                      <a:pt x="11125" y="3368"/>
                      <a:pt x="11195" y="3337"/>
                      <a:pt x="11259" y="3272"/>
                    </a:cubicBezTo>
                    <a:cubicBezTo>
                      <a:pt x="11272" y="3258"/>
                      <a:pt x="11117" y="3018"/>
                      <a:pt x="11091" y="3018"/>
                    </a:cubicBezTo>
                    <a:cubicBezTo>
                      <a:pt x="11053" y="3018"/>
                      <a:pt x="10830" y="3190"/>
                      <a:pt x="10806" y="3256"/>
                    </a:cubicBezTo>
                    <a:cubicBezTo>
                      <a:pt x="10845" y="3272"/>
                      <a:pt x="10884" y="3290"/>
                      <a:pt x="10923" y="3309"/>
                    </a:cubicBezTo>
                    <a:cubicBezTo>
                      <a:pt x="10787" y="3310"/>
                      <a:pt x="10724" y="3477"/>
                      <a:pt x="10581" y="3471"/>
                    </a:cubicBezTo>
                    <a:cubicBezTo>
                      <a:pt x="10453" y="3498"/>
                      <a:pt x="10173" y="3554"/>
                      <a:pt x="10078" y="3374"/>
                    </a:cubicBezTo>
                    <a:cubicBezTo>
                      <a:pt x="10185" y="3130"/>
                      <a:pt x="9473" y="3169"/>
                      <a:pt x="9617" y="3516"/>
                    </a:cubicBezTo>
                    <a:cubicBezTo>
                      <a:pt x="9529" y="3631"/>
                      <a:pt x="9460" y="3480"/>
                      <a:pt x="9368" y="3462"/>
                    </a:cubicBezTo>
                    <a:cubicBezTo>
                      <a:pt x="9213" y="3481"/>
                      <a:pt x="9060" y="3554"/>
                      <a:pt x="8904" y="3532"/>
                    </a:cubicBezTo>
                    <a:cubicBezTo>
                      <a:pt x="9137" y="3401"/>
                      <a:pt x="9054" y="3181"/>
                      <a:pt x="8833" y="3214"/>
                    </a:cubicBezTo>
                    <a:cubicBezTo>
                      <a:pt x="8716" y="3230"/>
                      <a:pt x="8605" y="3153"/>
                      <a:pt x="8498" y="3083"/>
                    </a:cubicBezTo>
                    <a:cubicBezTo>
                      <a:pt x="8301" y="2955"/>
                      <a:pt x="8276" y="3049"/>
                      <a:pt x="8098" y="3063"/>
                    </a:cubicBezTo>
                    <a:cubicBezTo>
                      <a:pt x="8243" y="2744"/>
                      <a:pt x="7844" y="3070"/>
                      <a:pt x="7824" y="3072"/>
                    </a:cubicBezTo>
                    <a:cubicBezTo>
                      <a:pt x="7802" y="3026"/>
                      <a:pt x="7857" y="2925"/>
                      <a:pt x="7822" y="2862"/>
                    </a:cubicBezTo>
                    <a:cubicBezTo>
                      <a:pt x="7765" y="2758"/>
                      <a:pt x="7615" y="2889"/>
                      <a:pt x="7553" y="2920"/>
                    </a:cubicBezTo>
                    <a:cubicBezTo>
                      <a:pt x="7482" y="2703"/>
                      <a:pt x="7200" y="3025"/>
                      <a:pt x="7120" y="3025"/>
                    </a:cubicBezTo>
                    <a:cubicBezTo>
                      <a:pt x="7038" y="3025"/>
                      <a:pt x="6962" y="3004"/>
                      <a:pt x="6879" y="3011"/>
                    </a:cubicBezTo>
                    <a:cubicBezTo>
                      <a:pt x="6761" y="3020"/>
                      <a:pt x="6643" y="3147"/>
                      <a:pt x="6540" y="3158"/>
                    </a:cubicBezTo>
                    <a:cubicBezTo>
                      <a:pt x="6435" y="3288"/>
                      <a:pt x="6241" y="2969"/>
                      <a:pt x="6102" y="3002"/>
                    </a:cubicBezTo>
                    <a:cubicBezTo>
                      <a:pt x="5987" y="2699"/>
                      <a:pt x="5301" y="2658"/>
                      <a:pt x="5108" y="2660"/>
                    </a:cubicBezTo>
                    <a:lnTo>
                      <a:pt x="5166" y="2595"/>
                    </a:lnTo>
                    <a:cubicBezTo>
                      <a:pt x="4385" y="2334"/>
                      <a:pt x="3526" y="2801"/>
                      <a:pt x="2781" y="3187"/>
                    </a:cubicBezTo>
                    <a:cubicBezTo>
                      <a:pt x="2790" y="3245"/>
                      <a:pt x="2794" y="3305"/>
                      <a:pt x="2794" y="3364"/>
                    </a:cubicBezTo>
                    <a:cubicBezTo>
                      <a:pt x="2821" y="3360"/>
                      <a:pt x="2846" y="3381"/>
                      <a:pt x="2861" y="3411"/>
                    </a:cubicBezTo>
                    <a:cubicBezTo>
                      <a:pt x="2895" y="3481"/>
                      <a:pt x="2847" y="3560"/>
                      <a:pt x="2808" y="3586"/>
                    </a:cubicBezTo>
                    <a:cubicBezTo>
                      <a:pt x="2807" y="3616"/>
                      <a:pt x="2818" y="3636"/>
                      <a:pt x="2843" y="3646"/>
                    </a:cubicBezTo>
                    <a:cubicBezTo>
                      <a:pt x="2669" y="3610"/>
                      <a:pt x="2511" y="3697"/>
                      <a:pt x="2346" y="3775"/>
                    </a:cubicBezTo>
                    <a:cubicBezTo>
                      <a:pt x="2313" y="3790"/>
                      <a:pt x="1788" y="3962"/>
                      <a:pt x="2020" y="4078"/>
                    </a:cubicBezTo>
                    <a:cubicBezTo>
                      <a:pt x="1791" y="4457"/>
                      <a:pt x="2405" y="4349"/>
                      <a:pt x="2510" y="4285"/>
                    </a:cubicBezTo>
                    <a:cubicBezTo>
                      <a:pt x="2433" y="4611"/>
                      <a:pt x="1900" y="4586"/>
                      <a:pt x="1737" y="4688"/>
                    </a:cubicBezTo>
                    <a:cubicBezTo>
                      <a:pt x="1610" y="4807"/>
                      <a:pt x="1325" y="4847"/>
                      <a:pt x="1294" y="5135"/>
                    </a:cubicBezTo>
                    <a:cubicBezTo>
                      <a:pt x="1271" y="5347"/>
                      <a:pt x="1078" y="5786"/>
                      <a:pt x="1423" y="5569"/>
                    </a:cubicBezTo>
                    <a:cubicBezTo>
                      <a:pt x="1382" y="5665"/>
                      <a:pt x="1288" y="5766"/>
                      <a:pt x="1232" y="5830"/>
                    </a:cubicBezTo>
                    <a:lnTo>
                      <a:pt x="1247" y="5941"/>
                    </a:lnTo>
                    <a:cubicBezTo>
                      <a:pt x="1305" y="5949"/>
                      <a:pt x="1373" y="5942"/>
                      <a:pt x="1427" y="5909"/>
                    </a:cubicBezTo>
                    <a:cubicBezTo>
                      <a:pt x="1582" y="5813"/>
                      <a:pt x="1505" y="5986"/>
                      <a:pt x="1616" y="6015"/>
                    </a:cubicBezTo>
                    <a:cubicBezTo>
                      <a:pt x="1625" y="6015"/>
                      <a:pt x="1632" y="6012"/>
                      <a:pt x="1639" y="6008"/>
                    </a:cubicBezTo>
                    <a:cubicBezTo>
                      <a:pt x="1268" y="6350"/>
                      <a:pt x="877" y="6521"/>
                      <a:pt x="478" y="6743"/>
                    </a:cubicBezTo>
                    <a:cubicBezTo>
                      <a:pt x="343" y="6818"/>
                      <a:pt x="175" y="6809"/>
                      <a:pt x="54" y="6949"/>
                    </a:cubicBezTo>
                    <a:cubicBezTo>
                      <a:pt x="-154" y="7190"/>
                      <a:pt x="297" y="7025"/>
                      <a:pt x="344" y="7001"/>
                    </a:cubicBezTo>
                    <a:cubicBezTo>
                      <a:pt x="703" y="6820"/>
                      <a:pt x="1068" y="6689"/>
                      <a:pt x="1424" y="6508"/>
                    </a:cubicBezTo>
                    <a:cubicBezTo>
                      <a:pt x="1621" y="6408"/>
                      <a:pt x="2420" y="6068"/>
                      <a:pt x="2420" y="5738"/>
                    </a:cubicBezTo>
                    <a:cubicBezTo>
                      <a:pt x="2564" y="5669"/>
                      <a:pt x="2545" y="5757"/>
                      <a:pt x="2664" y="5770"/>
                    </a:cubicBezTo>
                    <a:cubicBezTo>
                      <a:pt x="2775" y="5884"/>
                      <a:pt x="2982" y="5669"/>
                      <a:pt x="3099" y="5636"/>
                    </a:cubicBezTo>
                    <a:cubicBezTo>
                      <a:pt x="3270" y="5586"/>
                      <a:pt x="3354" y="5471"/>
                      <a:pt x="3497" y="5332"/>
                    </a:cubicBezTo>
                    <a:cubicBezTo>
                      <a:pt x="3592" y="5239"/>
                      <a:pt x="3675" y="5420"/>
                      <a:pt x="3762" y="5453"/>
                    </a:cubicBezTo>
                    <a:cubicBezTo>
                      <a:pt x="3787" y="5623"/>
                      <a:pt x="4109" y="5610"/>
                      <a:pt x="4206" y="5651"/>
                    </a:cubicBezTo>
                    <a:cubicBezTo>
                      <a:pt x="4425" y="5745"/>
                      <a:pt x="4511" y="6181"/>
                      <a:pt x="4283" y="6388"/>
                    </a:cubicBezTo>
                    <a:cubicBezTo>
                      <a:pt x="4312" y="6399"/>
                      <a:pt x="4341" y="6409"/>
                      <a:pt x="4370" y="6418"/>
                    </a:cubicBezTo>
                    <a:cubicBezTo>
                      <a:pt x="4406" y="6521"/>
                      <a:pt x="4318" y="6634"/>
                      <a:pt x="4422" y="6661"/>
                    </a:cubicBezTo>
                    <a:cubicBezTo>
                      <a:pt x="4430" y="6629"/>
                      <a:pt x="4441" y="6599"/>
                      <a:pt x="4455" y="6573"/>
                    </a:cubicBezTo>
                    <a:cubicBezTo>
                      <a:pt x="4440" y="6630"/>
                      <a:pt x="4444" y="6678"/>
                      <a:pt x="4466" y="6718"/>
                    </a:cubicBezTo>
                    <a:cubicBezTo>
                      <a:pt x="4402" y="6900"/>
                      <a:pt x="4481" y="7268"/>
                      <a:pt x="4600" y="6983"/>
                    </a:cubicBezTo>
                    <a:cubicBezTo>
                      <a:pt x="4616" y="7025"/>
                      <a:pt x="4647" y="7029"/>
                      <a:pt x="4668" y="7000"/>
                    </a:cubicBezTo>
                    <a:cubicBezTo>
                      <a:pt x="4695" y="7165"/>
                      <a:pt x="4383" y="7512"/>
                      <a:pt x="4572" y="7612"/>
                    </a:cubicBezTo>
                    <a:cubicBezTo>
                      <a:pt x="4561" y="7639"/>
                      <a:pt x="4537" y="8189"/>
                      <a:pt x="4549" y="8218"/>
                    </a:cubicBezTo>
                    <a:cubicBezTo>
                      <a:pt x="4218" y="8052"/>
                      <a:pt x="4499" y="8766"/>
                      <a:pt x="4612" y="8908"/>
                    </a:cubicBezTo>
                    <a:cubicBezTo>
                      <a:pt x="4469" y="9248"/>
                      <a:pt x="4405" y="9703"/>
                      <a:pt x="4249" y="10060"/>
                    </a:cubicBezTo>
                    <a:cubicBezTo>
                      <a:pt x="4231" y="10103"/>
                      <a:pt x="3863" y="10724"/>
                      <a:pt x="3931" y="10838"/>
                    </a:cubicBezTo>
                    <a:cubicBezTo>
                      <a:pt x="3904" y="10875"/>
                      <a:pt x="3884" y="11006"/>
                      <a:pt x="3866" y="11057"/>
                    </a:cubicBezTo>
                    <a:lnTo>
                      <a:pt x="3907" y="11057"/>
                    </a:lnTo>
                    <a:cubicBezTo>
                      <a:pt x="3683" y="11057"/>
                      <a:pt x="3673" y="12226"/>
                      <a:pt x="3784" y="12411"/>
                    </a:cubicBezTo>
                    <a:cubicBezTo>
                      <a:pt x="3713" y="12506"/>
                      <a:pt x="3776" y="12866"/>
                      <a:pt x="3821" y="12952"/>
                    </a:cubicBezTo>
                    <a:cubicBezTo>
                      <a:pt x="3779" y="13102"/>
                      <a:pt x="3952" y="13349"/>
                      <a:pt x="4063" y="13322"/>
                    </a:cubicBezTo>
                    <a:cubicBezTo>
                      <a:pt x="4060" y="13338"/>
                      <a:pt x="4058" y="13354"/>
                      <a:pt x="4057" y="13370"/>
                    </a:cubicBezTo>
                    <a:lnTo>
                      <a:pt x="4087" y="13380"/>
                    </a:lnTo>
                    <a:lnTo>
                      <a:pt x="4093" y="13414"/>
                    </a:lnTo>
                    <a:cubicBezTo>
                      <a:pt x="4290" y="13490"/>
                      <a:pt x="4102" y="14174"/>
                      <a:pt x="4227" y="14378"/>
                    </a:cubicBezTo>
                    <a:cubicBezTo>
                      <a:pt x="4190" y="14488"/>
                      <a:pt x="4544" y="15231"/>
                      <a:pt x="4228" y="15052"/>
                    </a:cubicBezTo>
                    <a:cubicBezTo>
                      <a:pt x="4228" y="15090"/>
                      <a:pt x="4220" y="15124"/>
                      <a:pt x="4204" y="15151"/>
                    </a:cubicBezTo>
                    <a:cubicBezTo>
                      <a:pt x="4266" y="15264"/>
                      <a:pt x="4305" y="15363"/>
                      <a:pt x="4335" y="15505"/>
                    </a:cubicBezTo>
                    <a:lnTo>
                      <a:pt x="4346" y="15505"/>
                    </a:lnTo>
                    <a:cubicBezTo>
                      <a:pt x="4387" y="15457"/>
                      <a:pt x="4394" y="15543"/>
                      <a:pt x="4468" y="15503"/>
                    </a:cubicBezTo>
                    <a:cubicBezTo>
                      <a:pt x="4571" y="15800"/>
                      <a:pt x="4536" y="15834"/>
                      <a:pt x="4468" y="16154"/>
                    </a:cubicBezTo>
                    <a:cubicBezTo>
                      <a:pt x="4643" y="16085"/>
                      <a:pt x="4765" y="16495"/>
                      <a:pt x="4806" y="16709"/>
                    </a:cubicBezTo>
                    <a:cubicBezTo>
                      <a:pt x="5029" y="16623"/>
                      <a:pt x="4935" y="16305"/>
                      <a:pt x="4856" y="16081"/>
                    </a:cubicBezTo>
                    <a:lnTo>
                      <a:pt x="4819" y="16090"/>
                    </a:lnTo>
                    <a:cubicBezTo>
                      <a:pt x="4853" y="16027"/>
                      <a:pt x="4845" y="15950"/>
                      <a:pt x="4813" y="15895"/>
                    </a:cubicBezTo>
                    <a:lnTo>
                      <a:pt x="4799" y="15901"/>
                    </a:lnTo>
                    <a:cubicBezTo>
                      <a:pt x="4773" y="15687"/>
                      <a:pt x="4711" y="15463"/>
                      <a:pt x="4695" y="15267"/>
                    </a:cubicBezTo>
                    <a:cubicBezTo>
                      <a:pt x="4682" y="15104"/>
                      <a:pt x="4607" y="15059"/>
                      <a:pt x="4654" y="14857"/>
                    </a:cubicBezTo>
                    <a:cubicBezTo>
                      <a:pt x="4643" y="14858"/>
                      <a:pt x="4632" y="14860"/>
                      <a:pt x="4621" y="14862"/>
                    </a:cubicBezTo>
                    <a:cubicBezTo>
                      <a:pt x="4621" y="14691"/>
                      <a:pt x="4335" y="14165"/>
                      <a:pt x="4542" y="14004"/>
                    </a:cubicBezTo>
                    <a:cubicBezTo>
                      <a:pt x="4568" y="14048"/>
                      <a:pt x="4597" y="14053"/>
                      <a:pt x="4633" y="14051"/>
                    </a:cubicBezTo>
                    <a:cubicBezTo>
                      <a:pt x="4649" y="14091"/>
                      <a:pt x="4668" y="14112"/>
                      <a:pt x="4694" y="14132"/>
                    </a:cubicBezTo>
                    <a:cubicBezTo>
                      <a:pt x="4606" y="14386"/>
                      <a:pt x="4732" y="15046"/>
                      <a:pt x="4888" y="15146"/>
                    </a:cubicBezTo>
                    <a:cubicBezTo>
                      <a:pt x="4868" y="15243"/>
                      <a:pt x="4898" y="15358"/>
                      <a:pt x="4958" y="15388"/>
                    </a:cubicBezTo>
                    <a:cubicBezTo>
                      <a:pt x="4954" y="15472"/>
                      <a:pt x="4978" y="15520"/>
                      <a:pt x="5030" y="15518"/>
                    </a:cubicBezTo>
                    <a:cubicBezTo>
                      <a:pt x="5042" y="15595"/>
                      <a:pt x="4993" y="15742"/>
                      <a:pt x="4986" y="15835"/>
                    </a:cubicBezTo>
                    <a:cubicBezTo>
                      <a:pt x="5221" y="15896"/>
                      <a:pt x="5644" y="17047"/>
                      <a:pt x="5374" y="17327"/>
                    </a:cubicBezTo>
                    <a:lnTo>
                      <a:pt x="5386" y="17327"/>
                    </a:lnTo>
                    <a:cubicBezTo>
                      <a:pt x="5363" y="17683"/>
                      <a:pt x="5700" y="18230"/>
                      <a:pt x="5921" y="18189"/>
                    </a:cubicBezTo>
                    <a:cubicBezTo>
                      <a:pt x="6093" y="18316"/>
                      <a:pt x="6360" y="18812"/>
                      <a:pt x="6568" y="18812"/>
                    </a:cubicBezTo>
                    <a:cubicBezTo>
                      <a:pt x="6707" y="18812"/>
                      <a:pt x="6794" y="18936"/>
                      <a:pt x="6933" y="18803"/>
                    </a:cubicBezTo>
                    <a:cubicBezTo>
                      <a:pt x="7112" y="18634"/>
                      <a:pt x="7225" y="18901"/>
                      <a:pt x="7338" y="19138"/>
                    </a:cubicBezTo>
                    <a:lnTo>
                      <a:pt x="7320" y="19233"/>
                    </a:lnTo>
                    <a:cubicBezTo>
                      <a:pt x="7452" y="19457"/>
                      <a:pt x="7609" y="19414"/>
                      <a:pt x="7752" y="19578"/>
                    </a:cubicBezTo>
                    <a:lnTo>
                      <a:pt x="7747" y="19554"/>
                    </a:lnTo>
                    <a:cubicBezTo>
                      <a:pt x="7831" y="19616"/>
                      <a:pt x="7966" y="19734"/>
                      <a:pt x="8058" y="19655"/>
                    </a:cubicBezTo>
                    <a:cubicBezTo>
                      <a:pt x="8068" y="19696"/>
                      <a:pt x="8082" y="19732"/>
                      <a:pt x="8102" y="19765"/>
                    </a:cubicBezTo>
                    <a:cubicBezTo>
                      <a:pt x="8201" y="19848"/>
                      <a:pt x="8249" y="20070"/>
                      <a:pt x="8332" y="20197"/>
                    </a:cubicBezTo>
                    <a:cubicBezTo>
                      <a:pt x="8328" y="20204"/>
                      <a:pt x="8318" y="20232"/>
                      <a:pt x="8307" y="20232"/>
                    </a:cubicBezTo>
                    <a:cubicBezTo>
                      <a:pt x="8248" y="20232"/>
                      <a:pt x="8242" y="20374"/>
                      <a:pt x="8290" y="20404"/>
                    </a:cubicBezTo>
                    <a:cubicBezTo>
                      <a:pt x="8224" y="20558"/>
                      <a:pt x="8335" y="20723"/>
                      <a:pt x="8404" y="20797"/>
                    </a:cubicBezTo>
                    <a:lnTo>
                      <a:pt x="8421" y="20768"/>
                    </a:lnTo>
                    <a:lnTo>
                      <a:pt x="8440" y="20786"/>
                    </a:lnTo>
                    <a:cubicBezTo>
                      <a:pt x="8440" y="20786"/>
                      <a:pt x="8460" y="20734"/>
                      <a:pt x="8463" y="20726"/>
                    </a:cubicBezTo>
                    <a:cubicBezTo>
                      <a:pt x="8481" y="20791"/>
                      <a:pt x="8506" y="20812"/>
                      <a:pt x="8544" y="20833"/>
                    </a:cubicBezTo>
                    <a:cubicBezTo>
                      <a:pt x="8631" y="20882"/>
                      <a:pt x="8572" y="21016"/>
                      <a:pt x="8625" y="21113"/>
                    </a:cubicBezTo>
                    <a:cubicBezTo>
                      <a:pt x="8670" y="21195"/>
                      <a:pt x="8728" y="21169"/>
                      <a:pt x="8774" y="21125"/>
                    </a:cubicBezTo>
                    <a:cubicBezTo>
                      <a:pt x="8819" y="21180"/>
                      <a:pt x="8955" y="21104"/>
                      <a:pt x="8977" y="21190"/>
                    </a:cubicBezTo>
                    <a:cubicBezTo>
                      <a:pt x="8994" y="21268"/>
                      <a:pt x="9007" y="21360"/>
                      <a:pt x="9074" y="21327"/>
                    </a:cubicBezTo>
                    <a:cubicBezTo>
                      <a:pt x="9087" y="21499"/>
                      <a:pt x="9387" y="21534"/>
                      <a:pt x="9242" y="21147"/>
                    </a:cubicBezTo>
                    <a:cubicBezTo>
                      <a:pt x="9322" y="21112"/>
                      <a:pt x="9334" y="20930"/>
                      <a:pt x="9399" y="20930"/>
                    </a:cubicBezTo>
                    <a:cubicBezTo>
                      <a:pt x="9476" y="20930"/>
                      <a:pt x="9464" y="21056"/>
                      <a:pt x="9512" y="21099"/>
                    </a:cubicBezTo>
                    <a:cubicBezTo>
                      <a:pt x="9489" y="21140"/>
                      <a:pt x="9481" y="21184"/>
                      <a:pt x="9489" y="21232"/>
                    </a:cubicBezTo>
                    <a:cubicBezTo>
                      <a:pt x="9530" y="21294"/>
                      <a:pt x="9567" y="21378"/>
                      <a:pt x="9594" y="21465"/>
                    </a:cubicBezTo>
                    <a:cubicBezTo>
                      <a:pt x="9613" y="21444"/>
                      <a:pt x="9635" y="21429"/>
                      <a:pt x="9658" y="21420"/>
                    </a:cubicBezTo>
                    <a:cubicBezTo>
                      <a:pt x="9651" y="21406"/>
                      <a:pt x="9651" y="21393"/>
                      <a:pt x="9656" y="21381"/>
                    </a:cubicBezTo>
                    <a:lnTo>
                      <a:pt x="9663" y="21393"/>
                    </a:lnTo>
                    <a:cubicBezTo>
                      <a:pt x="9703" y="21371"/>
                      <a:pt x="9728" y="21327"/>
                      <a:pt x="9733" y="21262"/>
                    </a:cubicBezTo>
                    <a:lnTo>
                      <a:pt x="9788" y="21239"/>
                    </a:lnTo>
                    <a:lnTo>
                      <a:pt x="9727" y="21036"/>
                    </a:lnTo>
                    <a:lnTo>
                      <a:pt x="9751" y="20983"/>
                    </a:lnTo>
                    <a:cubicBezTo>
                      <a:pt x="9690" y="20841"/>
                      <a:pt x="9591" y="20668"/>
                      <a:pt x="9478" y="20685"/>
                    </a:cubicBezTo>
                    <a:cubicBezTo>
                      <a:pt x="9386" y="20387"/>
                      <a:pt x="9023" y="21216"/>
                      <a:pt x="8905" y="20641"/>
                    </a:cubicBezTo>
                    <a:lnTo>
                      <a:pt x="8820" y="20643"/>
                    </a:lnTo>
                    <a:cubicBezTo>
                      <a:pt x="8820" y="20643"/>
                      <a:pt x="8682" y="20417"/>
                      <a:pt x="8717" y="20417"/>
                    </a:cubicBezTo>
                    <a:cubicBezTo>
                      <a:pt x="8717" y="20417"/>
                      <a:pt x="8717" y="20417"/>
                      <a:pt x="8717" y="20417"/>
                    </a:cubicBezTo>
                    <a:cubicBezTo>
                      <a:pt x="8719" y="20417"/>
                      <a:pt x="8885" y="19093"/>
                      <a:pt x="8901" y="18934"/>
                    </a:cubicBezTo>
                    <a:cubicBezTo>
                      <a:pt x="8865" y="18931"/>
                      <a:pt x="8824" y="18936"/>
                      <a:pt x="8790" y="18958"/>
                    </a:cubicBezTo>
                    <a:cubicBezTo>
                      <a:pt x="8665" y="18803"/>
                      <a:pt x="8556" y="18836"/>
                      <a:pt x="8451" y="18742"/>
                    </a:cubicBezTo>
                    <a:cubicBezTo>
                      <a:pt x="8417" y="18712"/>
                      <a:pt x="8071" y="18740"/>
                      <a:pt x="8035" y="18773"/>
                    </a:cubicBezTo>
                    <a:cubicBezTo>
                      <a:pt x="8032" y="18768"/>
                      <a:pt x="8029" y="18763"/>
                      <a:pt x="8025" y="18757"/>
                    </a:cubicBezTo>
                    <a:cubicBezTo>
                      <a:pt x="8109" y="18574"/>
                      <a:pt x="8142" y="18312"/>
                      <a:pt x="8200" y="18110"/>
                    </a:cubicBezTo>
                    <a:cubicBezTo>
                      <a:pt x="8274" y="17968"/>
                      <a:pt x="8508" y="16969"/>
                      <a:pt x="8384" y="16969"/>
                    </a:cubicBezTo>
                    <a:cubicBezTo>
                      <a:pt x="8284" y="16969"/>
                      <a:pt x="8160" y="16997"/>
                      <a:pt x="8055" y="17030"/>
                    </a:cubicBezTo>
                    <a:cubicBezTo>
                      <a:pt x="7708" y="17115"/>
                      <a:pt x="7858" y="17667"/>
                      <a:pt x="7599" y="17812"/>
                    </a:cubicBezTo>
                    <a:cubicBezTo>
                      <a:pt x="7601" y="17840"/>
                      <a:pt x="7595" y="17864"/>
                      <a:pt x="7583" y="17884"/>
                    </a:cubicBezTo>
                    <a:lnTo>
                      <a:pt x="7589" y="17850"/>
                    </a:lnTo>
                    <a:cubicBezTo>
                      <a:pt x="7313" y="17803"/>
                      <a:pt x="7206" y="18092"/>
                      <a:pt x="6955" y="17842"/>
                    </a:cubicBezTo>
                    <a:cubicBezTo>
                      <a:pt x="6928" y="17797"/>
                      <a:pt x="6940" y="17716"/>
                      <a:pt x="6902" y="17678"/>
                    </a:cubicBezTo>
                    <a:cubicBezTo>
                      <a:pt x="6909" y="17285"/>
                      <a:pt x="6745" y="17009"/>
                      <a:pt x="6787" y="16567"/>
                    </a:cubicBezTo>
                    <a:cubicBezTo>
                      <a:pt x="6799" y="16444"/>
                      <a:pt x="6795" y="15988"/>
                      <a:pt x="6892" y="15936"/>
                    </a:cubicBezTo>
                    <a:cubicBezTo>
                      <a:pt x="6964" y="15896"/>
                      <a:pt x="6970" y="15802"/>
                      <a:pt x="6989" y="15695"/>
                    </a:cubicBezTo>
                    <a:cubicBezTo>
                      <a:pt x="6960" y="15291"/>
                      <a:pt x="7099" y="15132"/>
                      <a:pt x="7297" y="14954"/>
                    </a:cubicBezTo>
                    <a:cubicBezTo>
                      <a:pt x="7407" y="14847"/>
                      <a:pt x="7530" y="14681"/>
                      <a:pt x="7658" y="14647"/>
                    </a:cubicBezTo>
                    <a:cubicBezTo>
                      <a:pt x="7726" y="14629"/>
                      <a:pt x="7890" y="14823"/>
                      <a:pt x="7918" y="14651"/>
                    </a:cubicBezTo>
                    <a:cubicBezTo>
                      <a:pt x="7929" y="14662"/>
                      <a:pt x="7940" y="14672"/>
                      <a:pt x="7951" y="14683"/>
                    </a:cubicBezTo>
                    <a:cubicBezTo>
                      <a:pt x="7964" y="14784"/>
                      <a:pt x="8062" y="14913"/>
                      <a:pt x="8119" y="14804"/>
                    </a:cubicBezTo>
                    <a:cubicBezTo>
                      <a:pt x="8158" y="14847"/>
                      <a:pt x="8205" y="14840"/>
                      <a:pt x="8218" y="14755"/>
                    </a:cubicBezTo>
                    <a:cubicBezTo>
                      <a:pt x="8226" y="14760"/>
                      <a:pt x="8233" y="14769"/>
                      <a:pt x="8237" y="14776"/>
                    </a:cubicBezTo>
                    <a:cubicBezTo>
                      <a:pt x="8243" y="14815"/>
                      <a:pt x="8236" y="14869"/>
                      <a:pt x="8238" y="14910"/>
                    </a:cubicBezTo>
                    <a:cubicBezTo>
                      <a:pt x="8321" y="14897"/>
                      <a:pt x="8431" y="14728"/>
                      <a:pt x="8309" y="14652"/>
                    </a:cubicBezTo>
                    <a:cubicBezTo>
                      <a:pt x="8336" y="14621"/>
                      <a:pt x="8354" y="14568"/>
                      <a:pt x="8341" y="14512"/>
                    </a:cubicBezTo>
                    <a:cubicBezTo>
                      <a:pt x="8478" y="14435"/>
                      <a:pt x="8881" y="14341"/>
                      <a:pt x="8891" y="14660"/>
                    </a:cubicBezTo>
                    <a:cubicBezTo>
                      <a:pt x="8953" y="14668"/>
                      <a:pt x="9017" y="14668"/>
                      <a:pt x="9071" y="14607"/>
                    </a:cubicBezTo>
                    <a:cubicBezTo>
                      <a:pt x="9213" y="14442"/>
                      <a:pt x="9157" y="14782"/>
                      <a:pt x="9269" y="14825"/>
                    </a:cubicBezTo>
                    <a:cubicBezTo>
                      <a:pt x="9274" y="14919"/>
                      <a:pt x="9158" y="15202"/>
                      <a:pt x="9231" y="15255"/>
                    </a:cubicBezTo>
                    <a:cubicBezTo>
                      <a:pt x="9194" y="15363"/>
                      <a:pt x="9245" y="15521"/>
                      <a:pt x="9291" y="15598"/>
                    </a:cubicBezTo>
                    <a:cubicBezTo>
                      <a:pt x="9303" y="15683"/>
                      <a:pt x="9312" y="15745"/>
                      <a:pt x="9294" y="15822"/>
                    </a:cubicBezTo>
                    <a:cubicBezTo>
                      <a:pt x="9320" y="15840"/>
                      <a:pt x="9347" y="15858"/>
                      <a:pt x="9373" y="15876"/>
                    </a:cubicBezTo>
                    <a:cubicBezTo>
                      <a:pt x="9376" y="15876"/>
                      <a:pt x="9389" y="16042"/>
                      <a:pt x="9392" y="16062"/>
                    </a:cubicBezTo>
                    <a:cubicBezTo>
                      <a:pt x="9891" y="16160"/>
                      <a:pt x="9504" y="14453"/>
                      <a:pt x="9669" y="14135"/>
                    </a:cubicBezTo>
                    <a:cubicBezTo>
                      <a:pt x="9801" y="13882"/>
                      <a:pt x="9965" y="13656"/>
                      <a:pt x="10125" y="13464"/>
                    </a:cubicBezTo>
                    <a:cubicBezTo>
                      <a:pt x="10212" y="13386"/>
                      <a:pt x="10656" y="13027"/>
                      <a:pt x="10592" y="12952"/>
                    </a:cubicBezTo>
                    <a:cubicBezTo>
                      <a:pt x="10811" y="12978"/>
                      <a:pt x="10712" y="12540"/>
                      <a:pt x="10767" y="12391"/>
                    </a:cubicBezTo>
                    <a:cubicBezTo>
                      <a:pt x="10824" y="12240"/>
                      <a:pt x="11053" y="12010"/>
                      <a:pt x="10986" y="11786"/>
                    </a:cubicBezTo>
                    <a:cubicBezTo>
                      <a:pt x="11080" y="11837"/>
                      <a:pt x="11274" y="11508"/>
                      <a:pt x="11267" y="11344"/>
                    </a:cubicBezTo>
                    <a:cubicBezTo>
                      <a:pt x="11357" y="11366"/>
                      <a:pt x="11513" y="11281"/>
                      <a:pt x="11556" y="11158"/>
                    </a:cubicBezTo>
                    <a:lnTo>
                      <a:pt x="11547" y="11137"/>
                    </a:lnTo>
                    <a:cubicBezTo>
                      <a:pt x="11604" y="11130"/>
                      <a:pt x="11673" y="11149"/>
                      <a:pt x="11708" y="11051"/>
                    </a:cubicBezTo>
                    <a:cubicBezTo>
                      <a:pt x="11862" y="11256"/>
                      <a:pt x="12051" y="10796"/>
                      <a:pt x="11864" y="10786"/>
                    </a:cubicBezTo>
                    <a:cubicBezTo>
                      <a:pt x="11862" y="10777"/>
                      <a:pt x="11858" y="10768"/>
                      <a:pt x="11853" y="10760"/>
                    </a:cubicBezTo>
                    <a:cubicBezTo>
                      <a:pt x="11890" y="10730"/>
                      <a:pt x="11924" y="10692"/>
                      <a:pt x="11955" y="10645"/>
                    </a:cubicBezTo>
                    <a:lnTo>
                      <a:pt x="11897" y="10613"/>
                    </a:lnTo>
                    <a:cubicBezTo>
                      <a:pt x="11984" y="10395"/>
                      <a:pt x="12164" y="10420"/>
                      <a:pt x="12245" y="10219"/>
                    </a:cubicBezTo>
                    <a:cubicBezTo>
                      <a:pt x="12330" y="10329"/>
                      <a:pt x="12661" y="10004"/>
                      <a:pt x="12737" y="9969"/>
                    </a:cubicBezTo>
                    <a:cubicBezTo>
                      <a:pt x="12664" y="10028"/>
                      <a:pt x="12408" y="10465"/>
                      <a:pt x="12631" y="10503"/>
                    </a:cubicBezTo>
                    <a:cubicBezTo>
                      <a:pt x="12789" y="10529"/>
                      <a:pt x="13042" y="10150"/>
                      <a:pt x="13212" y="10091"/>
                    </a:cubicBezTo>
                    <a:cubicBezTo>
                      <a:pt x="13387" y="9998"/>
                      <a:pt x="13656" y="9885"/>
                      <a:pt x="13625" y="9596"/>
                    </a:cubicBezTo>
                    <a:cubicBezTo>
                      <a:pt x="13619" y="9547"/>
                      <a:pt x="13631" y="9416"/>
                      <a:pt x="13642" y="9372"/>
                    </a:cubicBezTo>
                    <a:cubicBezTo>
                      <a:pt x="13542" y="9340"/>
                      <a:pt x="13492" y="9469"/>
                      <a:pt x="13428" y="9577"/>
                    </a:cubicBezTo>
                    <a:cubicBezTo>
                      <a:pt x="13210" y="9948"/>
                      <a:pt x="13126" y="9598"/>
                      <a:pt x="13005" y="9382"/>
                    </a:cubicBezTo>
                    <a:cubicBezTo>
                      <a:pt x="13043" y="9332"/>
                      <a:pt x="13094" y="9211"/>
                      <a:pt x="13035" y="9143"/>
                    </a:cubicBezTo>
                    <a:cubicBezTo>
                      <a:pt x="13114" y="9113"/>
                      <a:pt x="13246" y="8984"/>
                      <a:pt x="13198" y="8817"/>
                    </a:cubicBezTo>
                    <a:cubicBezTo>
                      <a:pt x="13133" y="8591"/>
                      <a:pt x="12921" y="8699"/>
                      <a:pt x="12820" y="8748"/>
                    </a:cubicBezTo>
                    <a:cubicBezTo>
                      <a:pt x="13042" y="8483"/>
                      <a:pt x="13227" y="8473"/>
                      <a:pt x="13514" y="8498"/>
                    </a:cubicBezTo>
                    <a:cubicBezTo>
                      <a:pt x="13879" y="8530"/>
                      <a:pt x="14067" y="8267"/>
                      <a:pt x="14414" y="8134"/>
                    </a:cubicBezTo>
                    <a:cubicBezTo>
                      <a:pt x="14179" y="8347"/>
                      <a:pt x="14080" y="8871"/>
                      <a:pt x="13864" y="9071"/>
                    </a:cubicBezTo>
                    <a:cubicBezTo>
                      <a:pt x="13717" y="9206"/>
                      <a:pt x="14405" y="9317"/>
                      <a:pt x="14423" y="9210"/>
                    </a:cubicBezTo>
                    <a:cubicBezTo>
                      <a:pt x="14405" y="9314"/>
                      <a:pt x="14297" y="9379"/>
                      <a:pt x="14243" y="9402"/>
                    </a:cubicBezTo>
                    <a:cubicBezTo>
                      <a:pt x="14313" y="9418"/>
                      <a:pt x="14553" y="9162"/>
                      <a:pt x="14568" y="9200"/>
                    </a:cubicBezTo>
                    <a:cubicBezTo>
                      <a:pt x="14597" y="9273"/>
                      <a:pt x="14503" y="9384"/>
                      <a:pt x="14488" y="9436"/>
                    </a:cubicBezTo>
                    <a:cubicBezTo>
                      <a:pt x="14575" y="9436"/>
                      <a:pt x="14865" y="9376"/>
                      <a:pt x="14709" y="9160"/>
                    </a:cubicBezTo>
                    <a:cubicBezTo>
                      <a:pt x="14686" y="9129"/>
                      <a:pt x="14726" y="9185"/>
                      <a:pt x="14709" y="9160"/>
                    </a:cubicBezTo>
                    <a:close/>
                    <a:moveTo>
                      <a:pt x="9292" y="15807"/>
                    </a:moveTo>
                    <a:cubicBezTo>
                      <a:pt x="9294" y="15804"/>
                      <a:pt x="9294" y="15801"/>
                      <a:pt x="9294" y="15797"/>
                    </a:cubicBezTo>
                    <a:lnTo>
                      <a:pt x="9292" y="15807"/>
                    </a:lnTo>
                    <a:cubicBezTo>
                      <a:pt x="9292" y="15807"/>
                      <a:pt x="9292" y="15807"/>
                      <a:pt x="9292" y="15807"/>
                    </a:cubicBezTo>
                    <a:close/>
                    <a:moveTo>
                      <a:pt x="10369" y="17468"/>
                    </a:moveTo>
                    <a:cubicBezTo>
                      <a:pt x="10335" y="17379"/>
                      <a:pt x="10167" y="17362"/>
                      <a:pt x="10156" y="17309"/>
                    </a:cubicBezTo>
                    <a:cubicBezTo>
                      <a:pt x="10131" y="17189"/>
                      <a:pt x="9829" y="16896"/>
                      <a:pt x="9715" y="16827"/>
                    </a:cubicBezTo>
                    <a:cubicBezTo>
                      <a:pt x="9533" y="16717"/>
                      <a:pt x="9375" y="16548"/>
                      <a:pt x="9156" y="16596"/>
                    </a:cubicBezTo>
                    <a:cubicBezTo>
                      <a:pt x="9072" y="16614"/>
                      <a:pt x="8717" y="16808"/>
                      <a:pt x="8728" y="16994"/>
                    </a:cubicBezTo>
                    <a:cubicBezTo>
                      <a:pt x="8730" y="17027"/>
                      <a:pt x="9190" y="16568"/>
                      <a:pt x="9247" y="16760"/>
                    </a:cubicBezTo>
                    <a:cubicBezTo>
                      <a:pt x="9236" y="16814"/>
                      <a:pt x="9210" y="16831"/>
                      <a:pt x="9167" y="16810"/>
                    </a:cubicBezTo>
                    <a:cubicBezTo>
                      <a:pt x="9239" y="16755"/>
                      <a:pt x="9536" y="17035"/>
                      <a:pt x="9629" y="17047"/>
                    </a:cubicBezTo>
                    <a:cubicBezTo>
                      <a:pt x="9753" y="17062"/>
                      <a:pt x="9684" y="17348"/>
                      <a:pt x="9814" y="17335"/>
                    </a:cubicBezTo>
                    <a:cubicBezTo>
                      <a:pt x="9981" y="17317"/>
                      <a:pt x="9882" y="17476"/>
                      <a:pt x="9811" y="17585"/>
                    </a:cubicBezTo>
                    <a:cubicBezTo>
                      <a:pt x="9811" y="17585"/>
                      <a:pt x="9811" y="17585"/>
                      <a:pt x="9811" y="17585"/>
                    </a:cubicBezTo>
                    <a:cubicBezTo>
                      <a:pt x="9811" y="17585"/>
                      <a:pt x="9811" y="17585"/>
                      <a:pt x="9811" y="17586"/>
                    </a:cubicBezTo>
                    <a:cubicBezTo>
                      <a:pt x="9831" y="17583"/>
                      <a:pt x="10404" y="17558"/>
                      <a:pt x="10369" y="17468"/>
                    </a:cubicBezTo>
                    <a:cubicBezTo>
                      <a:pt x="10361" y="17446"/>
                      <a:pt x="10394" y="17532"/>
                      <a:pt x="10369" y="17468"/>
                    </a:cubicBezTo>
                    <a:close/>
                    <a:moveTo>
                      <a:pt x="20788" y="376"/>
                    </a:moveTo>
                    <a:cubicBezTo>
                      <a:pt x="20661" y="393"/>
                      <a:pt x="20521" y="488"/>
                      <a:pt x="20397" y="482"/>
                    </a:cubicBezTo>
                    <a:cubicBezTo>
                      <a:pt x="20438" y="401"/>
                      <a:pt x="20552" y="165"/>
                      <a:pt x="20633" y="174"/>
                    </a:cubicBezTo>
                    <a:cubicBezTo>
                      <a:pt x="20175" y="121"/>
                      <a:pt x="19751" y="-20"/>
                      <a:pt x="19284" y="2"/>
                    </a:cubicBezTo>
                    <a:cubicBezTo>
                      <a:pt x="19105" y="10"/>
                      <a:pt x="18902" y="130"/>
                      <a:pt x="18728" y="59"/>
                    </a:cubicBezTo>
                    <a:cubicBezTo>
                      <a:pt x="18578" y="-2"/>
                      <a:pt x="18252" y="-5"/>
                      <a:pt x="18116" y="136"/>
                    </a:cubicBezTo>
                    <a:cubicBezTo>
                      <a:pt x="18175" y="75"/>
                      <a:pt x="18298" y="279"/>
                      <a:pt x="18361" y="285"/>
                    </a:cubicBezTo>
                    <a:cubicBezTo>
                      <a:pt x="18166" y="285"/>
                      <a:pt x="17974" y="110"/>
                      <a:pt x="17776" y="149"/>
                    </a:cubicBezTo>
                    <a:cubicBezTo>
                      <a:pt x="17789" y="245"/>
                      <a:pt x="17791" y="210"/>
                      <a:pt x="17833" y="259"/>
                    </a:cubicBezTo>
                    <a:cubicBezTo>
                      <a:pt x="17695" y="308"/>
                      <a:pt x="17442" y="191"/>
                      <a:pt x="17296" y="183"/>
                    </a:cubicBezTo>
                    <a:cubicBezTo>
                      <a:pt x="17097" y="171"/>
                      <a:pt x="16902" y="273"/>
                      <a:pt x="16703" y="270"/>
                    </a:cubicBezTo>
                    <a:cubicBezTo>
                      <a:pt x="16707" y="477"/>
                      <a:pt x="16045" y="464"/>
                      <a:pt x="15922" y="611"/>
                    </a:cubicBezTo>
                    <a:cubicBezTo>
                      <a:pt x="15984" y="642"/>
                      <a:pt x="16050" y="632"/>
                      <a:pt x="16114" y="633"/>
                    </a:cubicBezTo>
                    <a:cubicBezTo>
                      <a:pt x="16093" y="927"/>
                      <a:pt x="15244" y="969"/>
                      <a:pt x="15099" y="1007"/>
                    </a:cubicBezTo>
                    <a:cubicBezTo>
                      <a:pt x="15125" y="1148"/>
                      <a:pt x="15349" y="1197"/>
                      <a:pt x="15414" y="1212"/>
                    </a:cubicBezTo>
                    <a:cubicBezTo>
                      <a:pt x="15335" y="1285"/>
                      <a:pt x="15187" y="1268"/>
                      <a:pt x="15096" y="1309"/>
                    </a:cubicBezTo>
                    <a:cubicBezTo>
                      <a:pt x="15139" y="1389"/>
                      <a:pt x="15278" y="1390"/>
                      <a:pt x="15337" y="1395"/>
                    </a:cubicBezTo>
                    <a:cubicBezTo>
                      <a:pt x="15292" y="1423"/>
                      <a:pt x="15237" y="1423"/>
                      <a:pt x="15198" y="1474"/>
                    </a:cubicBezTo>
                    <a:cubicBezTo>
                      <a:pt x="15433" y="1544"/>
                      <a:pt x="15645" y="1461"/>
                      <a:pt x="15880" y="1474"/>
                    </a:cubicBezTo>
                    <a:cubicBezTo>
                      <a:pt x="15992" y="1480"/>
                      <a:pt x="16131" y="1500"/>
                      <a:pt x="16237" y="1562"/>
                    </a:cubicBezTo>
                    <a:cubicBezTo>
                      <a:pt x="16344" y="1623"/>
                      <a:pt x="16226" y="1664"/>
                      <a:pt x="16247" y="1717"/>
                    </a:cubicBezTo>
                    <a:cubicBezTo>
                      <a:pt x="16266" y="1765"/>
                      <a:pt x="16487" y="1880"/>
                      <a:pt x="16313" y="1959"/>
                    </a:cubicBezTo>
                    <a:cubicBezTo>
                      <a:pt x="16559" y="1847"/>
                      <a:pt x="16204" y="2758"/>
                      <a:pt x="16179" y="2583"/>
                    </a:cubicBezTo>
                    <a:cubicBezTo>
                      <a:pt x="16203" y="2748"/>
                      <a:pt x="16427" y="2568"/>
                      <a:pt x="16494" y="2630"/>
                    </a:cubicBezTo>
                    <a:cubicBezTo>
                      <a:pt x="16482" y="2669"/>
                      <a:pt x="16425" y="2638"/>
                      <a:pt x="16428" y="2695"/>
                    </a:cubicBezTo>
                    <a:cubicBezTo>
                      <a:pt x="16522" y="2661"/>
                      <a:pt x="16598" y="2870"/>
                      <a:pt x="16593" y="2871"/>
                    </a:cubicBezTo>
                    <a:cubicBezTo>
                      <a:pt x="16581" y="2874"/>
                      <a:pt x="16213" y="2799"/>
                      <a:pt x="16214" y="2802"/>
                    </a:cubicBezTo>
                    <a:cubicBezTo>
                      <a:pt x="16229" y="2835"/>
                      <a:pt x="16243" y="2868"/>
                      <a:pt x="16257" y="2900"/>
                    </a:cubicBezTo>
                    <a:cubicBezTo>
                      <a:pt x="16172" y="2904"/>
                      <a:pt x="16137" y="2977"/>
                      <a:pt x="16095" y="3092"/>
                    </a:cubicBezTo>
                    <a:cubicBezTo>
                      <a:pt x="16186" y="3140"/>
                      <a:pt x="16346" y="3277"/>
                      <a:pt x="16419" y="3092"/>
                    </a:cubicBezTo>
                    <a:cubicBezTo>
                      <a:pt x="16494" y="2902"/>
                      <a:pt x="16546" y="3028"/>
                      <a:pt x="16502" y="3209"/>
                    </a:cubicBezTo>
                    <a:cubicBezTo>
                      <a:pt x="16498" y="3224"/>
                      <a:pt x="15861" y="3720"/>
                      <a:pt x="16084" y="3791"/>
                    </a:cubicBezTo>
                    <a:cubicBezTo>
                      <a:pt x="16081" y="3912"/>
                      <a:pt x="15909" y="3871"/>
                      <a:pt x="15990" y="4074"/>
                    </a:cubicBezTo>
                    <a:cubicBezTo>
                      <a:pt x="16072" y="4282"/>
                      <a:pt x="15977" y="4328"/>
                      <a:pt x="16012" y="4522"/>
                    </a:cubicBezTo>
                    <a:cubicBezTo>
                      <a:pt x="16059" y="4791"/>
                      <a:pt x="16218" y="5190"/>
                      <a:pt x="16217" y="5459"/>
                    </a:cubicBezTo>
                    <a:cubicBezTo>
                      <a:pt x="16477" y="5346"/>
                      <a:pt x="16693" y="5934"/>
                      <a:pt x="16874" y="5492"/>
                    </a:cubicBezTo>
                    <a:cubicBezTo>
                      <a:pt x="16944" y="5323"/>
                      <a:pt x="17078" y="4978"/>
                      <a:pt x="17178" y="4863"/>
                    </a:cubicBezTo>
                    <a:cubicBezTo>
                      <a:pt x="17207" y="4830"/>
                      <a:pt x="17468" y="4537"/>
                      <a:pt x="17336" y="4506"/>
                    </a:cubicBezTo>
                    <a:cubicBezTo>
                      <a:pt x="17352" y="4429"/>
                      <a:pt x="17466" y="4461"/>
                      <a:pt x="17462" y="4414"/>
                    </a:cubicBezTo>
                    <a:cubicBezTo>
                      <a:pt x="17446" y="4185"/>
                      <a:pt x="17478" y="4318"/>
                      <a:pt x="17603" y="4179"/>
                    </a:cubicBezTo>
                    <a:cubicBezTo>
                      <a:pt x="17832" y="3924"/>
                      <a:pt x="18176" y="4100"/>
                      <a:pt x="18404" y="3748"/>
                    </a:cubicBezTo>
                    <a:cubicBezTo>
                      <a:pt x="18623" y="3408"/>
                      <a:pt x="18719" y="3579"/>
                      <a:pt x="18976" y="3474"/>
                    </a:cubicBezTo>
                    <a:cubicBezTo>
                      <a:pt x="19132" y="3410"/>
                      <a:pt x="19315" y="3416"/>
                      <a:pt x="19459" y="3294"/>
                    </a:cubicBezTo>
                    <a:cubicBezTo>
                      <a:pt x="19583" y="3189"/>
                      <a:pt x="19779" y="3004"/>
                      <a:pt x="19921" y="2998"/>
                    </a:cubicBezTo>
                    <a:cubicBezTo>
                      <a:pt x="19863" y="3000"/>
                      <a:pt x="19502" y="2839"/>
                      <a:pt x="19465" y="2948"/>
                    </a:cubicBezTo>
                    <a:cubicBezTo>
                      <a:pt x="19535" y="2744"/>
                      <a:pt x="19616" y="2666"/>
                      <a:pt x="19736" y="2808"/>
                    </a:cubicBezTo>
                    <a:cubicBezTo>
                      <a:pt x="19799" y="2882"/>
                      <a:pt x="20006" y="3044"/>
                      <a:pt x="20008" y="2762"/>
                    </a:cubicBezTo>
                    <a:cubicBezTo>
                      <a:pt x="20009" y="2563"/>
                      <a:pt x="19750" y="2306"/>
                      <a:pt x="19652" y="2240"/>
                    </a:cubicBezTo>
                    <a:cubicBezTo>
                      <a:pt x="19743" y="2177"/>
                      <a:pt x="20272" y="2315"/>
                      <a:pt x="20290" y="2066"/>
                    </a:cubicBezTo>
                    <a:cubicBezTo>
                      <a:pt x="20246" y="2069"/>
                      <a:pt x="20204" y="2042"/>
                      <a:pt x="20162" y="2024"/>
                    </a:cubicBezTo>
                    <a:cubicBezTo>
                      <a:pt x="20196" y="2013"/>
                      <a:pt x="20461" y="2053"/>
                      <a:pt x="20445" y="1920"/>
                    </a:cubicBezTo>
                    <a:cubicBezTo>
                      <a:pt x="20434" y="1826"/>
                      <a:pt x="20316" y="1823"/>
                      <a:pt x="20426" y="1726"/>
                    </a:cubicBezTo>
                    <a:cubicBezTo>
                      <a:pt x="20595" y="1578"/>
                      <a:pt x="20285" y="1472"/>
                      <a:pt x="20249" y="1409"/>
                    </a:cubicBezTo>
                    <a:cubicBezTo>
                      <a:pt x="20284" y="1409"/>
                      <a:pt x="20770" y="1373"/>
                      <a:pt x="20655" y="1204"/>
                    </a:cubicBezTo>
                    <a:cubicBezTo>
                      <a:pt x="20592" y="1111"/>
                      <a:pt x="20396" y="1087"/>
                      <a:pt x="20327" y="1171"/>
                    </a:cubicBezTo>
                    <a:cubicBezTo>
                      <a:pt x="20607" y="695"/>
                      <a:pt x="21060" y="526"/>
                      <a:pt x="21446" y="368"/>
                    </a:cubicBezTo>
                    <a:cubicBezTo>
                      <a:pt x="21259" y="170"/>
                      <a:pt x="20985" y="351"/>
                      <a:pt x="20788" y="376"/>
                    </a:cubicBezTo>
                    <a:cubicBezTo>
                      <a:pt x="20727" y="384"/>
                      <a:pt x="20985" y="351"/>
                      <a:pt x="20788" y="376"/>
                    </a:cubicBezTo>
                    <a:close/>
                    <a:moveTo>
                      <a:pt x="11250" y="17854"/>
                    </a:moveTo>
                    <a:cubicBezTo>
                      <a:pt x="11353" y="18121"/>
                      <a:pt x="10932" y="18149"/>
                      <a:pt x="10851" y="18066"/>
                    </a:cubicBezTo>
                    <a:cubicBezTo>
                      <a:pt x="10834" y="18070"/>
                      <a:pt x="10772" y="18267"/>
                      <a:pt x="10762" y="18295"/>
                    </a:cubicBezTo>
                    <a:lnTo>
                      <a:pt x="10744" y="18285"/>
                    </a:lnTo>
                    <a:lnTo>
                      <a:pt x="10730" y="18323"/>
                    </a:lnTo>
                    <a:cubicBezTo>
                      <a:pt x="10688" y="18281"/>
                      <a:pt x="10661" y="18211"/>
                      <a:pt x="10659" y="18127"/>
                    </a:cubicBezTo>
                    <a:cubicBezTo>
                      <a:pt x="10636" y="18121"/>
                      <a:pt x="10482" y="18109"/>
                      <a:pt x="10449" y="18132"/>
                    </a:cubicBezTo>
                    <a:cubicBezTo>
                      <a:pt x="10400" y="18160"/>
                      <a:pt x="10250" y="18170"/>
                      <a:pt x="10272" y="17972"/>
                    </a:cubicBezTo>
                    <a:cubicBezTo>
                      <a:pt x="10299" y="17723"/>
                      <a:pt x="10501" y="18031"/>
                      <a:pt x="10576" y="17927"/>
                    </a:cubicBezTo>
                    <a:cubicBezTo>
                      <a:pt x="10576" y="17927"/>
                      <a:pt x="10576" y="17927"/>
                      <a:pt x="10576" y="17927"/>
                    </a:cubicBezTo>
                    <a:cubicBezTo>
                      <a:pt x="10555" y="17927"/>
                      <a:pt x="10562" y="17743"/>
                      <a:pt x="10562" y="17738"/>
                    </a:cubicBezTo>
                    <a:lnTo>
                      <a:pt x="10412" y="17627"/>
                    </a:lnTo>
                    <a:cubicBezTo>
                      <a:pt x="10499" y="17485"/>
                      <a:pt x="10669" y="17484"/>
                      <a:pt x="10776" y="17484"/>
                    </a:cubicBezTo>
                    <a:cubicBezTo>
                      <a:pt x="10837" y="17484"/>
                      <a:pt x="10950" y="17493"/>
                      <a:pt x="11001" y="17546"/>
                    </a:cubicBezTo>
                    <a:cubicBezTo>
                      <a:pt x="11036" y="17584"/>
                      <a:pt x="11222" y="17784"/>
                      <a:pt x="11250" y="17854"/>
                    </a:cubicBezTo>
                    <a:cubicBezTo>
                      <a:pt x="11273" y="17915"/>
                      <a:pt x="11228" y="17798"/>
                      <a:pt x="11250" y="17854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6" name="Shape 25919"/>
              <p:cNvSpPr/>
              <p:nvPr/>
            </p:nvSpPr>
            <p:spPr>
              <a:xfrm>
                <a:off x="3477534" y="7512204"/>
                <a:ext cx="1914606" cy="31198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6" h="21346" extrusionOk="0">
                    <a:moveTo>
                      <a:pt x="14907" y="13611"/>
                    </a:moveTo>
                    <a:cubicBezTo>
                      <a:pt x="14908" y="13576"/>
                      <a:pt x="14915" y="13542"/>
                      <a:pt x="14927" y="13508"/>
                    </a:cubicBezTo>
                    <a:cubicBezTo>
                      <a:pt x="14945" y="13527"/>
                      <a:pt x="14935" y="13561"/>
                      <a:pt x="14907" y="13611"/>
                    </a:cubicBezTo>
                    <a:cubicBezTo>
                      <a:pt x="14911" y="13596"/>
                      <a:pt x="14935" y="13561"/>
                      <a:pt x="14907" y="13611"/>
                    </a:cubicBezTo>
                    <a:close/>
                    <a:moveTo>
                      <a:pt x="13846" y="3906"/>
                    </a:moveTo>
                    <a:cubicBezTo>
                      <a:pt x="13745" y="4068"/>
                      <a:pt x="13727" y="4129"/>
                      <a:pt x="13495" y="4231"/>
                    </a:cubicBezTo>
                    <a:cubicBezTo>
                      <a:pt x="13568" y="4090"/>
                      <a:pt x="13714" y="3995"/>
                      <a:pt x="13864" y="3877"/>
                    </a:cubicBezTo>
                    <a:lnTo>
                      <a:pt x="13846" y="3906"/>
                    </a:lnTo>
                    <a:cubicBezTo>
                      <a:pt x="13827" y="3937"/>
                      <a:pt x="13846" y="3906"/>
                      <a:pt x="13846" y="3906"/>
                    </a:cubicBezTo>
                    <a:close/>
                    <a:moveTo>
                      <a:pt x="12475" y="14778"/>
                    </a:moveTo>
                    <a:cubicBezTo>
                      <a:pt x="12516" y="14778"/>
                      <a:pt x="12564" y="14776"/>
                      <a:pt x="12595" y="14795"/>
                    </a:cubicBezTo>
                    <a:cubicBezTo>
                      <a:pt x="12555" y="14785"/>
                      <a:pt x="12514" y="14778"/>
                      <a:pt x="12475" y="14778"/>
                    </a:cubicBezTo>
                    <a:cubicBezTo>
                      <a:pt x="12476" y="14778"/>
                      <a:pt x="12514" y="14778"/>
                      <a:pt x="12475" y="14778"/>
                    </a:cubicBezTo>
                    <a:close/>
                    <a:moveTo>
                      <a:pt x="7113" y="17141"/>
                    </a:moveTo>
                    <a:cubicBezTo>
                      <a:pt x="7109" y="17139"/>
                      <a:pt x="7101" y="17127"/>
                      <a:pt x="7096" y="17118"/>
                    </a:cubicBezTo>
                    <a:cubicBezTo>
                      <a:pt x="7113" y="17112"/>
                      <a:pt x="7129" y="17104"/>
                      <a:pt x="7143" y="17096"/>
                    </a:cubicBezTo>
                    <a:cubicBezTo>
                      <a:pt x="7135" y="17114"/>
                      <a:pt x="7137" y="17132"/>
                      <a:pt x="7149" y="17150"/>
                    </a:cubicBezTo>
                    <a:lnTo>
                      <a:pt x="7113" y="17141"/>
                    </a:lnTo>
                    <a:cubicBezTo>
                      <a:pt x="7109" y="17139"/>
                      <a:pt x="7113" y="17141"/>
                      <a:pt x="7113" y="17141"/>
                    </a:cubicBezTo>
                    <a:close/>
                    <a:moveTo>
                      <a:pt x="4271" y="153"/>
                    </a:moveTo>
                    <a:cubicBezTo>
                      <a:pt x="4271" y="153"/>
                      <a:pt x="4274" y="153"/>
                      <a:pt x="4271" y="153"/>
                    </a:cubicBezTo>
                    <a:cubicBezTo>
                      <a:pt x="4271" y="153"/>
                      <a:pt x="4271" y="153"/>
                      <a:pt x="4271" y="153"/>
                    </a:cubicBezTo>
                    <a:close/>
                    <a:moveTo>
                      <a:pt x="21083" y="5876"/>
                    </a:moveTo>
                    <a:cubicBezTo>
                      <a:pt x="20878" y="5351"/>
                      <a:pt x="20177" y="5444"/>
                      <a:pt x="19555" y="5083"/>
                    </a:cubicBezTo>
                    <a:cubicBezTo>
                      <a:pt x="19066" y="4799"/>
                      <a:pt x="18685" y="4740"/>
                      <a:pt x="18023" y="4717"/>
                    </a:cubicBezTo>
                    <a:cubicBezTo>
                      <a:pt x="17537" y="4700"/>
                      <a:pt x="17283" y="4482"/>
                      <a:pt x="16812" y="4685"/>
                    </a:cubicBezTo>
                    <a:cubicBezTo>
                      <a:pt x="16950" y="4215"/>
                      <a:pt x="15462" y="3995"/>
                      <a:pt x="14945" y="4103"/>
                    </a:cubicBezTo>
                    <a:cubicBezTo>
                      <a:pt x="14955" y="4083"/>
                      <a:pt x="15053" y="3900"/>
                      <a:pt x="15053" y="3900"/>
                    </a:cubicBezTo>
                    <a:cubicBezTo>
                      <a:pt x="14663" y="3887"/>
                      <a:pt x="14273" y="3873"/>
                      <a:pt x="13883" y="3862"/>
                    </a:cubicBezTo>
                    <a:cubicBezTo>
                      <a:pt x="14117" y="3655"/>
                      <a:pt x="14501" y="3533"/>
                      <a:pt x="14274" y="3246"/>
                    </a:cubicBezTo>
                    <a:cubicBezTo>
                      <a:pt x="13791" y="3298"/>
                      <a:pt x="13738" y="2329"/>
                      <a:pt x="13421" y="2513"/>
                    </a:cubicBezTo>
                    <a:cubicBezTo>
                      <a:pt x="13222" y="2341"/>
                      <a:pt x="12877" y="2206"/>
                      <a:pt x="12575" y="2135"/>
                    </a:cubicBezTo>
                    <a:cubicBezTo>
                      <a:pt x="12586" y="2119"/>
                      <a:pt x="12595" y="2102"/>
                      <a:pt x="12600" y="2085"/>
                    </a:cubicBezTo>
                    <a:cubicBezTo>
                      <a:pt x="12472" y="2018"/>
                      <a:pt x="11718" y="1855"/>
                      <a:pt x="11552" y="2009"/>
                    </a:cubicBezTo>
                    <a:cubicBezTo>
                      <a:pt x="11407" y="1950"/>
                      <a:pt x="11152" y="1951"/>
                      <a:pt x="10982" y="1957"/>
                    </a:cubicBezTo>
                    <a:lnTo>
                      <a:pt x="10971" y="1915"/>
                    </a:lnTo>
                    <a:lnTo>
                      <a:pt x="10942" y="1935"/>
                    </a:lnTo>
                    <a:cubicBezTo>
                      <a:pt x="10847" y="1887"/>
                      <a:pt x="10590" y="1730"/>
                      <a:pt x="10461" y="1730"/>
                    </a:cubicBezTo>
                    <a:cubicBezTo>
                      <a:pt x="10603" y="1730"/>
                      <a:pt x="10202" y="1408"/>
                      <a:pt x="10132" y="1370"/>
                    </a:cubicBezTo>
                    <a:cubicBezTo>
                      <a:pt x="10175" y="1376"/>
                      <a:pt x="10205" y="1380"/>
                      <a:pt x="10205" y="1380"/>
                    </a:cubicBezTo>
                    <a:cubicBezTo>
                      <a:pt x="9946" y="1224"/>
                      <a:pt x="9692" y="1045"/>
                      <a:pt x="9292" y="1115"/>
                    </a:cubicBezTo>
                    <a:cubicBezTo>
                      <a:pt x="9308" y="1100"/>
                      <a:pt x="9312" y="1069"/>
                      <a:pt x="9318" y="1047"/>
                    </a:cubicBezTo>
                    <a:cubicBezTo>
                      <a:pt x="9756" y="901"/>
                      <a:pt x="8958" y="655"/>
                      <a:pt x="8719" y="691"/>
                    </a:cubicBezTo>
                    <a:cubicBezTo>
                      <a:pt x="8697" y="649"/>
                      <a:pt x="8672" y="637"/>
                      <a:pt x="8622" y="605"/>
                    </a:cubicBezTo>
                    <a:cubicBezTo>
                      <a:pt x="8595" y="615"/>
                      <a:pt x="8857" y="603"/>
                      <a:pt x="8946" y="583"/>
                    </a:cubicBezTo>
                    <a:lnTo>
                      <a:pt x="8946" y="424"/>
                    </a:lnTo>
                    <a:cubicBezTo>
                      <a:pt x="8584" y="419"/>
                      <a:pt x="8041" y="370"/>
                      <a:pt x="7753" y="527"/>
                    </a:cubicBezTo>
                    <a:cubicBezTo>
                      <a:pt x="7325" y="761"/>
                      <a:pt x="7238" y="462"/>
                      <a:pt x="6865" y="462"/>
                    </a:cubicBezTo>
                    <a:cubicBezTo>
                      <a:pt x="6651" y="462"/>
                      <a:pt x="6162" y="582"/>
                      <a:pt x="6100" y="423"/>
                    </a:cubicBezTo>
                    <a:cubicBezTo>
                      <a:pt x="6035" y="257"/>
                      <a:pt x="5794" y="173"/>
                      <a:pt x="5530" y="201"/>
                    </a:cubicBezTo>
                    <a:cubicBezTo>
                      <a:pt x="5798" y="201"/>
                      <a:pt x="4516" y="-254"/>
                      <a:pt x="5126" y="246"/>
                    </a:cubicBezTo>
                    <a:cubicBezTo>
                      <a:pt x="4964" y="310"/>
                      <a:pt x="4729" y="281"/>
                      <a:pt x="4573" y="365"/>
                    </a:cubicBezTo>
                    <a:cubicBezTo>
                      <a:pt x="4569" y="357"/>
                      <a:pt x="4565" y="351"/>
                      <a:pt x="4561" y="344"/>
                    </a:cubicBezTo>
                    <a:cubicBezTo>
                      <a:pt x="4686" y="310"/>
                      <a:pt x="4802" y="265"/>
                      <a:pt x="4906" y="212"/>
                    </a:cubicBezTo>
                    <a:cubicBezTo>
                      <a:pt x="4915" y="-229"/>
                      <a:pt x="4397" y="153"/>
                      <a:pt x="4270" y="153"/>
                    </a:cubicBezTo>
                    <a:cubicBezTo>
                      <a:pt x="4167" y="164"/>
                      <a:pt x="3359" y="353"/>
                      <a:pt x="3319" y="417"/>
                    </a:cubicBezTo>
                    <a:lnTo>
                      <a:pt x="3145" y="383"/>
                    </a:lnTo>
                    <a:cubicBezTo>
                      <a:pt x="2836" y="502"/>
                      <a:pt x="2710" y="657"/>
                      <a:pt x="2597" y="861"/>
                    </a:cubicBezTo>
                    <a:lnTo>
                      <a:pt x="2632" y="881"/>
                    </a:lnTo>
                    <a:lnTo>
                      <a:pt x="2609" y="891"/>
                    </a:lnTo>
                    <a:cubicBezTo>
                      <a:pt x="2609" y="891"/>
                      <a:pt x="2630" y="919"/>
                      <a:pt x="2631" y="920"/>
                    </a:cubicBezTo>
                    <a:cubicBezTo>
                      <a:pt x="2441" y="925"/>
                      <a:pt x="2439" y="994"/>
                      <a:pt x="2367" y="1082"/>
                    </a:cubicBezTo>
                    <a:cubicBezTo>
                      <a:pt x="2327" y="1132"/>
                      <a:pt x="2134" y="1188"/>
                      <a:pt x="2046" y="1216"/>
                    </a:cubicBezTo>
                    <a:cubicBezTo>
                      <a:pt x="2006" y="1191"/>
                      <a:pt x="1971" y="1160"/>
                      <a:pt x="1938" y="1132"/>
                    </a:cubicBezTo>
                    <a:lnTo>
                      <a:pt x="1757" y="1278"/>
                    </a:lnTo>
                    <a:lnTo>
                      <a:pt x="1868" y="1415"/>
                    </a:lnTo>
                    <a:lnTo>
                      <a:pt x="1840" y="1419"/>
                    </a:lnTo>
                    <a:lnTo>
                      <a:pt x="1824" y="1473"/>
                    </a:lnTo>
                    <a:lnTo>
                      <a:pt x="1805" y="1460"/>
                    </a:lnTo>
                    <a:cubicBezTo>
                      <a:pt x="1758" y="1481"/>
                      <a:pt x="1709" y="1500"/>
                      <a:pt x="1658" y="1517"/>
                    </a:cubicBezTo>
                    <a:cubicBezTo>
                      <a:pt x="1549" y="1674"/>
                      <a:pt x="1707" y="1979"/>
                      <a:pt x="1798" y="2121"/>
                    </a:cubicBezTo>
                    <a:lnTo>
                      <a:pt x="1623" y="2198"/>
                    </a:lnTo>
                    <a:cubicBezTo>
                      <a:pt x="1623" y="2198"/>
                      <a:pt x="1757" y="2274"/>
                      <a:pt x="1768" y="2279"/>
                    </a:cubicBezTo>
                    <a:cubicBezTo>
                      <a:pt x="1773" y="2424"/>
                      <a:pt x="1650" y="2661"/>
                      <a:pt x="1803" y="2773"/>
                    </a:cubicBezTo>
                    <a:cubicBezTo>
                      <a:pt x="1723" y="2851"/>
                      <a:pt x="1540" y="2983"/>
                      <a:pt x="1532" y="3078"/>
                    </a:cubicBezTo>
                    <a:cubicBezTo>
                      <a:pt x="1139" y="3076"/>
                      <a:pt x="1182" y="3360"/>
                      <a:pt x="947" y="3451"/>
                    </a:cubicBezTo>
                    <a:cubicBezTo>
                      <a:pt x="945" y="3436"/>
                      <a:pt x="951" y="3434"/>
                      <a:pt x="966" y="3447"/>
                    </a:cubicBezTo>
                    <a:cubicBezTo>
                      <a:pt x="608" y="3513"/>
                      <a:pt x="413" y="3554"/>
                      <a:pt x="434" y="3830"/>
                    </a:cubicBezTo>
                    <a:cubicBezTo>
                      <a:pt x="410" y="3843"/>
                      <a:pt x="192" y="4024"/>
                      <a:pt x="245" y="4024"/>
                    </a:cubicBezTo>
                    <a:lnTo>
                      <a:pt x="236" y="4024"/>
                    </a:lnTo>
                    <a:cubicBezTo>
                      <a:pt x="54" y="4141"/>
                      <a:pt x="48" y="4311"/>
                      <a:pt x="120" y="4482"/>
                    </a:cubicBezTo>
                    <a:cubicBezTo>
                      <a:pt x="-250" y="4580"/>
                      <a:pt x="355" y="4716"/>
                      <a:pt x="355" y="4730"/>
                    </a:cubicBezTo>
                    <a:cubicBezTo>
                      <a:pt x="361" y="4790"/>
                      <a:pt x="347" y="4826"/>
                      <a:pt x="446" y="4867"/>
                    </a:cubicBezTo>
                    <a:cubicBezTo>
                      <a:pt x="418" y="4880"/>
                      <a:pt x="385" y="4889"/>
                      <a:pt x="354" y="4898"/>
                    </a:cubicBezTo>
                    <a:lnTo>
                      <a:pt x="401" y="5044"/>
                    </a:lnTo>
                    <a:cubicBezTo>
                      <a:pt x="360" y="5065"/>
                      <a:pt x="295" y="5073"/>
                      <a:pt x="243" y="5074"/>
                    </a:cubicBezTo>
                    <a:cubicBezTo>
                      <a:pt x="-96" y="5327"/>
                      <a:pt x="100" y="5478"/>
                      <a:pt x="253" y="5724"/>
                    </a:cubicBezTo>
                    <a:cubicBezTo>
                      <a:pt x="-131" y="5758"/>
                      <a:pt x="906" y="6336"/>
                      <a:pt x="977" y="6405"/>
                    </a:cubicBezTo>
                    <a:cubicBezTo>
                      <a:pt x="1473" y="6884"/>
                      <a:pt x="1943" y="7410"/>
                      <a:pt x="2366" y="7917"/>
                    </a:cubicBezTo>
                    <a:cubicBezTo>
                      <a:pt x="2792" y="8429"/>
                      <a:pt x="2834" y="8747"/>
                      <a:pt x="3754" y="9047"/>
                    </a:cubicBezTo>
                    <a:cubicBezTo>
                      <a:pt x="4138" y="9172"/>
                      <a:pt x="4518" y="9326"/>
                      <a:pt x="4908" y="9441"/>
                    </a:cubicBezTo>
                    <a:cubicBezTo>
                      <a:pt x="5168" y="9517"/>
                      <a:pt x="5201" y="9759"/>
                      <a:pt x="5520" y="9800"/>
                    </a:cubicBezTo>
                    <a:cubicBezTo>
                      <a:pt x="5673" y="10251"/>
                      <a:pt x="5783" y="10655"/>
                      <a:pt x="5791" y="11117"/>
                    </a:cubicBezTo>
                    <a:cubicBezTo>
                      <a:pt x="5711" y="11122"/>
                      <a:pt x="5913" y="12338"/>
                      <a:pt x="5907" y="12464"/>
                    </a:cubicBezTo>
                    <a:cubicBezTo>
                      <a:pt x="5882" y="13059"/>
                      <a:pt x="5883" y="13548"/>
                      <a:pt x="6193" y="14121"/>
                    </a:cubicBezTo>
                    <a:lnTo>
                      <a:pt x="6225" y="14132"/>
                    </a:lnTo>
                    <a:cubicBezTo>
                      <a:pt x="6430" y="14543"/>
                      <a:pt x="6291" y="15161"/>
                      <a:pt x="6165" y="15567"/>
                    </a:cubicBezTo>
                    <a:lnTo>
                      <a:pt x="5959" y="15469"/>
                    </a:lnTo>
                    <a:cubicBezTo>
                      <a:pt x="6052" y="15704"/>
                      <a:pt x="6153" y="16040"/>
                      <a:pt x="6421" y="16224"/>
                    </a:cubicBezTo>
                    <a:cubicBezTo>
                      <a:pt x="6507" y="16420"/>
                      <a:pt x="6366" y="16837"/>
                      <a:pt x="6657" y="17019"/>
                    </a:cubicBezTo>
                    <a:lnTo>
                      <a:pt x="6608" y="17029"/>
                    </a:lnTo>
                    <a:cubicBezTo>
                      <a:pt x="6637" y="17135"/>
                      <a:pt x="6673" y="17242"/>
                      <a:pt x="6698" y="17348"/>
                    </a:cubicBezTo>
                    <a:cubicBezTo>
                      <a:pt x="6724" y="17460"/>
                      <a:pt x="6961" y="17753"/>
                      <a:pt x="7204" y="17552"/>
                    </a:cubicBezTo>
                    <a:cubicBezTo>
                      <a:pt x="7368" y="17415"/>
                      <a:pt x="7130" y="17379"/>
                      <a:pt x="7104" y="17271"/>
                    </a:cubicBezTo>
                    <a:cubicBezTo>
                      <a:pt x="7153" y="17247"/>
                      <a:pt x="7205" y="17224"/>
                      <a:pt x="7258" y="17204"/>
                    </a:cubicBezTo>
                    <a:cubicBezTo>
                      <a:pt x="7266" y="17207"/>
                      <a:pt x="7274" y="17209"/>
                      <a:pt x="7283" y="17212"/>
                    </a:cubicBezTo>
                    <a:cubicBezTo>
                      <a:pt x="7428" y="17330"/>
                      <a:pt x="7359" y="17669"/>
                      <a:pt x="7457" y="17825"/>
                    </a:cubicBezTo>
                    <a:cubicBezTo>
                      <a:pt x="7064" y="17733"/>
                      <a:pt x="6781" y="17992"/>
                      <a:pt x="7244" y="18037"/>
                    </a:cubicBezTo>
                    <a:cubicBezTo>
                      <a:pt x="7249" y="18089"/>
                      <a:pt x="7372" y="18164"/>
                      <a:pt x="7414" y="18219"/>
                    </a:cubicBezTo>
                    <a:cubicBezTo>
                      <a:pt x="7100" y="18171"/>
                      <a:pt x="6990" y="18391"/>
                      <a:pt x="6948" y="18541"/>
                    </a:cubicBezTo>
                    <a:cubicBezTo>
                      <a:pt x="6858" y="18867"/>
                      <a:pt x="7590" y="18545"/>
                      <a:pt x="7695" y="18694"/>
                    </a:cubicBezTo>
                    <a:cubicBezTo>
                      <a:pt x="7722" y="18862"/>
                      <a:pt x="7638" y="18904"/>
                      <a:pt x="7476" y="18960"/>
                    </a:cubicBezTo>
                    <a:cubicBezTo>
                      <a:pt x="7193" y="19058"/>
                      <a:pt x="7547" y="19380"/>
                      <a:pt x="7676" y="19483"/>
                    </a:cubicBezTo>
                    <a:cubicBezTo>
                      <a:pt x="7806" y="19585"/>
                      <a:pt x="8719" y="19925"/>
                      <a:pt x="8709" y="20034"/>
                    </a:cubicBezTo>
                    <a:cubicBezTo>
                      <a:pt x="8675" y="20055"/>
                      <a:pt x="8539" y="20057"/>
                      <a:pt x="8495" y="20060"/>
                    </a:cubicBezTo>
                    <a:cubicBezTo>
                      <a:pt x="8668" y="20215"/>
                      <a:pt x="8970" y="20245"/>
                      <a:pt x="9155" y="20402"/>
                    </a:cubicBezTo>
                    <a:cubicBezTo>
                      <a:pt x="9472" y="20673"/>
                      <a:pt x="9686" y="20866"/>
                      <a:pt x="10256" y="20922"/>
                    </a:cubicBezTo>
                    <a:cubicBezTo>
                      <a:pt x="10224" y="21093"/>
                      <a:pt x="10989" y="21099"/>
                      <a:pt x="11173" y="21106"/>
                    </a:cubicBezTo>
                    <a:cubicBezTo>
                      <a:pt x="11320" y="21272"/>
                      <a:pt x="11860" y="21266"/>
                      <a:pt x="12121" y="21346"/>
                    </a:cubicBezTo>
                    <a:cubicBezTo>
                      <a:pt x="12171" y="21325"/>
                      <a:pt x="12226" y="21311"/>
                      <a:pt x="12286" y="21303"/>
                    </a:cubicBezTo>
                    <a:cubicBezTo>
                      <a:pt x="12279" y="21275"/>
                      <a:pt x="12265" y="21249"/>
                      <a:pt x="12243" y="21224"/>
                    </a:cubicBezTo>
                    <a:cubicBezTo>
                      <a:pt x="12367" y="21226"/>
                      <a:pt x="12609" y="21245"/>
                      <a:pt x="12688" y="21175"/>
                    </a:cubicBezTo>
                    <a:cubicBezTo>
                      <a:pt x="13408" y="21075"/>
                      <a:pt x="12856" y="20944"/>
                      <a:pt x="12432" y="20879"/>
                    </a:cubicBezTo>
                    <a:cubicBezTo>
                      <a:pt x="12038" y="20820"/>
                      <a:pt x="11669" y="20556"/>
                      <a:pt x="11367" y="20396"/>
                    </a:cubicBezTo>
                    <a:lnTo>
                      <a:pt x="11371" y="20394"/>
                    </a:lnTo>
                    <a:cubicBezTo>
                      <a:pt x="11287" y="20307"/>
                      <a:pt x="11160" y="20275"/>
                      <a:pt x="11013" y="20336"/>
                    </a:cubicBezTo>
                    <a:cubicBezTo>
                      <a:pt x="10986" y="20329"/>
                      <a:pt x="10938" y="20310"/>
                      <a:pt x="10929" y="20303"/>
                    </a:cubicBezTo>
                    <a:cubicBezTo>
                      <a:pt x="10926" y="20288"/>
                      <a:pt x="10923" y="20273"/>
                      <a:pt x="10922" y="20258"/>
                    </a:cubicBezTo>
                    <a:lnTo>
                      <a:pt x="11154" y="20296"/>
                    </a:lnTo>
                    <a:lnTo>
                      <a:pt x="11240" y="20191"/>
                    </a:lnTo>
                    <a:cubicBezTo>
                      <a:pt x="10960" y="20056"/>
                      <a:pt x="10729" y="19885"/>
                      <a:pt x="10600" y="19679"/>
                    </a:cubicBezTo>
                    <a:cubicBezTo>
                      <a:pt x="11043" y="19491"/>
                      <a:pt x="10850" y="19267"/>
                      <a:pt x="11190" y="19008"/>
                    </a:cubicBezTo>
                    <a:cubicBezTo>
                      <a:pt x="11610" y="18689"/>
                      <a:pt x="10881" y="18589"/>
                      <a:pt x="10564" y="18488"/>
                    </a:cubicBezTo>
                    <a:cubicBezTo>
                      <a:pt x="9933" y="18287"/>
                      <a:pt x="10482" y="18110"/>
                      <a:pt x="10762" y="17956"/>
                    </a:cubicBezTo>
                    <a:cubicBezTo>
                      <a:pt x="11082" y="17780"/>
                      <a:pt x="10532" y="17572"/>
                      <a:pt x="10925" y="17461"/>
                    </a:cubicBezTo>
                    <a:cubicBezTo>
                      <a:pt x="11053" y="17363"/>
                      <a:pt x="11542" y="17241"/>
                      <a:pt x="11132" y="17081"/>
                    </a:cubicBezTo>
                    <a:cubicBezTo>
                      <a:pt x="10719" y="16920"/>
                      <a:pt x="10542" y="17195"/>
                      <a:pt x="10370" y="16756"/>
                    </a:cubicBezTo>
                    <a:cubicBezTo>
                      <a:pt x="10280" y="16736"/>
                      <a:pt x="10698" y="16839"/>
                      <a:pt x="10701" y="16840"/>
                    </a:cubicBezTo>
                    <a:cubicBezTo>
                      <a:pt x="10852" y="16881"/>
                      <a:pt x="11044" y="16917"/>
                      <a:pt x="11208" y="16879"/>
                    </a:cubicBezTo>
                    <a:cubicBezTo>
                      <a:pt x="11677" y="16774"/>
                      <a:pt x="11296" y="16620"/>
                      <a:pt x="11327" y="16476"/>
                    </a:cubicBezTo>
                    <a:lnTo>
                      <a:pt x="11391" y="16465"/>
                    </a:lnTo>
                    <a:cubicBezTo>
                      <a:pt x="11399" y="16341"/>
                      <a:pt x="11312" y="16265"/>
                      <a:pt x="11208" y="16169"/>
                    </a:cubicBezTo>
                    <a:cubicBezTo>
                      <a:pt x="11664" y="16259"/>
                      <a:pt x="12455" y="16159"/>
                      <a:pt x="12835" y="15994"/>
                    </a:cubicBezTo>
                    <a:cubicBezTo>
                      <a:pt x="13028" y="15910"/>
                      <a:pt x="13154" y="15698"/>
                      <a:pt x="13228" y="15565"/>
                    </a:cubicBezTo>
                    <a:cubicBezTo>
                      <a:pt x="13402" y="15253"/>
                      <a:pt x="12911" y="15333"/>
                      <a:pt x="12834" y="15144"/>
                    </a:cubicBezTo>
                    <a:cubicBezTo>
                      <a:pt x="12802" y="15022"/>
                      <a:pt x="12963" y="14987"/>
                      <a:pt x="12778" y="14873"/>
                    </a:cubicBezTo>
                    <a:cubicBezTo>
                      <a:pt x="13254" y="14989"/>
                      <a:pt x="14069" y="14954"/>
                      <a:pt x="14075" y="14543"/>
                    </a:cubicBezTo>
                    <a:cubicBezTo>
                      <a:pt x="14715" y="14565"/>
                      <a:pt x="14622" y="13934"/>
                      <a:pt x="14861" y="13689"/>
                    </a:cubicBezTo>
                    <a:cubicBezTo>
                      <a:pt x="14826" y="13753"/>
                      <a:pt x="14779" y="13815"/>
                      <a:pt x="14699" y="13862"/>
                    </a:cubicBezTo>
                    <a:lnTo>
                      <a:pt x="14810" y="13932"/>
                    </a:lnTo>
                    <a:lnTo>
                      <a:pt x="14823" y="13925"/>
                    </a:lnTo>
                    <a:lnTo>
                      <a:pt x="14866" y="13945"/>
                    </a:lnTo>
                    <a:cubicBezTo>
                      <a:pt x="15391" y="13663"/>
                      <a:pt x="15253" y="13268"/>
                      <a:pt x="15713" y="12979"/>
                    </a:cubicBezTo>
                    <a:cubicBezTo>
                      <a:pt x="16218" y="12660"/>
                      <a:pt x="15525" y="12151"/>
                      <a:pt x="15954" y="11777"/>
                    </a:cubicBezTo>
                    <a:cubicBezTo>
                      <a:pt x="16313" y="11463"/>
                      <a:pt x="17360" y="11121"/>
                      <a:pt x="17972" y="11165"/>
                    </a:cubicBezTo>
                    <a:cubicBezTo>
                      <a:pt x="18474" y="11201"/>
                      <a:pt x="18489" y="10927"/>
                      <a:pt x="18940" y="10851"/>
                    </a:cubicBezTo>
                    <a:cubicBezTo>
                      <a:pt x="18679" y="10613"/>
                      <a:pt x="19041" y="10505"/>
                      <a:pt x="19136" y="10300"/>
                    </a:cubicBezTo>
                    <a:cubicBezTo>
                      <a:pt x="19263" y="10026"/>
                      <a:pt x="19440" y="9737"/>
                      <a:pt x="19532" y="9473"/>
                    </a:cubicBezTo>
                    <a:cubicBezTo>
                      <a:pt x="19677" y="9053"/>
                      <a:pt x="19187" y="8394"/>
                      <a:pt x="19505" y="8013"/>
                    </a:cubicBezTo>
                    <a:cubicBezTo>
                      <a:pt x="20005" y="8053"/>
                      <a:pt x="20030" y="7526"/>
                      <a:pt x="20245" y="7340"/>
                    </a:cubicBezTo>
                    <a:cubicBezTo>
                      <a:pt x="20849" y="6817"/>
                      <a:pt x="21350" y="6573"/>
                      <a:pt x="21083" y="5876"/>
                    </a:cubicBezTo>
                    <a:cubicBezTo>
                      <a:pt x="21071" y="5847"/>
                      <a:pt x="21253" y="6319"/>
                      <a:pt x="21083" y="5876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7" name="Shape 25920"/>
              <p:cNvSpPr/>
              <p:nvPr/>
            </p:nvSpPr>
            <p:spPr>
              <a:xfrm>
                <a:off x="6071106" y="6380560"/>
                <a:ext cx="2806760" cy="3311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4" h="21436" extrusionOk="0">
                    <a:moveTo>
                      <a:pt x="21150" y="15574"/>
                    </a:moveTo>
                    <a:cubicBezTo>
                      <a:pt x="21261" y="15717"/>
                      <a:pt x="21093" y="15952"/>
                      <a:pt x="20924" y="15784"/>
                    </a:cubicBezTo>
                    <a:cubicBezTo>
                      <a:pt x="20982" y="16021"/>
                      <a:pt x="20891" y="16384"/>
                      <a:pt x="20777" y="16596"/>
                    </a:cubicBezTo>
                    <a:cubicBezTo>
                      <a:pt x="20505" y="17107"/>
                      <a:pt x="20399" y="17680"/>
                      <a:pt x="20142" y="18190"/>
                    </a:cubicBezTo>
                    <a:cubicBezTo>
                      <a:pt x="20021" y="18451"/>
                      <a:pt x="19581" y="18883"/>
                      <a:pt x="19210" y="18697"/>
                    </a:cubicBezTo>
                    <a:cubicBezTo>
                      <a:pt x="19055" y="18620"/>
                      <a:pt x="18983" y="18564"/>
                      <a:pt x="18916" y="18429"/>
                    </a:cubicBezTo>
                    <a:cubicBezTo>
                      <a:pt x="18874" y="18346"/>
                      <a:pt x="18895" y="18082"/>
                      <a:pt x="18885" y="18073"/>
                    </a:cubicBezTo>
                    <a:cubicBezTo>
                      <a:pt x="18630" y="17743"/>
                      <a:pt x="18882" y="17612"/>
                      <a:pt x="18985" y="17344"/>
                    </a:cubicBezTo>
                    <a:cubicBezTo>
                      <a:pt x="19114" y="17002"/>
                      <a:pt x="19115" y="16913"/>
                      <a:pt x="19087" y="16545"/>
                    </a:cubicBezTo>
                    <a:cubicBezTo>
                      <a:pt x="19035" y="16414"/>
                      <a:pt x="19148" y="15981"/>
                      <a:pt x="19273" y="15913"/>
                    </a:cubicBezTo>
                    <a:cubicBezTo>
                      <a:pt x="19479" y="15800"/>
                      <a:pt x="19740" y="15772"/>
                      <a:pt x="19957" y="15653"/>
                    </a:cubicBezTo>
                    <a:cubicBezTo>
                      <a:pt x="20082" y="15574"/>
                      <a:pt x="20117" y="15501"/>
                      <a:pt x="20239" y="15479"/>
                    </a:cubicBezTo>
                    <a:cubicBezTo>
                      <a:pt x="20387" y="15448"/>
                      <a:pt x="20295" y="14983"/>
                      <a:pt x="20473" y="15143"/>
                    </a:cubicBezTo>
                    <a:cubicBezTo>
                      <a:pt x="20533" y="15027"/>
                      <a:pt x="20661" y="14865"/>
                      <a:pt x="20739" y="14731"/>
                    </a:cubicBezTo>
                    <a:cubicBezTo>
                      <a:pt x="20722" y="14552"/>
                      <a:pt x="20909" y="14739"/>
                      <a:pt x="20929" y="14819"/>
                    </a:cubicBezTo>
                    <a:cubicBezTo>
                      <a:pt x="20973" y="14985"/>
                      <a:pt x="21061" y="15461"/>
                      <a:pt x="21150" y="15574"/>
                    </a:cubicBezTo>
                    <a:cubicBezTo>
                      <a:pt x="21173" y="15603"/>
                      <a:pt x="21138" y="15559"/>
                      <a:pt x="21150" y="15574"/>
                    </a:cubicBezTo>
                    <a:close/>
                    <a:moveTo>
                      <a:pt x="21449" y="7942"/>
                    </a:moveTo>
                    <a:cubicBezTo>
                      <a:pt x="21344" y="7731"/>
                      <a:pt x="21600" y="7533"/>
                      <a:pt x="21152" y="7539"/>
                    </a:cubicBezTo>
                    <a:cubicBezTo>
                      <a:pt x="21008" y="7541"/>
                      <a:pt x="20754" y="7739"/>
                      <a:pt x="20526" y="7739"/>
                    </a:cubicBezTo>
                    <a:cubicBezTo>
                      <a:pt x="20244" y="7739"/>
                      <a:pt x="20016" y="7865"/>
                      <a:pt x="19729" y="7865"/>
                    </a:cubicBezTo>
                    <a:cubicBezTo>
                      <a:pt x="19565" y="7865"/>
                      <a:pt x="19469" y="8014"/>
                      <a:pt x="19302" y="7993"/>
                    </a:cubicBezTo>
                    <a:cubicBezTo>
                      <a:pt x="19093" y="7930"/>
                      <a:pt x="19070" y="7669"/>
                      <a:pt x="18908" y="7605"/>
                    </a:cubicBezTo>
                    <a:cubicBezTo>
                      <a:pt x="19001" y="7551"/>
                      <a:pt x="19025" y="7458"/>
                      <a:pt x="18981" y="7374"/>
                    </a:cubicBezTo>
                    <a:cubicBezTo>
                      <a:pt x="19062" y="7284"/>
                      <a:pt x="18938" y="7312"/>
                      <a:pt x="18896" y="7232"/>
                    </a:cubicBezTo>
                    <a:cubicBezTo>
                      <a:pt x="18780" y="7074"/>
                      <a:pt x="18298" y="6560"/>
                      <a:pt x="18034" y="6598"/>
                    </a:cubicBezTo>
                    <a:cubicBezTo>
                      <a:pt x="17984" y="6467"/>
                      <a:pt x="17855" y="6463"/>
                      <a:pt x="17803" y="6343"/>
                    </a:cubicBezTo>
                    <a:cubicBezTo>
                      <a:pt x="17753" y="6232"/>
                      <a:pt x="17703" y="5708"/>
                      <a:pt x="17456" y="5708"/>
                    </a:cubicBezTo>
                    <a:lnTo>
                      <a:pt x="17456" y="5708"/>
                    </a:lnTo>
                    <a:cubicBezTo>
                      <a:pt x="17148" y="5708"/>
                      <a:pt x="17061" y="5095"/>
                      <a:pt x="17029" y="4927"/>
                    </a:cubicBezTo>
                    <a:lnTo>
                      <a:pt x="17085" y="4930"/>
                    </a:lnTo>
                    <a:cubicBezTo>
                      <a:pt x="16985" y="4575"/>
                      <a:pt x="16629" y="4445"/>
                      <a:pt x="16480" y="4141"/>
                    </a:cubicBezTo>
                    <a:lnTo>
                      <a:pt x="16435" y="4152"/>
                    </a:lnTo>
                    <a:cubicBezTo>
                      <a:pt x="16428" y="4118"/>
                      <a:pt x="16411" y="4085"/>
                      <a:pt x="16410" y="4050"/>
                    </a:cubicBezTo>
                    <a:cubicBezTo>
                      <a:pt x="16418" y="4049"/>
                      <a:pt x="16577" y="4040"/>
                      <a:pt x="16577" y="4040"/>
                    </a:cubicBezTo>
                    <a:cubicBezTo>
                      <a:pt x="16561" y="4019"/>
                      <a:pt x="16373" y="3888"/>
                      <a:pt x="16373" y="3877"/>
                    </a:cubicBezTo>
                    <a:cubicBezTo>
                      <a:pt x="16140" y="3556"/>
                      <a:pt x="15927" y="3229"/>
                      <a:pt x="15764" y="2884"/>
                    </a:cubicBezTo>
                    <a:cubicBezTo>
                      <a:pt x="15810" y="2908"/>
                      <a:pt x="15860" y="2921"/>
                      <a:pt x="15913" y="2924"/>
                    </a:cubicBezTo>
                    <a:cubicBezTo>
                      <a:pt x="16212" y="2508"/>
                      <a:pt x="16034" y="2139"/>
                      <a:pt x="15828" y="1728"/>
                    </a:cubicBezTo>
                    <a:cubicBezTo>
                      <a:pt x="15663" y="1776"/>
                      <a:pt x="15487" y="1765"/>
                      <a:pt x="15320" y="1792"/>
                    </a:cubicBezTo>
                    <a:cubicBezTo>
                      <a:pt x="15262" y="1792"/>
                      <a:pt x="15004" y="1673"/>
                      <a:pt x="14939" y="1652"/>
                    </a:cubicBezTo>
                    <a:cubicBezTo>
                      <a:pt x="14877" y="1646"/>
                      <a:pt x="14703" y="1675"/>
                      <a:pt x="14673" y="1666"/>
                    </a:cubicBezTo>
                    <a:cubicBezTo>
                      <a:pt x="14649" y="1666"/>
                      <a:pt x="14604" y="1640"/>
                      <a:pt x="14583" y="1631"/>
                    </a:cubicBezTo>
                    <a:cubicBezTo>
                      <a:pt x="14579" y="1638"/>
                      <a:pt x="14541" y="1746"/>
                      <a:pt x="14548" y="1746"/>
                    </a:cubicBezTo>
                    <a:cubicBezTo>
                      <a:pt x="14314" y="1775"/>
                      <a:pt x="14213" y="1915"/>
                      <a:pt x="13949" y="1776"/>
                    </a:cubicBezTo>
                    <a:cubicBezTo>
                      <a:pt x="13737" y="1662"/>
                      <a:pt x="13370" y="1599"/>
                      <a:pt x="13126" y="1666"/>
                    </a:cubicBezTo>
                    <a:cubicBezTo>
                      <a:pt x="13114" y="1631"/>
                      <a:pt x="12362" y="1325"/>
                      <a:pt x="12311" y="1315"/>
                    </a:cubicBezTo>
                    <a:cubicBezTo>
                      <a:pt x="12058" y="1263"/>
                      <a:pt x="11585" y="1295"/>
                      <a:pt x="11468" y="1561"/>
                    </a:cubicBezTo>
                    <a:cubicBezTo>
                      <a:pt x="11405" y="1704"/>
                      <a:pt x="11546" y="1817"/>
                      <a:pt x="11493" y="1940"/>
                    </a:cubicBezTo>
                    <a:cubicBezTo>
                      <a:pt x="11411" y="2129"/>
                      <a:pt x="10260" y="1753"/>
                      <a:pt x="10229" y="1583"/>
                    </a:cubicBezTo>
                    <a:cubicBezTo>
                      <a:pt x="10181" y="1321"/>
                      <a:pt x="9285" y="1213"/>
                      <a:pt x="9029" y="1193"/>
                    </a:cubicBezTo>
                    <a:cubicBezTo>
                      <a:pt x="9018" y="1125"/>
                      <a:pt x="8978" y="1083"/>
                      <a:pt x="8892" y="1075"/>
                    </a:cubicBezTo>
                    <a:lnTo>
                      <a:pt x="8892" y="1071"/>
                    </a:lnTo>
                    <a:cubicBezTo>
                      <a:pt x="8848" y="1075"/>
                      <a:pt x="8690" y="1054"/>
                      <a:pt x="8710" y="986"/>
                    </a:cubicBezTo>
                    <a:cubicBezTo>
                      <a:pt x="8710" y="964"/>
                      <a:pt x="8994" y="767"/>
                      <a:pt x="9016" y="679"/>
                    </a:cubicBezTo>
                    <a:cubicBezTo>
                      <a:pt x="9056" y="517"/>
                      <a:pt x="8891" y="519"/>
                      <a:pt x="8901" y="450"/>
                    </a:cubicBezTo>
                    <a:cubicBezTo>
                      <a:pt x="8820" y="389"/>
                      <a:pt x="9205" y="-90"/>
                      <a:pt x="8780" y="124"/>
                    </a:cubicBezTo>
                    <a:cubicBezTo>
                      <a:pt x="8738" y="-14"/>
                      <a:pt x="7966" y="-25"/>
                      <a:pt x="7786" y="33"/>
                    </a:cubicBezTo>
                    <a:cubicBezTo>
                      <a:pt x="7755" y="33"/>
                      <a:pt x="7236" y="45"/>
                      <a:pt x="7284" y="112"/>
                    </a:cubicBezTo>
                    <a:cubicBezTo>
                      <a:pt x="6980" y="-39"/>
                      <a:pt x="6476" y="127"/>
                      <a:pt x="6182" y="191"/>
                    </a:cubicBezTo>
                    <a:cubicBezTo>
                      <a:pt x="5782" y="191"/>
                      <a:pt x="5357" y="466"/>
                      <a:pt x="4985" y="577"/>
                    </a:cubicBezTo>
                    <a:cubicBezTo>
                      <a:pt x="4968" y="561"/>
                      <a:pt x="4957" y="544"/>
                      <a:pt x="4950" y="523"/>
                    </a:cubicBezTo>
                    <a:lnTo>
                      <a:pt x="4918" y="529"/>
                    </a:lnTo>
                    <a:lnTo>
                      <a:pt x="4905" y="496"/>
                    </a:lnTo>
                    <a:cubicBezTo>
                      <a:pt x="4737" y="581"/>
                      <a:pt x="4445" y="574"/>
                      <a:pt x="4277" y="480"/>
                    </a:cubicBezTo>
                    <a:cubicBezTo>
                      <a:pt x="4282" y="423"/>
                      <a:pt x="4286" y="367"/>
                      <a:pt x="4279" y="311"/>
                    </a:cubicBezTo>
                    <a:cubicBezTo>
                      <a:pt x="3839" y="327"/>
                      <a:pt x="3931" y="706"/>
                      <a:pt x="3692" y="913"/>
                    </a:cubicBezTo>
                    <a:cubicBezTo>
                      <a:pt x="3463" y="1112"/>
                      <a:pt x="3139" y="1114"/>
                      <a:pt x="2935" y="1363"/>
                    </a:cubicBezTo>
                    <a:cubicBezTo>
                      <a:pt x="2899" y="1537"/>
                      <a:pt x="2704" y="1647"/>
                      <a:pt x="2717" y="1829"/>
                    </a:cubicBezTo>
                    <a:cubicBezTo>
                      <a:pt x="2734" y="2071"/>
                      <a:pt x="2718" y="2224"/>
                      <a:pt x="2488" y="2389"/>
                    </a:cubicBezTo>
                    <a:cubicBezTo>
                      <a:pt x="2217" y="2584"/>
                      <a:pt x="1913" y="2731"/>
                      <a:pt x="1546" y="2719"/>
                    </a:cubicBezTo>
                    <a:cubicBezTo>
                      <a:pt x="1507" y="2976"/>
                      <a:pt x="1199" y="3017"/>
                      <a:pt x="1132" y="3212"/>
                    </a:cubicBezTo>
                    <a:cubicBezTo>
                      <a:pt x="1025" y="3521"/>
                      <a:pt x="918" y="3677"/>
                      <a:pt x="641" y="3906"/>
                    </a:cubicBezTo>
                    <a:lnTo>
                      <a:pt x="670" y="3942"/>
                    </a:lnTo>
                    <a:cubicBezTo>
                      <a:pt x="508" y="4166"/>
                      <a:pt x="173" y="4557"/>
                      <a:pt x="339" y="4803"/>
                    </a:cubicBezTo>
                    <a:lnTo>
                      <a:pt x="391" y="4803"/>
                    </a:lnTo>
                    <a:cubicBezTo>
                      <a:pt x="467" y="4803"/>
                      <a:pt x="416" y="5040"/>
                      <a:pt x="558" y="5026"/>
                    </a:cubicBezTo>
                    <a:cubicBezTo>
                      <a:pt x="575" y="5060"/>
                      <a:pt x="612" y="5269"/>
                      <a:pt x="543" y="5269"/>
                    </a:cubicBezTo>
                    <a:lnTo>
                      <a:pt x="456" y="5299"/>
                    </a:lnTo>
                    <a:cubicBezTo>
                      <a:pt x="764" y="5604"/>
                      <a:pt x="582" y="5896"/>
                      <a:pt x="452" y="6228"/>
                    </a:cubicBezTo>
                    <a:cubicBezTo>
                      <a:pt x="401" y="6220"/>
                      <a:pt x="345" y="6229"/>
                      <a:pt x="297" y="6251"/>
                    </a:cubicBezTo>
                    <a:cubicBezTo>
                      <a:pt x="430" y="6424"/>
                      <a:pt x="154" y="6618"/>
                      <a:pt x="0" y="6730"/>
                    </a:cubicBezTo>
                    <a:cubicBezTo>
                      <a:pt x="249" y="6752"/>
                      <a:pt x="299" y="6978"/>
                      <a:pt x="276" y="7155"/>
                    </a:cubicBezTo>
                    <a:lnTo>
                      <a:pt x="307" y="7155"/>
                    </a:lnTo>
                    <a:cubicBezTo>
                      <a:pt x="294" y="7155"/>
                      <a:pt x="281" y="7155"/>
                      <a:pt x="268" y="7155"/>
                    </a:cubicBezTo>
                    <a:cubicBezTo>
                      <a:pt x="265" y="7167"/>
                      <a:pt x="258" y="7174"/>
                      <a:pt x="247" y="7177"/>
                    </a:cubicBezTo>
                    <a:cubicBezTo>
                      <a:pt x="206" y="7341"/>
                      <a:pt x="390" y="7647"/>
                      <a:pt x="654" y="7597"/>
                    </a:cubicBezTo>
                    <a:cubicBezTo>
                      <a:pt x="662" y="7714"/>
                      <a:pt x="780" y="7762"/>
                      <a:pt x="802" y="7878"/>
                    </a:cubicBezTo>
                    <a:cubicBezTo>
                      <a:pt x="873" y="7889"/>
                      <a:pt x="913" y="7864"/>
                      <a:pt x="946" y="7814"/>
                    </a:cubicBezTo>
                    <a:cubicBezTo>
                      <a:pt x="1016" y="8004"/>
                      <a:pt x="1264" y="8051"/>
                      <a:pt x="1309" y="8201"/>
                    </a:cubicBezTo>
                    <a:cubicBezTo>
                      <a:pt x="1426" y="8354"/>
                      <a:pt x="1416" y="8441"/>
                      <a:pt x="1473" y="8622"/>
                    </a:cubicBezTo>
                    <a:lnTo>
                      <a:pt x="1520" y="8622"/>
                    </a:lnTo>
                    <a:cubicBezTo>
                      <a:pt x="1569" y="8710"/>
                      <a:pt x="1975" y="9160"/>
                      <a:pt x="2133" y="9105"/>
                    </a:cubicBezTo>
                    <a:cubicBezTo>
                      <a:pt x="2414" y="9356"/>
                      <a:pt x="2674" y="9574"/>
                      <a:pt x="3086" y="9750"/>
                    </a:cubicBezTo>
                    <a:cubicBezTo>
                      <a:pt x="3082" y="9812"/>
                      <a:pt x="3079" y="9875"/>
                      <a:pt x="3077" y="9937"/>
                    </a:cubicBezTo>
                    <a:cubicBezTo>
                      <a:pt x="3152" y="9898"/>
                      <a:pt x="3229" y="9859"/>
                      <a:pt x="3307" y="9824"/>
                    </a:cubicBezTo>
                    <a:lnTo>
                      <a:pt x="3321" y="9829"/>
                    </a:lnTo>
                    <a:lnTo>
                      <a:pt x="3322" y="9817"/>
                    </a:lnTo>
                    <a:cubicBezTo>
                      <a:pt x="3580" y="9701"/>
                      <a:pt x="3830" y="9612"/>
                      <a:pt x="4125" y="9621"/>
                    </a:cubicBezTo>
                    <a:cubicBezTo>
                      <a:pt x="4261" y="9626"/>
                      <a:pt x="4581" y="9721"/>
                      <a:pt x="4686" y="9617"/>
                    </a:cubicBezTo>
                    <a:cubicBezTo>
                      <a:pt x="4748" y="9641"/>
                      <a:pt x="4808" y="9667"/>
                      <a:pt x="4866" y="9695"/>
                    </a:cubicBezTo>
                    <a:cubicBezTo>
                      <a:pt x="5080" y="9574"/>
                      <a:pt x="5871" y="9431"/>
                      <a:pt x="5918" y="9296"/>
                    </a:cubicBezTo>
                    <a:cubicBezTo>
                      <a:pt x="5972" y="9317"/>
                      <a:pt x="5995" y="9339"/>
                      <a:pt x="6016" y="9264"/>
                    </a:cubicBezTo>
                    <a:cubicBezTo>
                      <a:pt x="6022" y="9261"/>
                      <a:pt x="6045" y="9250"/>
                      <a:pt x="6080" y="9241"/>
                    </a:cubicBezTo>
                    <a:cubicBezTo>
                      <a:pt x="6162" y="9312"/>
                      <a:pt x="6375" y="9249"/>
                      <a:pt x="6476" y="9223"/>
                    </a:cubicBezTo>
                    <a:lnTo>
                      <a:pt x="6476" y="9214"/>
                    </a:lnTo>
                    <a:cubicBezTo>
                      <a:pt x="7144" y="9195"/>
                      <a:pt x="6984" y="9378"/>
                      <a:pt x="7304" y="9739"/>
                    </a:cubicBezTo>
                    <a:cubicBezTo>
                      <a:pt x="7475" y="9932"/>
                      <a:pt x="7980" y="9814"/>
                      <a:pt x="8200" y="9773"/>
                    </a:cubicBezTo>
                    <a:cubicBezTo>
                      <a:pt x="8223" y="9858"/>
                      <a:pt x="8315" y="9945"/>
                      <a:pt x="8426" y="9941"/>
                    </a:cubicBezTo>
                    <a:cubicBezTo>
                      <a:pt x="8418" y="9986"/>
                      <a:pt x="8482" y="10342"/>
                      <a:pt x="8493" y="10381"/>
                    </a:cubicBezTo>
                    <a:lnTo>
                      <a:pt x="8473" y="10381"/>
                    </a:lnTo>
                    <a:cubicBezTo>
                      <a:pt x="8451" y="10590"/>
                      <a:pt x="8231" y="10752"/>
                      <a:pt x="8455" y="10846"/>
                    </a:cubicBezTo>
                    <a:cubicBezTo>
                      <a:pt x="8424" y="11002"/>
                      <a:pt x="8415" y="11164"/>
                      <a:pt x="8205" y="11187"/>
                    </a:cubicBezTo>
                    <a:cubicBezTo>
                      <a:pt x="8322" y="11607"/>
                      <a:pt x="8608" y="11836"/>
                      <a:pt x="8916" y="12161"/>
                    </a:cubicBezTo>
                    <a:cubicBezTo>
                      <a:pt x="8896" y="12195"/>
                      <a:pt x="8883" y="12228"/>
                      <a:pt x="8856" y="12259"/>
                    </a:cubicBezTo>
                    <a:cubicBezTo>
                      <a:pt x="9007" y="12382"/>
                      <a:pt x="9103" y="12537"/>
                      <a:pt x="9233" y="12666"/>
                    </a:cubicBezTo>
                    <a:lnTo>
                      <a:pt x="9303" y="12614"/>
                    </a:lnTo>
                    <a:cubicBezTo>
                      <a:pt x="9334" y="12654"/>
                      <a:pt x="9303" y="12657"/>
                      <a:pt x="9301" y="12701"/>
                    </a:cubicBezTo>
                    <a:lnTo>
                      <a:pt x="9265" y="12704"/>
                    </a:lnTo>
                    <a:cubicBezTo>
                      <a:pt x="9269" y="12865"/>
                      <a:pt x="9736" y="13608"/>
                      <a:pt x="9628" y="13713"/>
                    </a:cubicBezTo>
                    <a:cubicBezTo>
                      <a:pt x="9399" y="13830"/>
                      <a:pt x="9559" y="14066"/>
                      <a:pt x="9672" y="14224"/>
                    </a:cubicBezTo>
                    <a:cubicBezTo>
                      <a:pt x="9958" y="14623"/>
                      <a:pt x="9535" y="14683"/>
                      <a:pt x="9477" y="14929"/>
                    </a:cubicBezTo>
                    <a:cubicBezTo>
                      <a:pt x="9422" y="15139"/>
                      <a:pt x="9270" y="15661"/>
                      <a:pt x="9117" y="15801"/>
                    </a:cubicBezTo>
                    <a:cubicBezTo>
                      <a:pt x="9132" y="15821"/>
                      <a:pt x="9142" y="15843"/>
                      <a:pt x="9148" y="15865"/>
                    </a:cubicBezTo>
                    <a:lnTo>
                      <a:pt x="9127" y="15871"/>
                    </a:lnTo>
                    <a:cubicBezTo>
                      <a:pt x="9147" y="15972"/>
                      <a:pt x="9127" y="16088"/>
                      <a:pt x="9127" y="16190"/>
                    </a:cubicBezTo>
                    <a:lnTo>
                      <a:pt x="9117" y="16197"/>
                    </a:lnTo>
                    <a:cubicBezTo>
                      <a:pt x="9045" y="16880"/>
                      <a:pt x="10051" y="17437"/>
                      <a:pt x="9956" y="18137"/>
                    </a:cubicBezTo>
                    <a:cubicBezTo>
                      <a:pt x="9907" y="18501"/>
                      <a:pt x="10103" y="19517"/>
                      <a:pt x="10608" y="19648"/>
                    </a:cubicBezTo>
                    <a:cubicBezTo>
                      <a:pt x="10711" y="19738"/>
                      <a:pt x="11215" y="20660"/>
                      <a:pt x="11120" y="20764"/>
                    </a:cubicBezTo>
                    <a:cubicBezTo>
                      <a:pt x="10785" y="20848"/>
                      <a:pt x="11116" y="20987"/>
                      <a:pt x="11144" y="21115"/>
                    </a:cubicBezTo>
                    <a:cubicBezTo>
                      <a:pt x="10968" y="21510"/>
                      <a:pt x="11967" y="21476"/>
                      <a:pt x="12221" y="21354"/>
                    </a:cubicBezTo>
                    <a:cubicBezTo>
                      <a:pt x="12519" y="21209"/>
                      <a:pt x="12813" y="21294"/>
                      <a:pt x="13150" y="21319"/>
                    </a:cubicBezTo>
                    <a:cubicBezTo>
                      <a:pt x="13150" y="21319"/>
                      <a:pt x="13164" y="21264"/>
                      <a:pt x="13165" y="21262"/>
                    </a:cubicBezTo>
                    <a:cubicBezTo>
                      <a:pt x="13768" y="21285"/>
                      <a:pt x="14233" y="20805"/>
                      <a:pt x="14641" y="20497"/>
                    </a:cubicBezTo>
                    <a:cubicBezTo>
                      <a:pt x="14854" y="20335"/>
                      <a:pt x="14941" y="20135"/>
                      <a:pt x="15093" y="19938"/>
                    </a:cubicBezTo>
                    <a:cubicBezTo>
                      <a:pt x="15177" y="19827"/>
                      <a:pt x="15387" y="19750"/>
                      <a:pt x="15454" y="19635"/>
                    </a:cubicBezTo>
                    <a:cubicBezTo>
                      <a:pt x="15552" y="19463"/>
                      <a:pt x="15640" y="19307"/>
                      <a:pt x="15688" y="19094"/>
                    </a:cubicBezTo>
                    <a:lnTo>
                      <a:pt x="15697" y="19094"/>
                    </a:lnTo>
                    <a:cubicBezTo>
                      <a:pt x="15716" y="18996"/>
                      <a:pt x="15724" y="18898"/>
                      <a:pt x="15722" y="18799"/>
                    </a:cubicBezTo>
                    <a:lnTo>
                      <a:pt x="15659" y="18795"/>
                    </a:lnTo>
                    <a:cubicBezTo>
                      <a:pt x="15712" y="18611"/>
                      <a:pt x="15867" y="18624"/>
                      <a:pt x="16053" y="18537"/>
                    </a:cubicBezTo>
                    <a:cubicBezTo>
                      <a:pt x="16371" y="18385"/>
                      <a:pt x="16454" y="18365"/>
                      <a:pt x="16521" y="18076"/>
                    </a:cubicBezTo>
                    <a:cubicBezTo>
                      <a:pt x="16544" y="17824"/>
                      <a:pt x="16568" y="17645"/>
                      <a:pt x="16480" y="17400"/>
                    </a:cubicBezTo>
                    <a:cubicBezTo>
                      <a:pt x="16325" y="16977"/>
                      <a:pt x="16456" y="16954"/>
                      <a:pt x="16829" y="16691"/>
                    </a:cubicBezTo>
                    <a:cubicBezTo>
                      <a:pt x="17122" y="16484"/>
                      <a:pt x="17222" y="16348"/>
                      <a:pt x="17594" y="16182"/>
                    </a:cubicBezTo>
                    <a:cubicBezTo>
                      <a:pt x="17872" y="16057"/>
                      <a:pt x="18450" y="15634"/>
                      <a:pt x="18274" y="15310"/>
                    </a:cubicBezTo>
                    <a:cubicBezTo>
                      <a:pt x="18221" y="15211"/>
                      <a:pt x="18282" y="14088"/>
                      <a:pt x="18165" y="14103"/>
                    </a:cubicBezTo>
                    <a:cubicBezTo>
                      <a:pt x="18141" y="14052"/>
                      <a:pt x="18023" y="13987"/>
                      <a:pt x="17958" y="13987"/>
                    </a:cubicBezTo>
                    <a:cubicBezTo>
                      <a:pt x="17817" y="13835"/>
                      <a:pt x="17931" y="13505"/>
                      <a:pt x="17832" y="13353"/>
                    </a:cubicBezTo>
                    <a:cubicBezTo>
                      <a:pt x="17796" y="13301"/>
                      <a:pt x="17878" y="13216"/>
                      <a:pt x="17887" y="13166"/>
                    </a:cubicBezTo>
                    <a:cubicBezTo>
                      <a:pt x="17915" y="13016"/>
                      <a:pt x="17749" y="13031"/>
                      <a:pt x="17690" y="12936"/>
                    </a:cubicBezTo>
                    <a:cubicBezTo>
                      <a:pt x="17639" y="12798"/>
                      <a:pt x="17991" y="12016"/>
                      <a:pt x="18132" y="11894"/>
                    </a:cubicBezTo>
                    <a:cubicBezTo>
                      <a:pt x="18256" y="11861"/>
                      <a:pt x="18334" y="11800"/>
                      <a:pt x="18421" y="11719"/>
                    </a:cubicBezTo>
                    <a:lnTo>
                      <a:pt x="18439" y="11748"/>
                    </a:lnTo>
                    <a:cubicBezTo>
                      <a:pt x="18933" y="11102"/>
                      <a:pt x="19669" y="10727"/>
                      <a:pt x="20222" y="10146"/>
                    </a:cubicBezTo>
                    <a:cubicBezTo>
                      <a:pt x="20487" y="9868"/>
                      <a:pt x="20746" y="9587"/>
                      <a:pt x="20861" y="9234"/>
                    </a:cubicBezTo>
                    <a:cubicBezTo>
                      <a:pt x="20916" y="9067"/>
                      <a:pt x="21026" y="8908"/>
                      <a:pt x="21115" y="8753"/>
                    </a:cubicBezTo>
                    <a:cubicBezTo>
                      <a:pt x="21241" y="8534"/>
                      <a:pt x="21257" y="8322"/>
                      <a:pt x="21357" y="8120"/>
                    </a:cubicBezTo>
                    <a:cubicBezTo>
                      <a:pt x="21369" y="8126"/>
                      <a:pt x="21377" y="8136"/>
                      <a:pt x="21381" y="8150"/>
                    </a:cubicBezTo>
                    <a:cubicBezTo>
                      <a:pt x="21416" y="8150"/>
                      <a:pt x="21450" y="8149"/>
                      <a:pt x="21485" y="8146"/>
                    </a:cubicBezTo>
                    <a:cubicBezTo>
                      <a:pt x="21506" y="8073"/>
                      <a:pt x="21488" y="8022"/>
                      <a:pt x="21449" y="7942"/>
                    </a:cubicBezTo>
                    <a:cubicBezTo>
                      <a:pt x="21441" y="7926"/>
                      <a:pt x="21477" y="7998"/>
                      <a:pt x="21449" y="7942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8" name="Shape 25921"/>
              <p:cNvSpPr/>
              <p:nvPr/>
            </p:nvSpPr>
            <p:spPr>
              <a:xfrm>
                <a:off x="7724926" y="4592277"/>
                <a:ext cx="4997463" cy="3945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1" h="21535" extrusionOk="0">
                    <a:moveTo>
                      <a:pt x="16904" y="15081"/>
                    </a:moveTo>
                    <a:cubicBezTo>
                      <a:pt x="16878" y="15144"/>
                      <a:pt x="16987" y="15511"/>
                      <a:pt x="17048" y="15519"/>
                    </a:cubicBezTo>
                    <a:cubicBezTo>
                      <a:pt x="17083" y="15524"/>
                      <a:pt x="17047" y="15382"/>
                      <a:pt x="17101" y="15439"/>
                    </a:cubicBezTo>
                    <a:cubicBezTo>
                      <a:pt x="17151" y="15490"/>
                      <a:pt x="17019" y="15711"/>
                      <a:pt x="17203" y="15682"/>
                    </a:cubicBezTo>
                    <a:cubicBezTo>
                      <a:pt x="17259" y="15674"/>
                      <a:pt x="17432" y="15703"/>
                      <a:pt x="17464" y="15758"/>
                    </a:cubicBezTo>
                    <a:cubicBezTo>
                      <a:pt x="17452" y="15727"/>
                      <a:pt x="17442" y="15696"/>
                      <a:pt x="17435" y="15663"/>
                    </a:cubicBezTo>
                    <a:cubicBezTo>
                      <a:pt x="17516" y="15683"/>
                      <a:pt x="17654" y="15992"/>
                      <a:pt x="17725" y="15946"/>
                    </a:cubicBezTo>
                    <a:cubicBezTo>
                      <a:pt x="17786" y="15905"/>
                      <a:pt x="17633" y="15755"/>
                      <a:pt x="17633" y="15702"/>
                    </a:cubicBezTo>
                    <a:cubicBezTo>
                      <a:pt x="17660" y="15714"/>
                      <a:pt x="17766" y="15737"/>
                      <a:pt x="17745" y="15652"/>
                    </a:cubicBezTo>
                    <a:cubicBezTo>
                      <a:pt x="17729" y="15587"/>
                      <a:pt x="17567" y="15597"/>
                      <a:pt x="17540" y="15580"/>
                    </a:cubicBezTo>
                    <a:cubicBezTo>
                      <a:pt x="17349" y="15455"/>
                      <a:pt x="17283" y="15635"/>
                      <a:pt x="17202" y="15310"/>
                    </a:cubicBezTo>
                    <a:cubicBezTo>
                      <a:pt x="17153" y="15112"/>
                      <a:pt x="17295" y="15098"/>
                      <a:pt x="17324" y="14930"/>
                    </a:cubicBezTo>
                    <a:cubicBezTo>
                      <a:pt x="17333" y="14883"/>
                      <a:pt x="17282" y="14574"/>
                      <a:pt x="17261" y="14508"/>
                    </a:cubicBezTo>
                    <a:cubicBezTo>
                      <a:pt x="17172" y="14517"/>
                      <a:pt x="16955" y="14428"/>
                      <a:pt x="16945" y="14587"/>
                    </a:cubicBezTo>
                    <a:cubicBezTo>
                      <a:pt x="16940" y="14669"/>
                      <a:pt x="17033" y="15040"/>
                      <a:pt x="16988" y="15085"/>
                    </a:cubicBezTo>
                    <a:cubicBezTo>
                      <a:pt x="16958" y="15115"/>
                      <a:pt x="16927" y="15024"/>
                      <a:pt x="16904" y="15081"/>
                    </a:cubicBezTo>
                    <a:close/>
                    <a:moveTo>
                      <a:pt x="16904" y="15081"/>
                    </a:moveTo>
                    <a:cubicBezTo>
                      <a:pt x="16926" y="15025"/>
                      <a:pt x="16888" y="15121"/>
                      <a:pt x="16904" y="15081"/>
                    </a:cubicBezTo>
                    <a:cubicBezTo>
                      <a:pt x="16904" y="15081"/>
                      <a:pt x="16904" y="15081"/>
                      <a:pt x="16904" y="15081"/>
                    </a:cubicBezTo>
                    <a:close/>
                    <a:moveTo>
                      <a:pt x="17709" y="16709"/>
                    </a:moveTo>
                    <a:cubicBezTo>
                      <a:pt x="17708" y="16802"/>
                      <a:pt x="17805" y="16839"/>
                      <a:pt x="17834" y="16746"/>
                    </a:cubicBezTo>
                    <a:cubicBezTo>
                      <a:pt x="17843" y="16718"/>
                      <a:pt x="17726" y="16544"/>
                      <a:pt x="17722" y="16461"/>
                    </a:cubicBezTo>
                    <a:cubicBezTo>
                      <a:pt x="17724" y="16510"/>
                      <a:pt x="17344" y="16224"/>
                      <a:pt x="17341" y="16255"/>
                    </a:cubicBezTo>
                    <a:cubicBezTo>
                      <a:pt x="17337" y="16305"/>
                      <a:pt x="17337" y="16436"/>
                      <a:pt x="17350" y="16498"/>
                    </a:cubicBezTo>
                    <a:cubicBezTo>
                      <a:pt x="17373" y="16614"/>
                      <a:pt x="17515" y="16528"/>
                      <a:pt x="17520" y="16668"/>
                    </a:cubicBezTo>
                    <a:cubicBezTo>
                      <a:pt x="17522" y="16697"/>
                      <a:pt x="17426" y="16700"/>
                      <a:pt x="17444" y="16766"/>
                    </a:cubicBezTo>
                    <a:cubicBezTo>
                      <a:pt x="17455" y="16807"/>
                      <a:pt x="17578" y="16963"/>
                      <a:pt x="17612" y="16917"/>
                    </a:cubicBezTo>
                    <a:cubicBezTo>
                      <a:pt x="17662" y="16850"/>
                      <a:pt x="17544" y="16759"/>
                      <a:pt x="17614" y="16682"/>
                    </a:cubicBezTo>
                    <a:cubicBezTo>
                      <a:pt x="17616" y="16704"/>
                      <a:pt x="17611" y="16808"/>
                      <a:pt x="17633" y="16819"/>
                    </a:cubicBezTo>
                    <a:cubicBezTo>
                      <a:pt x="17628" y="16817"/>
                      <a:pt x="17623" y="16814"/>
                      <a:pt x="17634" y="16819"/>
                    </a:cubicBezTo>
                    <a:cubicBezTo>
                      <a:pt x="17645" y="16824"/>
                      <a:pt x="17640" y="16822"/>
                      <a:pt x="17634" y="16819"/>
                    </a:cubicBezTo>
                    <a:cubicBezTo>
                      <a:pt x="17657" y="16828"/>
                      <a:pt x="17680" y="16724"/>
                      <a:pt x="17709" y="16709"/>
                    </a:cubicBezTo>
                    <a:close/>
                    <a:moveTo>
                      <a:pt x="17710" y="15961"/>
                    </a:moveTo>
                    <a:cubicBezTo>
                      <a:pt x="17692" y="16058"/>
                      <a:pt x="17961" y="16228"/>
                      <a:pt x="17733" y="16237"/>
                    </a:cubicBezTo>
                    <a:cubicBezTo>
                      <a:pt x="17725" y="16290"/>
                      <a:pt x="17863" y="16620"/>
                      <a:pt x="17917" y="16605"/>
                    </a:cubicBezTo>
                    <a:cubicBezTo>
                      <a:pt x="17920" y="16528"/>
                      <a:pt x="17845" y="16422"/>
                      <a:pt x="17860" y="16351"/>
                    </a:cubicBezTo>
                    <a:cubicBezTo>
                      <a:pt x="17876" y="16273"/>
                      <a:pt x="17948" y="16350"/>
                      <a:pt x="17980" y="16311"/>
                    </a:cubicBezTo>
                    <a:cubicBezTo>
                      <a:pt x="17973" y="16319"/>
                      <a:pt x="17965" y="16329"/>
                      <a:pt x="17980" y="16310"/>
                    </a:cubicBezTo>
                    <a:cubicBezTo>
                      <a:pt x="17991" y="16297"/>
                      <a:pt x="17986" y="16303"/>
                      <a:pt x="17980" y="16310"/>
                    </a:cubicBezTo>
                    <a:cubicBezTo>
                      <a:pt x="18077" y="16188"/>
                      <a:pt x="17806" y="15955"/>
                      <a:pt x="17710" y="15961"/>
                    </a:cubicBezTo>
                    <a:close/>
                    <a:moveTo>
                      <a:pt x="18167" y="17453"/>
                    </a:moveTo>
                    <a:cubicBezTo>
                      <a:pt x="18167" y="17440"/>
                      <a:pt x="18167" y="17446"/>
                      <a:pt x="18167" y="17453"/>
                    </a:cubicBezTo>
                    <a:cubicBezTo>
                      <a:pt x="18167" y="17453"/>
                      <a:pt x="18167" y="17453"/>
                      <a:pt x="18167" y="17453"/>
                    </a:cubicBezTo>
                    <a:close/>
                    <a:moveTo>
                      <a:pt x="18083" y="17581"/>
                    </a:moveTo>
                    <a:cubicBezTo>
                      <a:pt x="18118" y="17811"/>
                      <a:pt x="18000" y="17620"/>
                      <a:pt x="18003" y="17620"/>
                    </a:cubicBezTo>
                    <a:cubicBezTo>
                      <a:pt x="17800" y="17636"/>
                      <a:pt x="17817" y="17533"/>
                      <a:pt x="17813" y="17287"/>
                    </a:cubicBezTo>
                    <a:cubicBezTo>
                      <a:pt x="17810" y="17128"/>
                      <a:pt x="17608" y="17239"/>
                      <a:pt x="17535" y="17194"/>
                    </a:cubicBezTo>
                    <a:cubicBezTo>
                      <a:pt x="17492" y="17167"/>
                      <a:pt x="17488" y="17406"/>
                      <a:pt x="17436" y="17391"/>
                    </a:cubicBezTo>
                    <a:cubicBezTo>
                      <a:pt x="17357" y="17368"/>
                      <a:pt x="17569" y="16871"/>
                      <a:pt x="17719" y="16991"/>
                    </a:cubicBezTo>
                    <a:cubicBezTo>
                      <a:pt x="17721" y="16992"/>
                      <a:pt x="17793" y="17215"/>
                      <a:pt x="17812" y="17062"/>
                    </a:cubicBezTo>
                    <a:cubicBezTo>
                      <a:pt x="17825" y="16959"/>
                      <a:pt x="17826" y="16988"/>
                      <a:pt x="17894" y="16996"/>
                    </a:cubicBezTo>
                    <a:cubicBezTo>
                      <a:pt x="17909" y="16893"/>
                      <a:pt x="17880" y="16906"/>
                      <a:pt x="17983" y="16886"/>
                    </a:cubicBezTo>
                    <a:cubicBezTo>
                      <a:pt x="18091" y="16865"/>
                      <a:pt x="17957" y="16726"/>
                      <a:pt x="18000" y="16693"/>
                    </a:cubicBezTo>
                    <a:cubicBezTo>
                      <a:pt x="18101" y="16614"/>
                      <a:pt x="18130" y="16965"/>
                      <a:pt x="18133" y="16978"/>
                    </a:cubicBezTo>
                    <a:cubicBezTo>
                      <a:pt x="18131" y="16970"/>
                      <a:pt x="18211" y="17160"/>
                      <a:pt x="18200" y="17128"/>
                    </a:cubicBezTo>
                    <a:cubicBezTo>
                      <a:pt x="18258" y="17300"/>
                      <a:pt x="18153" y="17341"/>
                      <a:pt x="18174" y="17494"/>
                    </a:cubicBezTo>
                    <a:lnTo>
                      <a:pt x="18168" y="17460"/>
                    </a:lnTo>
                    <a:cubicBezTo>
                      <a:pt x="18167" y="17449"/>
                      <a:pt x="18120" y="17319"/>
                      <a:pt x="18100" y="17304"/>
                    </a:cubicBezTo>
                    <a:cubicBezTo>
                      <a:pt x="17981" y="17215"/>
                      <a:pt x="18085" y="17594"/>
                      <a:pt x="18083" y="17581"/>
                    </a:cubicBezTo>
                    <a:close/>
                    <a:moveTo>
                      <a:pt x="18592" y="19309"/>
                    </a:moveTo>
                    <a:cubicBezTo>
                      <a:pt x="18592" y="19309"/>
                      <a:pt x="18587" y="19307"/>
                      <a:pt x="18585" y="19305"/>
                    </a:cubicBezTo>
                    <a:cubicBezTo>
                      <a:pt x="18586" y="19306"/>
                      <a:pt x="18588" y="19307"/>
                      <a:pt x="18592" y="19309"/>
                    </a:cubicBezTo>
                    <a:close/>
                    <a:moveTo>
                      <a:pt x="18592" y="19309"/>
                    </a:moveTo>
                    <a:lnTo>
                      <a:pt x="18598" y="19309"/>
                    </a:lnTo>
                    <a:cubicBezTo>
                      <a:pt x="18615" y="19134"/>
                      <a:pt x="18425" y="19063"/>
                      <a:pt x="18628" y="18989"/>
                    </a:cubicBezTo>
                    <a:cubicBezTo>
                      <a:pt x="18655" y="18947"/>
                      <a:pt x="18648" y="18911"/>
                      <a:pt x="18607" y="18881"/>
                    </a:cubicBezTo>
                    <a:cubicBezTo>
                      <a:pt x="18642" y="18813"/>
                      <a:pt x="18683" y="18803"/>
                      <a:pt x="18669" y="18696"/>
                    </a:cubicBezTo>
                    <a:cubicBezTo>
                      <a:pt x="18643" y="18690"/>
                      <a:pt x="18459" y="18728"/>
                      <a:pt x="18561" y="18611"/>
                    </a:cubicBezTo>
                    <a:cubicBezTo>
                      <a:pt x="18564" y="18608"/>
                      <a:pt x="18724" y="18381"/>
                      <a:pt x="18601" y="18449"/>
                    </a:cubicBezTo>
                    <a:cubicBezTo>
                      <a:pt x="18400" y="18560"/>
                      <a:pt x="18393" y="19197"/>
                      <a:pt x="18592" y="19309"/>
                    </a:cubicBezTo>
                    <a:close/>
                    <a:moveTo>
                      <a:pt x="18103" y="19991"/>
                    </a:moveTo>
                    <a:cubicBezTo>
                      <a:pt x="18100" y="19960"/>
                      <a:pt x="18096" y="19927"/>
                      <a:pt x="18103" y="19992"/>
                    </a:cubicBezTo>
                    <a:cubicBezTo>
                      <a:pt x="18109" y="20049"/>
                      <a:pt x="18106" y="20022"/>
                      <a:pt x="18103" y="19992"/>
                    </a:cubicBezTo>
                    <a:cubicBezTo>
                      <a:pt x="18116" y="20110"/>
                      <a:pt x="18306" y="20161"/>
                      <a:pt x="18306" y="20039"/>
                    </a:cubicBezTo>
                    <a:lnTo>
                      <a:pt x="18306" y="20017"/>
                    </a:lnTo>
                    <a:cubicBezTo>
                      <a:pt x="18306" y="19930"/>
                      <a:pt x="18091" y="19867"/>
                      <a:pt x="18103" y="19991"/>
                    </a:cubicBezTo>
                    <a:close/>
                    <a:moveTo>
                      <a:pt x="18904" y="19884"/>
                    </a:moveTo>
                    <a:cubicBezTo>
                      <a:pt x="18917" y="19893"/>
                      <a:pt x="18937" y="19906"/>
                      <a:pt x="18903" y="19884"/>
                    </a:cubicBezTo>
                    <a:cubicBezTo>
                      <a:pt x="18890" y="19876"/>
                      <a:pt x="18895" y="19879"/>
                      <a:pt x="18902" y="19883"/>
                    </a:cubicBezTo>
                    <a:cubicBezTo>
                      <a:pt x="18853" y="19853"/>
                      <a:pt x="18538" y="19779"/>
                      <a:pt x="18518" y="19896"/>
                    </a:cubicBezTo>
                    <a:cubicBezTo>
                      <a:pt x="18509" y="19950"/>
                      <a:pt x="18935" y="20067"/>
                      <a:pt x="18988" y="20089"/>
                    </a:cubicBezTo>
                    <a:cubicBezTo>
                      <a:pt x="19014" y="20004"/>
                      <a:pt x="18985" y="19937"/>
                      <a:pt x="18904" y="19884"/>
                    </a:cubicBezTo>
                    <a:close/>
                    <a:moveTo>
                      <a:pt x="16263" y="21201"/>
                    </a:moveTo>
                    <a:cubicBezTo>
                      <a:pt x="16276" y="21209"/>
                      <a:pt x="16293" y="21218"/>
                      <a:pt x="16262" y="21201"/>
                    </a:cubicBezTo>
                    <a:cubicBezTo>
                      <a:pt x="16243" y="21190"/>
                      <a:pt x="16250" y="21195"/>
                      <a:pt x="16261" y="21200"/>
                    </a:cubicBezTo>
                    <a:cubicBezTo>
                      <a:pt x="16178" y="21156"/>
                      <a:pt x="15894" y="21117"/>
                      <a:pt x="15839" y="21038"/>
                    </a:cubicBezTo>
                    <a:cubicBezTo>
                      <a:pt x="15766" y="20931"/>
                      <a:pt x="16060" y="20952"/>
                      <a:pt x="16033" y="20890"/>
                    </a:cubicBezTo>
                    <a:cubicBezTo>
                      <a:pt x="16015" y="20847"/>
                      <a:pt x="15631" y="20892"/>
                      <a:pt x="15548" y="20827"/>
                    </a:cubicBezTo>
                    <a:cubicBezTo>
                      <a:pt x="15431" y="20733"/>
                      <a:pt x="15383" y="20954"/>
                      <a:pt x="15185" y="20881"/>
                    </a:cubicBezTo>
                    <a:cubicBezTo>
                      <a:pt x="15030" y="20824"/>
                      <a:pt x="14638" y="20421"/>
                      <a:pt x="14549" y="20854"/>
                    </a:cubicBezTo>
                    <a:cubicBezTo>
                      <a:pt x="14678" y="20857"/>
                      <a:pt x="14825" y="21025"/>
                      <a:pt x="14961" y="21071"/>
                    </a:cubicBezTo>
                    <a:cubicBezTo>
                      <a:pt x="15189" y="21147"/>
                      <a:pt x="15472" y="21216"/>
                      <a:pt x="15706" y="21244"/>
                    </a:cubicBezTo>
                    <a:cubicBezTo>
                      <a:pt x="15768" y="21252"/>
                      <a:pt x="16095" y="21365"/>
                      <a:pt x="16116" y="21306"/>
                    </a:cubicBezTo>
                    <a:cubicBezTo>
                      <a:pt x="16108" y="21329"/>
                      <a:pt x="16443" y="21301"/>
                      <a:pt x="16263" y="21201"/>
                    </a:cubicBezTo>
                    <a:close/>
                    <a:moveTo>
                      <a:pt x="14587" y="20535"/>
                    </a:moveTo>
                    <a:cubicBezTo>
                      <a:pt x="14613" y="20480"/>
                      <a:pt x="14595" y="20518"/>
                      <a:pt x="14587" y="20535"/>
                    </a:cubicBezTo>
                    <a:cubicBezTo>
                      <a:pt x="14615" y="20477"/>
                      <a:pt x="14667" y="19955"/>
                      <a:pt x="14646" y="19893"/>
                    </a:cubicBezTo>
                    <a:cubicBezTo>
                      <a:pt x="14672" y="19912"/>
                      <a:pt x="14704" y="19916"/>
                      <a:pt x="14725" y="19942"/>
                    </a:cubicBezTo>
                    <a:cubicBezTo>
                      <a:pt x="14719" y="19826"/>
                      <a:pt x="14724" y="19684"/>
                      <a:pt x="14625" y="19570"/>
                    </a:cubicBezTo>
                    <a:cubicBezTo>
                      <a:pt x="14582" y="19521"/>
                      <a:pt x="14466" y="19573"/>
                      <a:pt x="14476" y="19656"/>
                    </a:cubicBezTo>
                    <a:cubicBezTo>
                      <a:pt x="14484" y="19728"/>
                      <a:pt x="14595" y="19726"/>
                      <a:pt x="14612" y="19833"/>
                    </a:cubicBezTo>
                    <a:cubicBezTo>
                      <a:pt x="14544" y="19734"/>
                      <a:pt x="14504" y="19734"/>
                      <a:pt x="14410" y="19686"/>
                    </a:cubicBezTo>
                    <a:cubicBezTo>
                      <a:pt x="14334" y="19438"/>
                      <a:pt x="14184" y="19343"/>
                      <a:pt x="14241" y="19116"/>
                    </a:cubicBezTo>
                    <a:cubicBezTo>
                      <a:pt x="14265" y="19025"/>
                      <a:pt x="13866" y="18581"/>
                      <a:pt x="13773" y="18564"/>
                    </a:cubicBezTo>
                    <a:cubicBezTo>
                      <a:pt x="13610" y="18532"/>
                      <a:pt x="13314" y="18143"/>
                      <a:pt x="13239" y="17978"/>
                    </a:cubicBezTo>
                    <a:cubicBezTo>
                      <a:pt x="13175" y="17835"/>
                      <a:pt x="12614" y="17619"/>
                      <a:pt x="12740" y="17868"/>
                    </a:cubicBezTo>
                    <a:cubicBezTo>
                      <a:pt x="12804" y="17994"/>
                      <a:pt x="12911" y="18099"/>
                      <a:pt x="12993" y="18204"/>
                    </a:cubicBezTo>
                    <a:cubicBezTo>
                      <a:pt x="13074" y="18306"/>
                      <a:pt x="13143" y="18547"/>
                      <a:pt x="13247" y="18604"/>
                    </a:cubicBezTo>
                    <a:cubicBezTo>
                      <a:pt x="13343" y="18657"/>
                      <a:pt x="13391" y="18728"/>
                      <a:pt x="13410" y="18867"/>
                    </a:cubicBezTo>
                    <a:cubicBezTo>
                      <a:pt x="13435" y="19052"/>
                      <a:pt x="13571" y="19187"/>
                      <a:pt x="13642" y="19345"/>
                    </a:cubicBezTo>
                    <a:cubicBezTo>
                      <a:pt x="13726" y="19532"/>
                      <a:pt x="13738" y="19854"/>
                      <a:pt x="13898" y="19967"/>
                    </a:cubicBezTo>
                    <a:cubicBezTo>
                      <a:pt x="13999" y="20039"/>
                      <a:pt x="14049" y="20239"/>
                      <a:pt x="14159" y="20332"/>
                    </a:cubicBezTo>
                    <a:cubicBezTo>
                      <a:pt x="14218" y="20381"/>
                      <a:pt x="14320" y="20591"/>
                      <a:pt x="14373" y="20604"/>
                    </a:cubicBezTo>
                    <a:cubicBezTo>
                      <a:pt x="14369" y="20571"/>
                      <a:pt x="14355" y="20530"/>
                      <a:pt x="14378" y="20503"/>
                    </a:cubicBezTo>
                    <a:cubicBezTo>
                      <a:pt x="14413" y="20525"/>
                      <a:pt x="14560" y="20593"/>
                      <a:pt x="14587" y="20535"/>
                    </a:cubicBezTo>
                    <a:cubicBezTo>
                      <a:pt x="14584" y="20542"/>
                      <a:pt x="14582" y="20546"/>
                      <a:pt x="14587" y="20535"/>
                    </a:cubicBezTo>
                    <a:close/>
                    <a:moveTo>
                      <a:pt x="18008" y="18723"/>
                    </a:moveTo>
                    <a:cubicBezTo>
                      <a:pt x="17983" y="18750"/>
                      <a:pt x="17963" y="18782"/>
                      <a:pt x="17947" y="18819"/>
                    </a:cubicBezTo>
                    <a:cubicBezTo>
                      <a:pt x="17734" y="19148"/>
                      <a:pt x="17442" y="18778"/>
                      <a:pt x="17197" y="18912"/>
                    </a:cubicBezTo>
                    <a:cubicBezTo>
                      <a:pt x="17066" y="18984"/>
                      <a:pt x="16845" y="19897"/>
                      <a:pt x="16936" y="20034"/>
                    </a:cubicBezTo>
                    <a:cubicBezTo>
                      <a:pt x="16988" y="20112"/>
                      <a:pt x="17002" y="20686"/>
                      <a:pt x="17101" y="20570"/>
                    </a:cubicBezTo>
                    <a:cubicBezTo>
                      <a:pt x="17213" y="20440"/>
                      <a:pt x="17177" y="20077"/>
                      <a:pt x="17157" y="19905"/>
                    </a:cubicBezTo>
                    <a:cubicBezTo>
                      <a:pt x="17424" y="19728"/>
                      <a:pt x="17188" y="20552"/>
                      <a:pt x="17558" y="20246"/>
                    </a:cubicBezTo>
                    <a:cubicBezTo>
                      <a:pt x="17629" y="20187"/>
                      <a:pt x="17419" y="19764"/>
                      <a:pt x="17386" y="19700"/>
                    </a:cubicBezTo>
                    <a:cubicBezTo>
                      <a:pt x="17326" y="19586"/>
                      <a:pt x="17694" y="19451"/>
                      <a:pt x="17705" y="19360"/>
                    </a:cubicBezTo>
                    <a:cubicBezTo>
                      <a:pt x="17715" y="19275"/>
                      <a:pt x="16935" y="19751"/>
                      <a:pt x="17124" y="19135"/>
                    </a:cubicBezTo>
                    <a:cubicBezTo>
                      <a:pt x="17171" y="18983"/>
                      <a:pt x="17519" y="19053"/>
                      <a:pt x="17608" y="19065"/>
                    </a:cubicBezTo>
                    <a:cubicBezTo>
                      <a:pt x="17718" y="19079"/>
                      <a:pt x="17835" y="19134"/>
                      <a:pt x="17920" y="19006"/>
                    </a:cubicBezTo>
                    <a:cubicBezTo>
                      <a:pt x="17927" y="18996"/>
                      <a:pt x="18090" y="18686"/>
                      <a:pt x="18008" y="18723"/>
                    </a:cubicBezTo>
                    <a:close/>
                    <a:moveTo>
                      <a:pt x="16704" y="13082"/>
                    </a:moveTo>
                    <a:cubicBezTo>
                      <a:pt x="16613" y="13312"/>
                      <a:pt x="16783" y="13423"/>
                      <a:pt x="16840" y="13609"/>
                    </a:cubicBezTo>
                    <a:cubicBezTo>
                      <a:pt x="16841" y="13609"/>
                      <a:pt x="16850" y="13609"/>
                      <a:pt x="16852" y="13609"/>
                    </a:cubicBezTo>
                    <a:cubicBezTo>
                      <a:pt x="16855" y="13521"/>
                      <a:pt x="17025" y="12818"/>
                      <a:pt x="16888" y="12816"/>
                    </a:cubicBezTo>
                    <a:cubicBezTo>
                      <a:pt x="16888" y="12816"/>
                      <a:pt x="16888" y="12816"/>
                      <a:pt x="16888" y="12816"/>
                    </a:cubicBezTo>
                    <a:cubicBezTo>
                      <a:pt x="16848" y="12816"/>
                      <a:pt x="16878" y="12816"/>
                      <a:pt x="16888" y="12816"/>
                    </a:cubicBezTo>
                    <a:cubicBezTo>
                      <a:pt x="16771" y="12816"/>
                      <a:pt x="16747" y="12972"/>
                      <a:pt x="16704" y="13082"/>
                    </a:cubicBezTo>
                    <a:close/>
                    <a:moveTo>
                      <a:pt x="17712" y="10844"/>
                    </a:moveTo>
                    <a:cubicBezTo>
                      <a:pt x="17703" y="10863"/>
                      <a:pt x="17708" y="10853"/>
                      <a:pt x="17712" y="10844"/>
                    </a:cubicBezTo>
                    <a:cubicBezTo>
                      <a:pt x="17692" y="10887"/>
                      <a:pt x="17822" y="11096"/>
                      <a:pt x="17838" y="11109"/>
                    </a:cubicBezTo>
                    <a:cubicBezTo>
                      <a:pt x="17849" y="11118"/>
                      <a:pt x="17865" y="11124"/>
                      <a:pt x="17877" y="11126"/>
                    </a:cubicBezTo>
                    <a:cubicBezTo>
                      <a:pt x="17878" y="11096"/>
                      <a:pt x="17839" y="10886"/>
                      <a:pt x="17827" y="10899"/>
                    </a:cubicBezTo>
                    <a:cubicBezTo>
                      <a:pt x="17897" y="10821"/>
                      <a:pt x="17903" y="11539"/>
                      <a:pt x="18077" y="11380"/>
                    </a:cubicBezTo>
                    <a:cubicBezTo>
                      <a:pt x="18170" y="11297"/>
                      <a:pt x="18111" y="11168"/>
                      <a:pt x="18118" y="11055"/>
                    </a:cubicBezTo>
                    <a:cubicBezTo>
                      <a:pt x="18128" y="10876"/>
                      <a:pt x="18099" y="10972"/>
                      <a:pt x="18021" y="10859"/>
                    </a:cubicBezTo>
                    <a:cubicBezTo>
                      <a:pt x="18036" y="10845"/>
                      <a:pt x="17825" y="10607"/>
                      <a:pt x="17712" y="10844"/>
                    </a:cubicBezTo>
                    <a:cubicBezTo>
                      <a:pt x="17714" y="10841"/>
                      <a:pt x="17715" y="10839"/>
                      <a:pt x="17716" y="10837"/>
                    </a:cubicBezTo>
                    <a:cubicBezTo>
                      <a:pt x="17715" y="10838"/>
                      <a:pt x="17714" y="10841"/>
                      <a:pt x="17712" y="10844"/>
                    </a:cubicBezTo>
                    <a:close/>
                    <a:moveTo>
                      <a:pt x="18155" y="10981"/>
                    </a:moveTo>
                    <a:cubicBezTo>
                      <a:pt x="18156" y="10983"/>
                      <a:pt x="18156" y="10984"/>
                      <a:pt x="18157" y="10986"/>
                    </a:cubicBezTo>
                    <a:lnTo>
                      <a:pt x="18157" y="10980"/>
                    </a:lnTo>
                    <a:cubicBezTo>
                      <a:pt x="18156" y="10981"/>
                      <a:pt x="18156" y="10981"/>
                      <a:pt x="18155" y="10981"/>
                    </a:cubicBezTo>
                    <a:close/>
                    <a:moveTo>
                      <a:pt x="18494" y="10870"/>
                    </a:moveTo>
                    <a:cubicBezTo>
                      <a:pt x="18495" y="10871"/>
                      <a:pt x="18495" y="10871"/>
                      <a:pt x="18494" y="10870"/>
                    </a:cubicBezTo>
                    <a:cubicBezTo>
                      <a:pt x="18471" y="10838"/>
                      <a:pt x="18547" y="10731"/>
                      <a:pt x="18554" y="10729"/>
                    </a:cubicBezTo>
                    <a:cubicBezTo>
                      <a:pt x="18453" y="10479"/>
                      <a:pt x="18199" y="10696"/>
                      <a:pt x="18150" y="10851"/>
                    </a:cubicBezTo>
                    <a:cubicBezTo>
                      <a:pt x="18209" y="10805"/>
                      <a:pt x="18269" y="11010"/>
                      <a:pt x="18342" y="10999"/>
                    </a:cubicBezTo>
                    <a:cubicBezTo>
                      <a:pt x="18354" y="10871"/>
                      <a:pt x="18377" y="10711"/>
                      <a:pt x="18494" y="10870"/>
                    </a:cubicBezTo>
                    <a:close/>
                    <a:moveTo>
                      <a:pt x="18925" y="10455"/>
                    </a:moveTo>
                    <a:cubicBezTo>
                      <a:pt x="19074" y="10535"/>
                      <a:pt x="18998" y="10353"/>
                      <a:pt x="19082" y="10331"/>
                    </a:cubicBezTo>
                    <a:cubicBezTo>
                      <a:pt x="19143" y="10315"/>
                      <a:pt x="19102" y="10429"/>
                      <a:pt x="19140" y="10453"/>
                    </a:cubicBezTo>
                    <a:cubicBezTo>
                      <a:pt x="19161" y="10466"/>
                      <a:pt x="19182" y="10192"/>
                      <a:pt x="19268" y="10229"/>
                    </a:cubicBezTo>
                    <a:cubicBezTo>
                      <a:pt x="19270" y="10283"/>
                      <a:pt x="19281" y="10332"/>
                      <a:pt x="19303" y="10378"/>
                    </a:cubicBezTo>
                    <a:cubicBezTo>
                      <a:pt x="19331" y="10411"/>
                      <a:pt x="19368" y="10180"/>
                      <a:pt x="19390" y="10163"/>
                    </a:cubicBezTo>
                    <a:cubicBezTo>
                      <a:pt x="19189" y="10042"/>
                      <a:pt x="19220" y="9561"/>
                      <a:pt x="19213" y="9410"/>
                    </a:cubicBezTo>
                    <a:cubicBezTo>
                      <a:pt x="19203" y="9250"/>
                      <a:pt x="18945" y="8663"/>
                      <a:pt x="18789" y="8793"/>
                    </a:cubicBezTo>
                    <a:cubicBezTo>
                      <a:pt x="18688" y="8878"/>
                      <a:pt x="18903" y="9380"/>
                      <a:pt x="18921" y="9513"/>
                    </a:cubicBezTo>
                    <a:cubicBezTo>
                      <a:pt x="18942" y="9666"/>
                      <a:pt x="18831" y="9812"/>
                      <a:pt x="18747" y="9883"/>
                    </a:cubicBezTo>
                    <a:cubicBezTo>
                      <a:pt x="18578" y="10022"/>
                      <a:pt x="18681" y="9752"/>
                      <a:pt x="18616" y="9737"/>
                    </a:cubicBezTo>
                    <a:cubicBezTo>
                      <a:pt x="18570" y="9727"/>
                      <a:pt x="18579" y="10013"/>
                      <a:pt x="18565" y="10058"/>
                    </a:cubicBezTo>
                    <a:cubicBezTo>
                      <a:pt x="18497" y="10271"/>
                      <a:pt x="18631" y="10204"/>
                      <a:pt x="18427" y="10176"/>
                    </a:cubicBezTo>
                    <a:cubicBezTo>
                      <a:pt x="18351" y="10166"/>
                      <a:pt x="18089" y="10234"/>
                      <a:pt x="18044" y="10303"/>
                    </a:cubicBezTo>
                    <a:cubicBezTo>
                      <a:pt x="18047" y="10299"/>
                      <a:pt x="17883" y="10560"/>
                      <a:pt x="17858" y="10523"/>
                    </a:cubicBezTo>
                    <a:cubicBezTo>
                      <a:pt x="17899" y="10754"/>
                      <a:pt x="18464" y="10422"/>
                      <a:pt x="18580" y="10472"/>
                    </a:cubicBezTo>
                    <a:cubicBezTo>
                      <a:pt x="18585" y="10596"/>
                      <a:pt x="18609" y="10680"/>
                      <a:pt x="18703" y="10735"/>
                    </a:cubicBezTo>
                    <a:cubicBezTo>
                      <a:pt x="18753" y="10764"/>
                      <a:pt x="18816" y="10592"/>
                      <a:pt x="18840" y="10543"/>
                    </a:cubicBezTo>
                    <a:cubicBezTo>
                      <a:pt x="18865" y="10494"/>
                      <a:pt x="18720" y="10465"/>
                      <a:pt x="18769" y="10389"/>
                    </a:cubicBezTo>
                    <a:cubicBezTo>
                      <a:pt x="18797" y="10347"/>
                      <a:pt x="18905" y="10444"/>
                      <a:pt x="18925" y="10455"/>
                    </a:cubicBezTo>
                    <a:close/>
                    <a:moveTo>
                      <a:pt x="19160" y="8116"/>
                    </a:moveTo>
                    <a:lnTo>
                      <a:pt x="19146" y="8111"/>
                    </a:lnTo>
                    <a:cubicBezTo>
                      <a:pt x="19036" y="8151"/>
                      <a:pt x="19089" y="8247"/>
                      <a:pt x="18906" y="8142"/>
                    </a:cubicBezTo>
                    <a:cubicBezTo>
                      <a:pt x="18847" y="8108"/>
                      <a:pt x="18485" y="7762"/>
                      <a:pt x="18443" y="7857"/>
                    </a:cubicBezTo>
                    <a:cubicBezTo>
                      <a:pt x="18479" y="7928"/>
                      <a:pt x="18697" y="8296"/>
                      <a:pt x="18646" y="8380"/>
                    </a:cubicBezTo>
                    <a:cubicBezTo>
                      <a:pt x="18629" y="8381"/>
                      <a:pt x="18520" y="8340"/>
                      <a:pt x="18499" y="8358"/>
                    </a:cubicBezTo>
                    <a:cubicBezTo>
                      <a:pt x="18498" y="8393"/>
                      <a:pt x="18522" y="8403"/>
                      <a:pt x="18547" y="8410"/>
                    </a:cubicBezTo>
                    <a:cubicBezTo>
                      <a:pt x="18531" y="8460"/>
                      <a:pt x="18513" y="8509"/>
                      <a:pt x="18493" y="8557"/>
                    </a:cubicBezTo>
                    <a:cubicBezTo>
                      <a:pt x="18527" y="8619"/>
                      <a:pt x="18568" y="8674"/>
                      <a:pt x="18615" y="8721"/>
                    </a:cubicBezTo>
                    <a:cubicBezTo>
                      <a:pt x="18661" y="8865"/>
                      <a:pt x="18800" y="8728"/>
                      <a:pt x="18795" y="8712"/>
                    </a:cubicBezTo>
                    <a:cubicBezTo>
                      <a:pt x="18774" y="8635"/>
                      <a:pt x="18622" y="8687"/>
                      <a:pt x="18587" y="8598"/>
                    </a:cubicBezTo>
                    <a:cubicBezTo>
                      <a:pt x="18565" y="8543"/>
                      <a:pt x="18779" y="8529"/>
                      <a:pt x="18804" y="8536"/>
                    </a:cubicBezTo>
                    <a:cubicBezTo>
                      <a:pt x="18831" y="8543"/>
                      <a:pt x="19142" y="8756"/>
                      <a:pt x="19097" y="8609"/>
                    </a:cubicBezTo>
                    <a:cubicBezTo>
                      <a:pt x="19047" y="8447"/>
                      <a:pt x="19219" y="8414"/>
                      <a:pt x="19316" y="8366"/>
                    </a:cubicBezTo>
                    <a:cubicBezTo>
                      <a:pt x="19247" y="8378"/>
                      <a:pt x="19154" y="8192"/>
                      <a:pt x="19160" y="8116"/>
                    </a:cubicBezTo>
                    <a:close/>
                    <a:moveTo>
                      <a:pt x="17646" y="6274"/>
                    </a:moveTo>
                    <a:cubicBezTo>
                      <a:pt x="17799" y="6419"/>
                      <a:pt x="17943" y="6645"/>
                      <a:pt x="18027" y="6862"/>
                    </a:cubicBezTo>
                    <a:cubicBezTo>
                      <a:pt x="18080" y="6997"/>
                      <a:pt x="18171" y="7189"/>
                      <a:pt x="18248" y="7303"/>
                    </a:cubicBezTo>
                    <a:cubicBezTo>
                      <a:pt x="18298" y="7378"/>
                      <a:pt x="18389" y="7663"/>
                      <a:pt x="18474" y="7676"/>
                    </a:cubicBezTo>
                    <a:cubicBezTo>
                      <a:pt x="18421" y="7470"/>
                      <a:pt x="18534" y="7473"/>
                      <a:pt x="18607" y="7547"/>
                    </a:cubicBezTo>
                    <a:cubicBezTo>
                      <a:pt x="18461" y="7353"/>
                      <a:pt x="18082" y="7060"/>
                      <a:pt x="18198" y="6858"/>
                    </a:cubicBezTo>
                    <a:cubicBezTo>
                      <a:pt x="18255" y="6759"/>
                      <a:pt x="18499" y="7018"/>
                      <a:pt x="18519" y="7049"/>
                    </a:cubicBezTo>
                    <a:cubicBezTo>
                      <a:pt x="18357" y="6801"/>
                      <a:pt x="18126" y="6627"/>
                      <a:pt x="17961" y="6378"/>
                    </a:cubicBezTo>
                    <a:cubicBezTo>
                      <a:pt x="17806" y="6144"/>
                      <a:pt x="17586" y="5734"/>
                      <a:pt x="17350" y="5619"/>
                    </a:cubicBezTo>
                    <a:cubicBezTo>
                      <a:pt x="17325" y="5663"/>
                      <a:pt x="17472" y="5827"/>
                      <a:pt x="17478" y="5878"/>
                    </a:cubicBezTo>
                    <a:cubicBezTo>
                      <a:pt x="17465" y="5877"/>
                      <a:pt x="17376" y="5743"/>
                      <a:pt x="17378" y="5856"/>
                    </a:cubicBezTo>
                    <a:cubicBezTo>
                      <a:pt x="17378" y="5852"/>
                      <a:pt x="17378" y="5849"/>
                      <a:pt x="17378" y="5857"/>
                    </a:cubicBezTo>
                    <a:cubicBezTo>
                      <a:pt x="17378" y="5869"/>
                      <a:pt x="17378" y="5863"/>
                      <a:pt x="17378" y="5857"/>
                    </a:cubicBezTo>
                    <a:cubicBezTo>
                      <a:pt x="17381" y="5928"/>
                      <a:pt x="17603" y="6232"/>
                      <a:pt x="17646" y="6274"/>
                    </a:cubicBezTo>
                    <a:close/>
                    <a:moveTo>
                      <a:pt x="18607" y="7547"/>
                    </a:moveTo>
                    <a:cubicBezTo>
                      <a:pt x="18635" y="7584"/>
                      <a:pt x="18654" y="7616"/>
                      <a:pt x="18660" y="7644"/>
                    </a:cubicBezTo>
                    <a:cubicBezTo>
                      <a:pt x="18653" y="7607"/>
                      <a:pt x="18633" y="7573"/>
                      <a:pt x="18607" y="7547"/>
                    </a:cubicBezTo>
                    <a:close/>
                    <a:moveTo>
                      <a:pt x="12796" y="1135"/>
                    </a:moveTo>
                    <a:cubicBezTo>
                      <a:pt x="12751" y="1122"/>
                      <a:pt x="12895" y="1166"/>
                      <a:pt x="12796" y="1135"/>
                    </a:cubicBezTo>
                    <a:cubicBezTo>
                      <a:pt x="12796" y="1135"/>
                      <a:pt x="12796" y="1135"/>
                      <a:pt x="12796" y="1135"/>
                    </a:cubicBezTo>
                    <a:close/>
                    <a:moveTo>
                      <a:pt x="12796" y="1135"/>
                    </a:moveTo>
                    <a:cubicBezTo>
                      <a:pt x="12907" y="1169"/>
                      <a:pt x="13566" y="1269"/>
                      <a:pt x="13631" y="1102"/>
                    </a:cubicBezTo>
                    <a:cubicBezTo>
                      <a:pt x="13663" y="1018"/>
                      <a:pt x="12743" y="910"/>
                      <a:pt x="12645" y="914"/>
                    </a:cubicBezTo>
                    <a:cubicBezTo>
                      <a:pt x="12600" y="1062"/>
                      <a:pt x="12710" y="1110"/>
                      <a:pt x="12796" y="1135"/>
                    </a:cubicBezTo>
                    <a:close/>
                    <a:moveTo>
                      <a:pt x="6624" y="191"/>
                    </a:moveTo>
                    <a:cubicBezTo>
                      <a:pt x="6624" y="192"/>
                      <a:pt x="6625" y="195"/>
                      <a:pt x="6626" y="199"/>
                    </a:cubicBezTo>
                    <a:cubicBezTo>
                      <a:pt x="6626" y="196"/>
                      <a:pt x="6625" y="194"/>
                      <a:pt x="6624" y="191"/>
                    </a:cubicBezTo>
                    <a:cubicBezTo>
                      <a:pt x="6624" y="191"/>
                      <a:pt x="6624" y="191"/>
                      <a:pt x="6624" y="191"/>
                    </a:cubicBezTo>
                    <a:close/>
                    <a:moveTo>
                      <a:pt x="6637" y="229"/>
                    </a:moveTo>
                    <a:cubicBezTo>
                      <a:pt x="6645" y="251"/>
                      <a:pt x="6651" y="268"/>
                      <a:pt x="6637" y="229"/>
                    </a:cubicBezTo>
                    <a:cubicBezTo>
                      <a:pt x="6637" y="229"/>
                      <a:pt x="6637" y="229"/>
                      <a:pt x="6637" y="229"/>
                    </a:cubicBezTo>
                    <a:close/>
                    <a:moveTo>
                      <a:pt x="6637" y="229"/>
                    </a:moveTo>
                    <a:cubicBezTo>
                      <a:pt x="6637" y="228"/>
                      <a:pt x="6636" y="225"/>
                      <a:pt x="6635" y="224"/>
                    </a:cubicBezTo>
                    <a:cubicBezTo>
                      <a:pt x="6636" y="225"/>
                      <a:pt x="6637" y="227"/>
                      <a:pt x="6637" y="229"/>
                    </a:cubicBezTo>
                    <a:close/>
                    <a:moveTo>
                      <a:pt x="6626" y="199"/>
                    </a:moveTo>
                    <a:cubicBezTo>
                      <a:pt x="6629" y="205"/>
                      <a:pt x="6632" y="215"/>
                      <a:pt x="6635" y="224"/>
                    </a:cubicBezTo>
                    <a:cubicBezTo>
                      <a:pt x="6633" y="217"/>
                      <a:pt x="6630" y="209"/>
                      <a:pt x="6626" y="199"/>
                    </a:cubicBezTo>
                    <a:close/>
                    <a:moveTo>
                      <a:pt x="6639" y="191"/>
                    </a:moveTo>
                    <a:cubicBezTo>
                      <a:pt x="6700" y="344"/>
                      <a:pt x="6882" y="206"/>
                      <a:pt x="6974" y="224"/>
                    </a:cubicBezTo>
                    <a:cubicBezTo>
                      <a:pt x="6891" y="274"/>
                      <a:pt x="7101" y="361"/>
                      <a:pt x="7127" y="364"/>
                    </a:cubicBezTo>
                    <a:cubicBezTo>
                      <a:pt x="7319" y="388"/>
                      <a:pt x="7515" y="426"/>
                      <a:pt x="7709" y="415"/>
                    </a:cubicBezTo>
                    <a:cubicBezTo>
                      <a:pt x="7714" y="407"/>
                      <a:pt x="7716" y="403"/>
                      <a:pt x="7718" y="393"/>
                    </a:cubicBezTo>
                    <a:cubicBezTo>
                      <a:pt x="7615" y="349"/>
                      <a:pt x="7588" y="217"/>
                      <a:pt x="7471" y="203"/>
                    </a:cubicBezTo>
                    <a:cubicBezTo>
                      <a:pt x="7304" y="184"/>
                      <a:pt x="7240" y="132"/>
                      <a:pt x="7094" y="42"/>
                    </a:cubicBezTo>
                    <a:cubicBezTo>
                      <a:pt x="7017" y="-6"/>
                      <a:pt x="6518" y="-65"/>
                      <a:pt x="6639" y="191"/>
                    </a:cubicBezTo>
                    <a:cubicBezTo>
                      <a:pt x="6639" y="191"/>
                      <a:pt x="6639" y="191"/>
                      <a:pt x="6639" y="191"/>
                    </a:cubicBezTo>
                    <a:close/>
                    <a:moveTo>
                      <a:pt x="3049" y="1821"/>
                    </a:moveTo>
                    <a:cubicBezTo>
                      <a:pt x="3097" y="1824"/>
                      <a:pt x="3068" y="1822"/>
                      <a:pt x="3049" y="1821"/>
                    </a:cubicBezTo>
                    <a:cubicBezTo>
                      <a:pt x="3259" y="1833"/>
                      <a:pt x="3444" y="2105"/>
                      <a:pt x="3693" y="1983"/>
                    </a:cubicBezTo>
                    <a:cubicBezTo>
                      <a:pt x="3695" y="1975"/>
                      <a:pt x="3695" y="1959"/>
                      <a:pt x="3693" y="1951"/>
                    </a:cubicBezTo>
                    <a:cubicBezTo>
                      <a:pt x="3378" y="1819"/>
                      <a:pt x="3267" y="1534"/>
                      <a:pt x="3575" y="1251"/>
                    </a:cubicBezTo>
                    <a:cubicBezTo>
                      <a:pt x="3878" y="973"/>
                      <a:pt x="4250" y="1072"/>
                      <a:pt x="4563" y="873"/>
                    </a:cubicBezTo>
                    <a:cubicBezTo>
                      <a:pt x="4434" y="627"/>
                      <a:pt x="4069" y="857"/>
                      <a:pt x="3881" y="855"/>
                    </a:cubicBezTo>
                    <a:cubicBezTo>
                      <a:pt x="3631" y="853"/>
                      <a:pt x="3298" y="977"/>
                      <a:pt x="3102" y="1185"/>
                    </a:cubicBezTo>
                    <a:cubicBezTo>
                      <a:pt x="3040" y="1251"/>
                      <a:pt x="3027" y="1414"/>
                      <a:pt x="3008" y="1500"/>
                    </a:cubicBezTo>
                    <a:cubicBezTo>
                      <a:pt x="2968" y="1677"/>
                      <a:pt x="2751" y="1804"/>
                      <a:pt x="3049" y="1821"/>
                    </a:cubicBezTo>
                    <a:close/>
                    <a:moveTo>
                      <a:pt x="10216" y="16862"/>
                    </a:moveTo>
                    <a:cubicBezTo>
                      <a:pt x="10007" y="16414"/>
                      <a:pt x="9990" y="17186"/>
                      <a:pt x="10036" y="17376"/>
                    </a:cubicBezTo>
                    <a:cubicBezTo>
                      <a:pt x="10092" y="17606"/>
                      <a:pt x="10129" y="17705"/>
                      <a:pt x="10318" y="17537"/>
                    </a:cubicBezTo>
                    <a:cubicBezTo>
                      <a:pt x="10499" y="17376"/>
                      <a:pt x="10291" y="17023"/>
                      <a:pt x="10216" y="16863"/>
                    </a:cubicBezTo>
                    <a:cubicBezTo>
                      <a:pt x="10225" y="16883"/>
                      <a:pt x="10244" y="16922"/>
                      <a:pt x="10216" y="16862"/>
                    </a:cubicBezTo>
                    <a:close/>
                    <a:moveTo>
                      <a:pt x="10216" y="16862"/>
                    </a:moveTo>
                    <a:cubicBezTo>
                      <a:pt x="10216" y="16862"/>
                      <a:pt x="10216" y="16862"/>
                      <a:pt x="10216" y="16863"/>
                    </a:cubicBezTo>
                    <a:cubicBezTo>
                      <a:pt x="10211" y="16852"/>
                      <a:pt x="10209" y="16847"/>
                      <a:pt x="10216" y="16862"/>
                    </a:cubicBezTo>
                    <a:close/>
                    <a:moveTo>
                      <a:pt x="17680" y="20444"/>
                    </a:moveTo>
                    <a:cubicBezTo>
                      <a:pt x="17677" y="20432"/>
                      <a:pt x="17678" y="20435"/>
                      <a:pt x="17679" y="20439"/>
                    </a:cubicBezTo>
                    <a:cubicBezTo>
                      <a:pt x="17647" y="20338"/>
                      <a:pt x="17562" y="20187"/>
                      <a:pt x="17562" y="20438"/>
                    </a:cubicBezTo>
                    <a:cubicBezTo>
                      <a:pt x="17562" y="20640"/>
                      <a:pt x="17719" y="20588"/>
                      <a:pt x="17681" y="20445"/>
                    </a:cubicBezTo>
                    <a:cubicBezTo>
                      <a:pt x="17681" y="20446"/>
                      <a:pt x="17681" y="20446"/>
                      <a:pt x="17680" y="20444"/>
                    </a:cubicBezTo>
                    <a:close/>
                    <a:moveTo>
                      <a:pt x="20845" y="19801"/>
                    </a:moveTo>
                    <a:cubicBezTo>
                      <a:pt x="20845" y="19756"/>
                      <a:pt x="20831" y="19752"/>
                      <a:pt x="20720" y="19722"/>
                    </a:cubicBezTo>
                    <a:cubicBezTo>
                      <a:pt x="20484" y="19667"/>
                      <a:pt x="20309" y="19366"/>
                      <a:pt x="20078" y="19540"/>
                    </a:cubicBezTo>
                    <a:lnTo>
                      <a:pt x="20083" y="19581"/>
                    </a:lnTo>
                    <a:lnTo>
                      <a:pt x="20066" y="19592"/>
                    </a:lnTo>
                    <a:cubicBezTo>
                      <a:pt x="20073" y="19603"/>
                      <a:pt x="20078" y="19616"/>
                      <a:pt x="20080" y="19629"/>
                    </a:cubicBezTo>
                    <a:cubicBezTo>
                      <a:pt x="19967" y="19665"/>
                      <a:pt x="19867" y="19933"/>
                      <a:pt x="19784" y="19933"/>
                    </a:cubicBezTo>
                    <a:cubicBezTo>
                      <a:pt x="19806" y="19933"/>
                      <a:pt x="19649" y="19674"/>
                      <a:pt x="19649" y="19726"/>
                    </a:cubicBezTo>
                    <a:cubicBezTo>
                      <a:pt x="19591" y="19599"/>
                      <a:pt x="19738" y="19263"/>
                      <a:pt x="19533" y="19263"/>
                    </a:cubicBezTo>
                    <a:cubicBezTo>
                      <a:pt x="19510" y="19243"/>
                      <a:pt x="19395" y="19210"/>
                      <a:pt x="19371" y="19200"/>
                    </a:cubicBezTo>
                    <a:cubicBezTo>
                      <a:pt x="19228" y="19141"/>
                      <a:pt x="19205" y="19326"/>
                      <a:pt x="19144" y="19326"/>
                    </a:cubicBezTo>
                    <a:cubicBezTo>
                      <a:pt x="19123" y="19314"/>
                      <a:pt x="19057" y="19299"/>
                      <a:pt x="19047" y="19341"/>
                    </a:cubicBezTo>
                    <a:cubicBezTo>
                      <a:pt x="18878" y="19223"/>
                      <a:pt x="19194" y="19742"/>
                      <a:pt x="19275" y="19766"/>
                    </a:cubicBezTo>
                    <a:cubicBezTo>
                      <a:pt x="19141" y="19798"/>
                      <a:pt x="19298" y="20026"/>
                      <a:pt x="19315" y="20115"/>
                    </a:cubicBezTo>
                    <a:cubicBezTo>
                      <a:pt x="19376" y="20426"/>
                      <a:pt x="19468" y="20101"/>
                      <a:pt x="19519" y="20101"/>
                    </a:cubicBezTo>
                    <a:cubicBezTo>
                      <a:pt x="19605" y="20101"/>
                      <a:pt x="19914" y="20363"/>
                      <a:pt x="20018" y="20411"/>
                    </a:cubicBezTo>
                    <a:cubicBezTo>
                      <a:pt x="20127" y="20461"/>
                      <a:pt x="20181" y="20479"/>
                      <a:pt x="20248" y="20607"/>
                    </a:cubicBezTo>
                    <a:cubicBezTo>
                      <a:pt x="20277" y="20661"/>
                      <a:pt x="20274" y="20778"/>
                      <a:pt x="20326" y="20815"/>
                    </a:cubicBezTo>
                    <a:cubicBezTo>
                      <a:pt x="20319" y="20858"/>
                      <a:pt x="20311" y="20886"/>
                      <a:pt x="20321" y="20928"/>
                    </a:cubicBezTo>
                    <a:cubicBezTo>
                      <a:pt x="20186" y="20961"/>
                      <a:pt x="20099" y="21117"/>
                      <a:pt x="20109" y="21286"/>
                    </a:cubicBezTo>
                    <a:cubicBezTo>
                      <a:pt x="20228" y="21294"/>
                      <a:pt x="20372" y="21234"/>
                      <a:pt x="20433" y="21234"/>
                    </a:cubicBezTo>
                    <a:lnTo>
                      <a:pt x="20433" y="21233"/>
                    </a:lnTo>
                    <a:cubicBezTo>
                      <a:pt x="20433" y="21142"/>
                      <a:pt x="20719" y="21510"/>
                      <a:pt x="20736" y="21535"/>
                    </a:cubicBezTo>
                    <a:cubicBezTo>
                      <a:pt x="20771" y="21316"/>
                      <a:pt x="20771" y="21081"/>
                      <a:pt x="20799" y="20857"/>
                    </a:cubicBezTo>
                    <a:lnTo>
                      <a:pt x="20771" y="20809"/>
                    </a:lnTo>
                    <a:cubicBezTo>
                      <a:pt x="20895" y="20557"/>
                      <a:pt x="20831" y="20091"/>
                      <a:pt x="20845" y="19801"/>
                    </a:cubicBezTo>
                    <a:close/>
                    <a:moveTo>
                      <a:pt x="21482" y="3136"/>
                    </a:moveTo>
                    <a:cubicBezTo>
                      <a:pt x="21484" y="3136"/>
                      <a:pt x="21512" y="3136"/>
                      <a:pt x="21512" y="3136"/>
                    </a:cubicBezTo>
                    <a:cubicBezTo>
                      <a:pt x="21524" y="3110"/>
                      <a:pt x="21544" y="3089"/>
                      <a:pt x="21567" y="3075"/>
                    </a:cubicBezTo>
                    <a:cubicBezTo>
                      <a:pt x="21432" y="2793"/>
                      <a:pt x="21025" y="2732"/>
                      <a:pt x="20788" y="2699"/>
                    </a:cubicBezTo>
                    <a:cubicBezTo>
                      <a:pt x="20424" y="2699"/>
                      <a:pt x="20032" y="2429"/>
                      <a:pt x="19669" y="2355"/>
                    </a:cubicBezTo>
                    <a:cubicBezTo>
                      <a:pt x="19252" y="2271"/>
                      <a:pt x="18850" y="2097"/>
                      <a:pt x="18423" y="2086"/>
                    </a:cubicBezTo>
                    <a:cubicBezTo>
                      <a:pt x="18281" y="2082"/>
                      <a:pt x="18025" y="1964"/>
                      <a:pt x="17928" y="2085"/>
                    </a:cubicBezTo>
                    <a:cubicBezTo>
                      <a:pt x="17787" y="1963"/>
                      <a:pt x="17753" y="2111"/>
                      <a:pt x="17640" y="2116"/>
                    </a:cubicBezTo>
                    <a:cubicBezTo>
                      <a:pt x="17589" y="2193"/>
                      <a:pt x="17369" y="2124"/>
                      <a:pt x="17309" y="2114"/>
                    </a:cubicBezTo>
                    <a:cubicBezTo>
                      <a:pt x="17131" y="2085"/>
                      <a:pt x="16946" y="2126"/>
                      <a:pt x="16770" y="2090"/>
                    </a:cubicBezTo>
                    <a:cubicBezTo>
                      <a:pt x="16661" y="2068"/>
                      <a:pt x="16615" y="1921"/>
                      <a:pt x="16498" y="1897"/>
                    </a:cubicBezTo>
                    <a:cubicBezTo>
                      <a:pt x="16256" y="1847"/>
                      <a:pt x="15932" y="1733"/>
                      <a:pt x="15687" y="1852"/>
                    </a:cubicBezTo>
                    <a:cubicBezTo>
                      <a:pt x="15505" y="1940"/>
                      <a:pt x="15223" y="1766"/>
                      <a:pt x="15033" y="1732"/>
                    </a:cubicBezTo>
                    <a:cubicBezTo>
                      <a:pt x="15028" y="1585"/>
                      <a:pt x="14601" y="1491"/>
                      <a:pt x="14524" y="1604"/>
                    </a:cubicBezTo>
                    <a:cubicBezTo>
                      <a:pt x="14389" y="1489"/>
                      <a:pt x="14096" y="1512"/>
                      <a:pt x="13941" y="1503"/>
                    </a:cubicBezTo>
                    <a:lnTo>
                      <a:pt x="13941" y="1502"/>
                    </a:lnTo>
                    <a:cubicBezTo>
                      <a:pt x="13859" y="1397"/>
                      <a:pt x="13713" y="1363"/>
                      <a:pt x="13601" y="1377"/>
                    </a:cubicBezTo>
                    <a:cubicBezTo>
                      <a:pt x="13463" y="1395"/>
                      <a:pt x="13552" y="1500"/>
                      <a:pt x="13642" y="1496"/>
                    </a:cubicBezTo>
                    <a:cubicBezTo>
                      <a:pt x="13538" y="1516"/>
                      <a:pt x="13426" y="1657"/>
                      <a:pt x="13589" y="1732"/>
                    </a:cubicBezTo>
                    <a:cubicBezTo>
                      <a:pt x="13432" y="1749"/>
                      <a:pt x="13289" y="1736"/>
                      <a:pt x="13132" y="1770"/>
                    </a:cubicBezTo>
                    <a:cubicBezTo>
                      <a:pt x="13010" y="1796"/>
                      <a:pt x="12688" y="1530"/>
                      <a:pt x="12823" y="1894"/>
                    </a:cubicBezTo>
                    <a:cubicBezTo>
                      <a:pt x="12699" y="1866"/>
                      <a:pt x="12578" y="1803"/>
                      <a:pt x="12462" y="1744"/>
                    </a:cubicBezTo>
                    <a:lnTo>
                      <a:pt x="12468" y="1739"/>
                    </a:lnTo>
                    <a:lnTo>
                      <a:pt x="12445" y="1651"/>
                    </a:lnTo>
                    <a:cubicBezTo>
                      <a:pt x="12201" y="1356"/>
                      <a:pt x="11570" y="1196"/>
                      <a:pt x="11249" y="1384"/>
                    </a:cubicBezTo>
                    <a:cubicBezTo>
                      <a:pt x="11292" y="1402"/>
                      <a:pt x="11339" y="1419"/>
                      <a:pt x="11379" y="1446"/>
                    </a:cubicBezTo>
                    <a:cubicBezTo>
                      <a:pt x="11235" y="1453"/>
                      <a:pt x="11040" y="1498"/>
                      <a:pt x="10902" y="1435"/>
                    </a:cubicBezTo>
                    <a:cubicBezTo>
                      <a:pt x="10924" y="1410"/>
                      <a:pt x="10943" y="1372"/>
                      <a:pt x="10960" y="1341"/>
                    </a:cubicBezTo>
                    <a:cubicBezTo>
                      <a:pt x="10707" y="1338"/>
                      <a:pt x="10460" y="1329"/>
                      <a:pt x="10209" y="1352"/>
                    </a:cubicBezTo>
                    <a:cubicBezTo>
                      <a:pt x="10151" y="1292"/>
                      <a:pt x="10082" y="1254"/>
                      <a:pt x="10017" y="1207"/>
                    </a:cubicBezTo>
                    <a:cubicBezTo>
                      <a:pt x="10017" y="1207"/>
                      <a:pt x="10014" y="1302"/>
                      <a:pt x="10014" y="1302"/>
                    </a:cubicBezTo>
                    <a:cubicBezTo>
                      <a:pt x="9917" y="1297"/>
                      <a:pt x="9781" y="1215"/>
                      <a:pt x="9686" y="1274"/>
                    </a:cubicBezTo>
                    <a:cubicBezTo>
                      <a:pt x="10299" y="771"/>
                      <a:pt x="9202" y="741"/>
                      <a:pt x="8912" y="764"/>
                    </a:cubicBezTo>
                    <a:cubicBezTo>
                      <a:pt x="8912" y="763"/>
                      <a:pt x="8942" y="682"/>
                      <a:pt x="8942" y="682"/>
                    </a:cubicBezTo>
                    <a:cubicBezTo>
                      <a:pt x="8857" y="692"/>
                      <a:pt x="8774" y="674"/>
                      <a:pt x="8690" y="667"/>
                    </a:cubicBezTo>
                    <a:cubicBezTo>
                      <a:pt x="8692" y="666"/>
                      <a:pt x="8711" y="652"/>
                      <a:pt x="8711" y="652"/>
                    </a:cubicBezTo>
                    <a:lnTo>
                      <a:pt x="8680" y="562"/>
                    </a:lnTo>
                    <a:cubicBezTo>
                      <a:pt x="8568" y="569"/>
                      <a:pt x="8454" y="542"/>
                      <a:pt x="8339" y="545"/>
                    </a:cubicBezTo>
                    <a:cubicBezTo>
                      <a:pt x="8372" y="543"/>
                      <a:pt x="8389" y="524"/>
                      <a:pt x="8390" y="487"/>
                    </a:cubicBezTo>
                    <a:cubicBezTo>
                      <a:pt x="8348" y="373"/>
                      <a:pt x="8029" y="432"/>
                      <a:pt x="7984" y="380"/>
                    </a:cubicBezTo>
                    <a:cubicBezTo>
                      <a:pt x="7880" y="261"/>
                      <a:pt x="7809" y="457"/>
                      <a:pt x="7733" y="455"/>
                    </a:cubicBezTo>
                    <a:cubicBezTo>
                      <a:pt x="7767" y="710"/>
                      <a:pt x="8058" y="574"/>
                      <a:pt x="8203" y="565"/>
                    </a:cubicBezTo>
                    <a:cubicBezTo>
                      <a:pt x="8141" y="586"/>
                      <a:pt x="8043" y="670"/>
                      <a:pt x="8093" y="768"/>
                    </a:cubicBezTo>
                    <a:cubicBezTo>
                      <a:pt x="8012" y="760"/>
                      <a:pt x="7931" y="780"/>
                      <a:pt x="7859" y="828"/>
                    </a:cubicBezTo>
                    <a:lnTo>
                      <a:pt x="7899" y="850"/>
                    </a:lnTo>
                    <a:cubicBezTo>
                      <a:pt x="7761" y="924"/>
                      <a:pt x="7599" y="792"/>
                      <a:pt x="7453" y="841"/>
                    </a:cubicBezTo>
                    <a:cubicBezTo>
                      <a:pt x="7359" y="872"/>
                      <a:pt x="7267" y="899"/>
                      <a:pt x="7171" y="911"/>
                    </a:cubicBezTo>
                    <a:cubicBezTo>
                      <a:pt x="6973" y="936"/>
                      <a:pt x="6832" y="1042"/>
                      <a:pt x="6697" y="1218"/>
                    </a:cubicBezTo>
                    <a:lnTo>
                      <a:pt x="6715" y="1300"/>
                    </a:lnTo>
                    <a:cubicBezTo>
                      <a:pt x="6595" y="1317"/>
                      <a:pt x="5933" y="1282"/>
                      <a:pt x="6309" y="1601"/>
                    </a:cubicBezTo>
                    <a:cubicBezTo>
                      <a:pt x="6139" y="1560"/>
                      <a:pt x="5956" y="1546"/>
                      <a:pt x="5807" y="1683"/>
                    </a:cubicBezTo>
                    <a:cubicBezTo>
                      <a:pt x="5762" y="1559"/>
                      <a:pt x="5703" y="1466"/>
                      <a:pt x="5588" y="1483"/>
                    </a:cubicBezTo>
                    <a:lnTo>
                      <a:pt x="5593" y="1581"/>
                    </a:lnTo>
                    <a:lnTo>
                      <a:pt x="5611" y="1582"/>
                    </a:lnTo>
                    <a:cubicBezTo>
                      <a:pt x="5618" y="1583"/>
                      <a:pt x="5633" y="1606"/>
                      <a:pt x="5635" y="1626"/>
                    </a:cubicBezTo>
                    <a:cubicBezTo>
                      <a:pt x="5565" y="1686"/>
                      <a:pt x="5488" y="1670"/>
                      <a:pt x="5467" y="1800"/>
                    </a:cubicBezTo>
                    <a:cubicBezTo>
                      <a:pt x="5452" y="1798"/>
                      <a:pt x="5437" y="1795"/>
                      <a:pt x="5422" y="1791"/>
                    </a:cubicBezTo>
                    <a:cubicBezTo>
                      <a:pt x="5363" y="1613"/>
                      <a:pt x="5452" y="1463"/>
                      <a:pt x="5208" y="1445"/>
                    </a:cubicBezTo>
                    <a:cubicBezTo>
                      <a:pt x="5135" y="1440"/>
                      <a:pt x="5060" y="1440"/>
                      <a:pt x="4988" y="1440"/>
                    </a:cubicBezTo>
                    <a:cubicBezTo>
                      <a:pt x="4835" y="1440"/>
                      <a:pt x="4896" y="1580"/>
                      <a:pt x="4862" y="1697"/>
                    </a:cubicBezTo>
                    <a:cubicBezTo>
                      <a:pt x="4835" y="1790"/>
                      <a:pt x="4726" y="1733"/>
                      <a:pt x="4708" y="1846"/>
                    </a:cubicBezTo>
                    <a:cubicBezTo>
                      <a:pt x="4689" y="1970"/>
                      <a:pt x="4799" y="1948"/>
                      <a:pt x="4812" y="1996"/>
                    </a:cubicBezTo>
                    <a:cubicBezTo>
                      <a:pt x="4844" y="2077"/>
                      <a:pt x="4824" y="2151"/>
                      <a:pt x="4867" y="2245"/>
                    </a:cubicBezTo>
                    <a:cubicBezTo>
                      <a:pt x="4713" y="2182"/>
                      <a:pt x="4560" y="2145"/>
                      <a:pt x="4400" y="2112"/>
                    </a:cubicBezTo>
                    <a:cubicBezTo>
                      <a:pt x="4221" y="2086"/>
                      <a:pt x="4015" y="1954"/>
                      <a:pt x="3841" y="1954"/>
                    </a:cubicBezTo>
                    <a:cubicBezTo>
                      <a:pt x="3573" y="1954"/>
                      <a:pt x="4110" y="2290"/>
                      <a:pt x="4127" y="2309"/>
                    </a:cubicBezTo>
                    <a:cubicBezTo>
                      <a:pt x="4105" y="2315"/>
                      <a:pt x="4083" y="2320"/>
                      <a:pt x="4060" y="2324"/>
                    </a:cubicBezTo>
                    <a:lnTo>
                      <a:pt x="4065" y="2298"/>
                    </a:lnTo>
                    <a:cubicBezTo>
                      <a:pt x="3852" y="2201"/>
                      <a:pt x="3571" y="2399"/>
                      <a:pt x="3372" y="2425"/>
                    </a:cubicBezTo>
                    <a:cubicBezTo>
                      <a:pt x="3370" y="2381"/>
                      <a:pt x="3421" y="2299"/>
                      <a:pt x="3432" y="2250"/>
                    </a:cubicBezTo>
                    <a:cubicBezTo>
                      <a:pt x="3242" y="2226"/>
                      <a:pt x="3075" y="2344"/>
                      <a:pt x="2898" y="2413"/>
                    </a:cubicBezTo>
                    <a:cubicBezTo>
                      <a:pt x="2804" y="2450"/>
                      <a:pt x="2559" y="2500"/>
                      <a:pt x="2574" y="2674"/>
                    </a:cubicBezTo>
                    <a:cubicBezTo>
                      <a:pt x="2584" y="2801"/>
                      <a:pt x="2315" y="2630"/>
                      <a:pt x="2302" y="2618"/>
                    </a:cubicBezTo>
                    <a:cubicBezTo>
                      <a:pt x="2377" y="2566"/>
                      <a:pt x="2604" y="2549"/>
                      <a:pt x="2395" y="2412"/>
                    </a:cubicBezTo>
                    <a:cubicBezTo>
                      <a:pt x="2245" y="2314"/>
                      <a:pt x="2091" y="2321"/>
                      <a:pt x="1929" y="2318"/>
                    </a:cubicBezTo>
                    <a:cubicBezTo>
                      <a:pt x="1937" y="2433"/>
                      <a:pt x="1993" y="2432"/>
                      <a:pt x="2055" y="2493"/>
                    </a:cubicBezTo>
                    <a:cubicBezTo>
                      <a:pt x="2046" y="2478"/>
                      <a:pt x="2074" y="2893"/>
                      <a:pt x="2169" y="2758"/>
                    </a:cubicBezTo>
                    <a:cubicBezTo>
                      <a:pt x="2163" y="2794"/>
                      <a:pt x="2158" y="2830"/>
                      <a:pt x="2156" y="2867"/>
                    </a:cubicBezTo>
                    <a:cubicBezTo>
                      <a:pt x="1969" y="2739"/>
                      <a:pt x="1862" y="2828"/>
                      <a:pt x="1686" y="2928"/>
                    </a:cubicBezTo>
                    <a:cubicBezTo>
                      <a:pt x="1500" y="3032"/>
                      <a:pt x="1637" y="3097"/>
                      <a:pt x="1707" y="3188"/>
                    </a:cubicBezTo>
                    <a:cubicBezTo>
                      <a:pt x="1680" y="3244"/>
                      <a:pt x="1425" y="3107"/>
                      <a:pt x="1395" y="3091"/>
                    </a:cubicBezTo>
                    <a:cubicBezTo>
                      <a:pt x="1324" y="3053"/>
                      <a:pt x="1217" y="3102"/>
                      <a:pt x="1148" y="3140"/>
                    </a:cubicBezTo>
                    <a:cubicBezTo>
                      <a:pt x="1225" y="3269"/>
                      <a:pt x="1313" y="3308"/>
                      <a:pt x="1425" y="3357"/>
                    </a:cubicBezTo>
                    <a:cubicBezTo>
                      <a:pt x="1277" y="3479"/>
                      <a:pt x="1067" y="3145"/>
                      <a:pt x="988" y="3080"/>
                    </a:cubicBezTo>
                    <a:cubicBezTo>
                      <a:pt x="1015" y="3019"/>
                      <a:pt x="1044" y="2956"/>
                      <a:pt x="990" y="2892"/>
                    </a:cubicBezTo>
                    <a:cubicBezTo>
                      <a:pt x="1164" y="2934"/>
                      <a:pt x="2149" y="3013"/>
                      <a:pt x="1702" y="2525"/>
                    </a:cubicBezTo>
                    <a:cubicBezTo>
                      <a:pt x="1515" y="2321"/>
                      <a:pt x="920" y="2139"/>
                      <a:pt x="679" y="2180"/>
                    </a:cubicBezTo>
                    <a:cubicBezTo>
                      <a:pt x="673" y="2165"/>
                      <a:pt x="662" y="2161"/>
                      <a:pt x="647" y="2169"/>
                    </a:cubicBezTo>
                    <a:cubicBezTo>
                      <a:pt x="682" y="2169"/>
                      <a:pt x="559" y="2063"/>
                      <a:pt x="524" y="2055"/>
                    </a:cubicBezTo>
                    <a:cubicBezTo>
                      <a:pt x="469" y="2042"/>
                      <a:pt x="389" y="2064"/>
                      <a:pt x="328" y="2064"/>
                    </a:cubicBezTo>
                    <a:cubicBezTo>
                      <a:pt x="303" y="2062"/>
                      <a:pt x="285" y="2082"/>
                      <a:pt x="285" y="2118"/>
                    </a:cubicBezTo>
                    <a:cubicBezTo>
                      <a:pt x="266" y="2111"/>
                      <a:pt x="247" y="2104"/>
                      <a:pt x="228" y="2096"/>
                    </a:cubicBezTo>
                    <a:lnTo>
                      <a:pt x="222" y="2118"/>
                    </a:lnTo>
                    <a:lnTo>
                      <a:pt x="216" y="2112"/>
                    </a:lnTo>
                    <a:cubicBezTo>
                      <a:pt x="127" y="2182"/>
                      <a:pt x="72" y="2289"/>
                      <a:pt x="1" y="2385"/>
                    </a:cubicBezTo>
                    <a:cubicBezTo>
                      <a:pt x="38" y="2448"/>
                      <a:pt x="247" y="2553"/>
                      <a:pt x="193" y="2625"/>
                    </a:cubicBezTo>
                    <a:cubicBezTo>
                      <a:pt x="81" y="2777"/>
                      <a:pt x="241" y="2837"/>
                      <a:pt x="293" y="2954"/>
                    </a:cubicBezTo>
                    <a:cubicBezTo>
                      <a:pt x="170" y="3047"/>
                      <a:pt x="319" y="3299"/>
                      <a:pt x="399" y="3343"/>
                    </a:cubicBezTo>
                    <a:cubicBezTo>
                      <a:pt x="293" y="3475"/>
                      <a:pt x="513" y="3547"/>
                      <a:pt x="565" y="3597"/>
                    </a:cubicBezTo>
                    <a:cubicBezTo>
                      <a:pt x="607" y="3637"/>
                      <a:pt x="411" y="3845"/>
                      <a:pt x="390" y="3866"/>
                    </a:cubicBezTo>
                    <a:cubicBezTo>
                      <a:pt x="245" y="4011"/>
                      <a:pt x="119" y="4126"/>
                      <a:pt x="0" y="4306"/>
                    </a:cubicBezTo>
                    <a:cubicBezTo>
                      <a:pt x="85" y="4284"/>
                      <a:pt x="190" y="4172"/>
                      <a:pt x="266" y="4167"/>
                    </a:cubicBezTo>
                    <a:cubicBezTo>
                      <a:pt x="283" y="4197"/>
                      <a:pt x="302" y="4226"/>
                      <a:pt x="323" y="4253"/>
                    </a:cubicBezTo>
                    <a:cubicBezTo>
                      <a:pt x="222" y="4199"/>
                      <a:pt x="162" y="4293"/>
                      <a:pt x="201" y="4411"/>
                    </a:cubicBezTo>
                    <a:cubicBezTo>
                      <a:pt x="162" y="4553"/>
                      <a:pt x="82" y="4589"/>
                      <a:pt x="175" y="4758"/>
                    </a:cubicBezTo>
                    <a:cubicBezTo>
                      <a:pt x="78" y="4850"/>
                      <a:pt x="345" y="5225"/>
                      <a:pt x="406" y="5296"/>
                    </a:cubicBezTo>
                    <a:cubicBezTo>
                      <a:pt x="430" y="5300"/>
                      <a:pt x="451" y="5290"/>
                      <a:pt x="470" y="5265"/>
                    </a:cubicBezTo>
                    <a:cubicBezTo>
                      <a:pt x="470" y="5264"/>
                      <a:pt x="471" y="5244"/>
                      <a:pt x="471" y="5244"/>
                    </a:cubicBezTo>
                    <a:cubicBezTo>
                      <a:pt x="468" y="5227"/>
                      <a:pt x="693" y="5374"/>
                      <a:pt x="723" y="5409"/>
                    </a:cubicBezTo>
                    <a:cubicBezTo>
                      <a:pt x="683" y="5491"/>
                      <a:pt x="819" y="5677"/>
                      <a:pt x="881" y="5677"/>
                    </a:cubicBezTo>
                    <a:cubicBezTo>
                      <a:pt x="881" y="5776"/>
                      <a:pt x="983" y="5725"/>
                      <a:pt x="1012" y="5801"/>
                    </a:cubicBezTo>
                    <a:cubicBezTo>
                      <a:pt x="1013" y="5803"/>
                      <a:pt x="840" y="5849"/>
                      <a:pt x="814" y="5864"/>
                    </a:cubicBezTo>
                    <a:cubicBezTo>
                      <a:pt x="850" y="5933"/>
                      <a:pt x="902" y="6106"/>
                      <a:pt x="948" y="6152"/>
                    </a:cubicBezTo>
                    <a:cubicBezTo>
                      <a:pt x="1062" y="6265"/>
                      <a:pt x="1164" y="6069"/>
                      <a:pt x="1293" y="6203"/>
                    </a:cubicBezTo>
                    <a:cubicBezTo>
                      <a:pt x="1286" y="6211"/>
                      <a:pt x="1265" y="6237"/>
                      <a:pt x="1265" y="6237"/>
                    </a:cubicBezTo>
                    <a:cubicBezTo>
                      <a:pt x="1317" y="6354"/>
                      <a:pt x="1446" y="6350"/>
                      <a:pt x="1481" y="6450"/>
                    </a:cubicBezTo>
                    <a:cubicBezTo>
                      <a:pt x="1563" y="6681"/>
                      <a:pt x="1653" y="6696"/>
                      <a:pt x="1848" y="6592"/>
                    </a:cubicBezTo>
                    <a:cubicBezTo>
                      <a:pt x="1905" y="6655"/>
                      <a:pt x="1926" y="6720"/>
                      <a:pt x="2004" y="6723"/>
                    </a:cubicBezTo>
                    <a:lnTo>
                      <a:pt x="2009" y="6693"/>
                    </a:lnTo>
                    <a:cubicBezTo>
                      <a:pt x="2095" y="6686"/>
                      <a:pt x="2174" y="6765"/>
                      <a:pt x="2257" y="6780"/>
                    </a:cubicBezTo>
                    <a:cubicBezTo>
                      <a:pt x="2237" y="6906"/>
                      <a:pt x="2273" y="6983"/>
                      <a:pt x="2267" y="7093"/>
                    </a:cubicBezTo>
                    <a:cubicBezTo>
                      <a:pt x="2263" y="7128"/>
                      <a:pt x="2226" y="7132"/>
                      <a:pt x="2204" y="7126"/>
                    </a:cubicBezTo>
                    <a:lnTo>
                      <a:pt x="2204" y="7098"/>
                    </a:lnTo>
                    <a:cubicBezTo>
                      <a:pt x="2092" y="7098"/>
                      <a:pt x="1997" y="7275"/>
                      <a:pt x="2085" y="7391"/>
                    </a:cubicBezTo>
                    <a:cubicBezTo>
                      <a:pt x="2053" y="7403"/>
                      <a:pt x="2020" y="7412"/>
                      <a:pt x="1986" y="7420"/>
                    </a:cubicBezTo>
                    <a:cubicBezTo>
                      <a:pt x="1976" y="7486"/>
                      <a:pt x="2003" y="7524"/>
                      <a:pt x="2047" y="7561"/>
                    </a:cubicBezTo>
                    <a:cubicBezTo>
                      <a:pt x="2027" y="7581"/>
                      <a:pt x="2018" y="7606"/>
                      <a:pt x="2021" y="7635"/>
                    </a:cubicBezTo>
                    <a:cubicBezTo>
                      <a:pt x="2021" y="7661"/>
                      <a:pt x="1989" y="7660"/>
                      <a:pt x="1990" y="7711"/>
                    </a:cubicBezTo>
                    <a:cubicBezTo>
                      <a:pt x="1945" y="7720"/>
                      <a:pt x="1898" y="7715"/>
                      <a:pt x="1853" y="7703"/>
                    </a:cubicBezTo>
                    <a:cubicBezTo>
                      <a:pt x="1856" y="7754"/>
                      <a:pt x="1852" y="7802"/>
                      <a:pt x="1841" y="7849"/>
                    </a:cubicBezTo>
                    <a:cubicBezTo>
                      <a:pt x="2028" y="7973"/>
                      <a:pt x="2205" y="8066"/>
                      <a:pt x="2363" y="8238"/>
                    </a:cubicBezTo>
                    <a:cubicBezTo>
                      <a:pt x="2296" y="8346"/>
                      <a:pt x="2888" y="8477"/>
                      <a:pt x="2736" y="8789"/>
                    </a:cubicBezTo>
                    <a:cubicBezTo>
                      <a:pt x="2487" y="8980"/>
                      <a:pt x="2231" y="8785"/>
                      <a:pt x="1999" y="8788"/>
                    </a:cubicBezTo>
                    <a:cubicBezTo>
                      <a:pt x="1930" y="8781"/>
                      <a:pt x="1954" y="8678"/>
                      <a:pt x="1835" y="8708"/>
                    </a:cubicBezTo>
                    <a:cubicBezTo>
                      <a:pt x="1704" y="8534"/>
                      <a:pt x="1349" y="8634"/>
                      <a:pt x="1224" y="8736"/>
                    </a:cubicBezTo>
                    <a:cubicBezTo>
                      <a:pt x="1102" y="8835"/>
                      <a:pt x="682" y="8887"/>
                      <a:pt x="661" y="8607"/>
                    </a:cubicBezTo>
                    <a:cubicBezTo>
                      <a:pt x="631" y="8603"/>
                      <a:pt x="588" y="8600"/>
                      <a:pt x="561" y="8615"/>
                    </a:cubicBezTo>
                    <a:cubicBezTo>
                      <a:pt x="559" y="8612"/>
                      <a:pt x="535" y="8572"/>
                      <a:pt x="535" y="8572"/>
                    </a:cubicBezTo>
                    <a:cubicBezTo>
                      <a:pt x="414" y="8571"/>
                      <a:pt x="318" y="8636"/>
                      <a:pt x="375" y="8778"/>
                    </a:cubicBezTo>
                    <a:cubicBezTo>
                      <a:pt x="343" y="8806"/>
                      <a:pt x="256" y="9007"/>
                      <a:pt x="329" y="9043"/>
                    </a:cubicBezTo>
                    <a:cubicBezTo>
                      <a:pt x="249" y="9165"/>
                      <a:pt x="305" y="9330"/>
                      <a:pt x="421" y="9335"/>
                    </a:cubicBezTo>
                    <a:cubicBezTo>
                      <a:pt x="437" y="9593"/>
                      <a:pt x="540" y="10027"/>
                      <a:pt x="785" y="10022"/>
                    </a:cubicBezTo>
                    <a:cubicBezTo>
                      <a:pt x="850" y="10027"/>
                      <a:pt x="1167" y="10311"/>
                      <a:pt x="1169" y="10017"/>
                    </a:cubicBezTo>
                    <a:cubicBezTo>
                      <a:pt x="1171" y="9906"/>
                      <a:pt x="1447" y="10181"/>
                      <a:pt x="1452" y="10184"/>
                    </a:cubicBezTo>
                    <a:cubicBezTo>
                      <a:pt x="1603" y="10274"/>
                      <a:pt x="1696" y="10029"/>
                      <a:pt x="1800" y="10012"/>
                    </a:cubicBezTo>
                    <a:cubicBezTo>
                      <a:pt x="1854" y="10012"/>
                      <a:pt x="1899" y="10096"/>
                      <a:pt x="1959" y="10058"/>
                    </a:cubicBezTo>
                    <a:cubicBezTo>
                      <a:pt x="1947" y="10128"/>
                      <a:pt x="1993" y="10195"/>
                      <a:pt x="1984" y="10276"/>
                    </a:cubicBezTo>
                    <a:cubicBezTo>
                      <a:pt x="1984" y="10276"/>
                      <a:pt x="2022" y="10292"/>
                      <a:pt x="2025" y="10293"/>
                    </a:cubicBezTo>
                    <a:cubicBezTo>
                      <a:pt x="2030" y="10351"/>
                      <a:pt x="2017" y="10414"/>
                      <a:pt x="2045" y="10467"/>
                    </a:cubicBezTo>
                    <a:cubicBezTo>
                      <a:pt x="1964" y="10561"/>
                      <a:pt x="1951" y="10674"/>
                      <a:pt x="1927" y="10801"/>
                    </a:cubicBezTo>
                    <a:cubicBezTo>
                      <a:pt x="1848" y="10835"/>
                      <a:pt x="1834" y="11184"/>
                      <a:pt x="1763" y="11286"/>
                    </a:cubicBezTo>
                    <a:cubicBezTo>
                      <a:pt x="1769" y="11302"/>
                      <a:pt x="2052" y="12076"/>
                      <a:pt x="1847" y="12076"/>
                    </a:cubicBezTo>
                    <a:cubicBezTo>
                      <a:pt x="1847" y="12076"/>
                      <a:pt x="1847" y="12076"/>
                      <a:pt x="1847" y="12076"/>
                    </a:cubicBezTo>
                    <a:lnTo>
                      <a:pt x="1837" y="12090"/>
                    </a:lnTo>
                    <a:cubicBezTo>
                      <a:pt x="1850" y="12113"/>
                      <a:pt x="1854" y="12139"/>
                      <a:pt x="1849" y="12168"/>
                    </a:cubicBezTo>
                    <a:lnTo>
                      <a:pt x="1968" y="12175"/>
                    </a:lnTo>
                    <a:cubicBezTo>
                      <a:pt x="2045" y="12306"/>
                      <a:pt x="2361" y="12799"/>
                      <a:pt x="2334" y="12928"/>
                    </a:cubicBezTo>
                    <a:cubicBezTo>
                      <a:pt x="2299" y="13089"/>
                      <a:pt x="2510" y="13140"/>
                      <a:pt x="2556" y="13229"/>
                    </a:cubicBezTo>
                    <a:cubicBezTo>
                      <a:pt x="2628" y="13365"/>
                      <a:pt x="2637" y="13466"/>
                      <a:pt x="2665" y="13606"/>
                    </a:cubicBezTo>
                    <a:cubicBezTo>
                      <a:pt x="2622" y="13995"/>
                      <a:pt x="2974" y="14177"/>
                      <a:pt x="3079" y="14465"/>
                    </a:cubicBezTo>
                    <a:cubicBezTo>
                      <a:pt x="3147" y="14644"/>
                      <a:pt x="3352" y="14818"/>
                      <a:pt x="3369" y="15010"/>
                    </a:cubicBezTo>
                    <a:cubicBezTo>
                      <a:pt x="3389" y="15237"/>
                      <a:pt x="3410" y="15717"/>
                      <a:pt x="3527" y="15914"/>
                    </a:cubicBezTo>
                    <a:cubicBezTo>
                      <a:pt x="3685" y="16178"/>
                      <a:pt x="3909" y="15819"/>
                      <a:pt x="4050" y="15819"/>
                    </a:cubicBezTo>
                    <a:cubicBezTo>
                      <a:pt x="4318" y="15819"/>
                      <a:pt x="4521" y="15540"/>
                      <a:pt x="4746" y="15429"/>
                    </a:cubicBezTo>
                    <a:cubicBezTo>
                      <a:pt x="4904" y="15350"/>
                      <a:pt x="5142" y="15358"/>
                      <a:pt x="5113" y="15092"/>
                    </a:cubicBezTo>
                    <a:cubicBezTo>
                      <a:pt x="5108" y="15051"/>
                      <a:pt x="5191" y="15049"/>
                      <a:pt x="5224" y="15056"/>
                    </a:cubicBezTo>
                    <a:cubicBezTo>
                      <a:pt x="5227" y="15026"/>
                      <a:pt x="5232" y="14996"/>
                      <a:pt x="5238" y="14967"/>
                    </a:cubicBezTo>
                    <a:cubicBezTo>
                      <a:pt x="5244" y="14974"/>
                      <a:pt x="5256" y="14987"/>
                      <a:pt x="5262" y="14995"/>
                    </a:cubicBezTo>
                    <a:cubicBezTo>
                      <a:pt x="5385" y="14964"/>
                      <a:pt x="5690" y="14881"/>
                      <a:pt x="5666" y="14697"/>
                    </a:cubicBezTo>
                    <a:cubicBezTo>
                      <a:pt x="5680" y="14778"/>
                      <a:pt x="5943" y="14440"/>
                      <a:pt x="5924" y="14454"/>
                    </a:cubicBezTo>
                    <a:cubicBezTo>
                      <a:pt x="5959" y="14436"/>
                      <a:pt x="6024" y="14445"/>
                      <a:pt x="6061" y="14446"/>
                    </a:cubicBezTo>
                    <a:lnTo>
                      <a:pt x="6064" y="14398"/>
                    </a:lnTo>
                    <a:lnTo>
                      <a:pt x="6088" y="14378"/>
                    </a:lnTo>
                    <a:cubicBezTo>
                      <a:pt x="6071" y="14281"/>
                      <a:pt x="6052" y="14106"/>
                      <a:pt x="6092" y="14014"/>
                    </a:cubicBezTo>
                    <a:cubicBezTo>
                      <a:pt x="6217" y="14121"/>
                      <a:pt x="6399" y="13516"/>
                      <a:pt x="6416" y="13402"/>
                    </a:cubicBezTo>
                    <a:cubicBezTo>
                      <a:pt x="6337" y="13408"/>
                      <a:pt x="6330" y="13381"/>
                      <a:pt x="6268" y="13333"/>
                    </a:cubicBezTo>
                    <a:cubicBezTo>
                      <a:pt x="6116" y="13110"/>
                      <a:pt x="6087" y="13191"/>
                      <a:pt x="5900" y="13054"/>
                    </a:cubicBezTo>
                    <a:cubicBezTo>
                      <a:pt x="5695" y="12901"/>
                      <a:pt x="5769" y="12651"/>
                      <a:pt x="5663" y="12468"/>
                    </a:cubicBezTo>
                    <a:cubicBezTo>
                      <a:pt x="5681" y="12448"/>
                      <a:pt x="5685" y="12420"/>
                      <a:pt x="5677" y="12383"/>
                    </a:cubicBezTo>
                    <a:cubicBezTo>
                      <a:pt x="5773" y="12362"/>
                      <a:pt x="5783" y="12641"/>
                      <a:pt x="5830" y="12702"/>
                    </a:cubicBezTo>
                    <a:cubicBezTo>
                      <a:pt x="5907" y="12800"/>
                      <a:pt x="6096" y="12798"/>
                      <a:pt x="6204" y="12813"/>
                    </a:cubicBezTo>
                    <a:cubicBezTo>
                      <a:pt x="6343" y="12843"/>
                      <a:pt x="6560" y="12984"/>
                      <a:pt x="6684" y="12921"/>
                    </a:cubicBezTo>
                    <a:cubicBezTo>
                      <a:pt x="6904" y="12809"/>
                      <a:pt x="7142" y="12917"/>
                      <a:pt x="7377" y="12831"/>
                    </a:cubicBezTo>
                    <a:cubicBezTo>
                      <a:pt x="7381" y="12857"/>
                      <a:pt x="7392" y="12874"/>
                      <a:pt x="7409" y="12884"/>
                    </a:cubicBezTo>
                    <a:cubicBezTo>
                      <a:pt x="7402" y="12977"/>
                      <a:pt x="7445" y="12999"/>
                      <a:pt x="7507" y="12996"/>
                    </a:cubicBezTo>
                    <a:cubicBezTo>
                      <a:pt x="7525" y="13107"/>
                      <a:pt x="7595" y="13302"/>
                      <a:pt x="7708" y="13243"/>
                    </a:cubicBezTo>
                    <a:cubicBezTo>
                      <a:pt x="7799" y="13358"/>
                      <a:pt x="7948" y="13516"/>
                      <a:pt x="8082" y="13456"/>
                    </a:cubicBezTo>
                    <a:cubicBezTo>
                      <a:pt x="8040" y="13536"/>
                      <a:pt x="7899" y="13395"/>
                      <a:pt x="7863" y="13512"/>
                    </a:cubicBezTo>
                    <a:cubicBezTo>
                      <a:pt x="7838" y="13591"/>
                      <a:pt x="7985" y="13734"/>
                      <a:pt x="8024" y="13785"/>
                    </a:cubicBezTo>
                    <a:cubicBezTo>
                      <a:pt x="8174" y="13978"/>
                      <a:pt x="8328" y="14099"/>
                      <a:pt x="8506" y="13859"/>
                    </a:cubicBezTo>
                    <a:cubicBezTo>
                      <a:pt x="8506" y="13859"/>
                      <a:pt x="8511" y="13822"/>
                      <a:pt x="8511" y="13821"/>
                    </a:cubicBezTo>
                    <a:cubicBezTo>
                      <a:pt x="8597" y="14372"/>
                      <a:pt x="8658" y="15060"/>
                      <a:pt x="8944" y="15536"/>
                    </a:cubicBezTo>
                    <a:cubicBezTo>
                      <a:pt x="9051" y="15713"/>
                      <a:pt x="9457" y="17441"/>
                      <a:pt x="9713" y="17105"/>
                    </a:cubicBezTo>
                    <a:cubicBezTo>
                      <a:pt x="9784" y="17012"/>
                      <a:pt x="9781" y="16935"/>
                      <a:pt x="9870" y="16876"/>
                    </a:cubicBezTo>
                    <a:cubicBezTo>
                      <a:pt x="9961" y="16816"/>
                      <a:pt x="9845" y="16697"/>
                      <a:pt x="9968" y="16619"/>
                    </a:cubicBezTo>
                    <a:cubicBezTo>
                      <a:pt x="9997" y="16525"/>
                      <a:pt x="10045" y="16545"/>
                      <a:pt x="10043" y="16402"/>
                    </a:cubicBezTo>
                    <a:cubicBezTo>
                      <a:pt x="10042" y="16315"/>
                      <a:pt x="9996" y="16229"/>
                      <a:pt x="10027" y="16148"/>
                    </a:cubicBezTo>
                    <a:cubicBezTo>
                      <a:pt x="10149" y="15836"/>
                      <a:pt x="9994" y="15606"/>
                      <a:pt x="10014" y="15300"/>
                    </a:cubicBezTo>
                    <a:cubicBezTo>
                      <a:pt x="10017" y="15254"/>
                      <a:pt x="10218" y="15132"/>
                      <a:pt x="10207" y="15132"/>
                    </a:cubicBezTo>
                    <a:cubicBezTo>
                      <a:pt x="10321" y="15132"/>
                      <a:pt x="10494" y="14748"/>
                      <a:pt x="10602" y="14634"/>
                    </a:cubicBezTo>
                    <a:cubicBezTo>
                      <a:pt x="10691" y="14538"/>
                      <a:pt x="10737" y="14284"/>
                      <a:pt x="10862" y="14259"/>
                    </a:cubicBezTo>
                    <a:cubicBezTo>
                      <a:pt x="10992" y="14233"/>
                      <a:pt x="11028" y="14088"/>
                      <a:pt x="11120" y="13995"/>
                    </a:cubicBezTo>
                    <a:cubicBezTo>
                      <a:pt x="10889" y="13710"/>
                      <a:pt x="11322" y="13817"/>
                      <a:pt x="11401" y="13792"/>
                    </a:cubicBezTo>
                    <a:lnTo>
                      <a:pt x="11405" y="13809"/>
                    </a:lnTo>
                    <a:cubicBezTo>
                      <a:pt x="11513" y="13796"/>
                      <a:pt x="11840" y="13734"/>
                      <a:pt x="11758" y="13509"/>
                    </a:cubicBezTo>
                    <a:cubicBezTo>
                      <a:pt x="11915" y="13567"/>
                      <a:pt x="11804" y="13766"/>
                      <a:pt x="11804" y="13858"/>
                    </a:cubicBezTo>
                    <a:cubicBezTo>
                      <a:pt x="11855" y="13932"/>
                      <a:pt x="11916" y="14007"/>
                      <a:pt x="11963" y="14088"/>
                    </a:cubicBezTo>
                    <a:cubicBezTo>
                      <a:pt x="12025" y="14193"/>
                      <a:pt x="12122" y="14206"/>
                      <a:pt x="12170" y="14271"/>
                    </a:cubicBezTo>
                    <a:cubicBezTo>
                      <a:pt x="12116" y="14362"/>
                      <a:pt x="12121" y="14561"/>
                      <a:pt x="12259" y="14543"/>
                    </a:cubicBezTo>
                    <a:lnTo>
                      <a:pt x="12265" y="14517"/>
                    </a:lnTo>
                    <a:cubicBezTo>
                      <a:pt x="12405" y="14547"/>
                      <a:pt x="12309" y="15318"/>
                      <a:pt x="12423" y="15210"/>
                    </a:cubicBezTo>
                    <a:cubicBezTo>
                      <a:pt x="12494" y="15441"/>
                      <a:pt x="12802" y="15118"/>
                      <a:pt x="12844" y="14997"/>
                    </a:cubicBezTo>
                    <a:cubicBezTo>
                      <a:pt x="12856" y="15037"/>
                      <a:pt x="12878" y="15060"/>
                      <a:pt x="12911" y="15067"/>
                    </a:cubicBezTo>
                    <a:cubicBezTo>
                      <a:pt x="12902" y="15223"/>
                      <a:pt x="13012" y="15781"/>
                      <a:pt x="13143" y="15859"/>
                    </a:cubicBezTo>
                    <a:lnTo>
                      <a:pt x="13144" y="15854"/>
                    </a:lnTo>
                    <a:cubicBezTo>
                      <a:pt x="13197" y="16052"/>
                      <a:pt x="13142" y="16636"/>
                      <a:pt x="13250" y="16730"/>
                    </a:cubicBezTo>
                    <a:cubicBezTo>
                      <a:pt x="13233" y="16829"/>
                      <a:pt x="13157" y="17177"/>
                      <a:pt x="13261" y="17253"/>
                    </a:cubicBezTo>
                    <a:cubicBezTo>
                      <a:pt x="13268" y="17259"/>
                      <a:pt x="13275" y="17264"/>
                      <a:pt x="13282" y="17267"/>
                    </a:cubicBezTo>
                    <a:cubicBezTo>
                      <a:pt x="13318" y="17267"/>
                      <a:pt x="13328" y="17221"/>
                      <a:pt x="13335" y="17183"/>
                    </a:cubicBezTo>
                    <a:cubicBezTo>
                      <a:pt x="13489" y="17447"/>
                      <a:pt x="13664" y="17696"/>
                      <a:pt x="13664" y="18046"/>
                    </a:cubicBezTo>
                    <a:cubicBezTo>
                      <a:pt x="13665" y="18236"/>
                      <a:pt x="13986" y="18792"/>
                      <a:pt x="14143" y="18792"/>
                    </a:cubicBezTo>
                    <a:lnTo>
                      <a:pt x="14108" y="18792"/>
                    </a:lnTo>
                    <a:lnTo>
                      <a:pt x="14340" y="18993"/>
                    </a:lnTo>
                    <a:cubicBezTo>
                      <a:pt x="14381" y="18801"/>
                      <a:pt x="14438" y="18554"/>
                      <a:pt x="14266" y="18407"/>
                    </a:cubicBezTo>
                    <a:cubicBezTo>
                      <a:pt x="14222" y="18370"/>
                      <a:pt x="14205" y="18151"/>
                      <a:pt x="14226" y="18088"/>
                    </a:cubicBezTo>
                    <a:cubicBezTo>
                      <a:pt x="14290" y="17896"/>
                      <a:pt x="14071" y="17539"/>
                      <a:pt x="13928" y="17499"/>
                    </a:cubicBezTo>
                    <a:cubicBezTo>
                      <a:pt x="13881" y="17415"/>
                      <a:pt x="13661" y="17373"/>
                      <a:pt x="13645" y="17259"/>
                    </a:cubicBezTo>
                    <a:cubicBezTo>
                      <a:pt x="13745" y="17168"/>
                      <a:pt x="13574" y="16889"/>
                      <a:pt x="13559" y="16792"/>
                    </a:cubicBezTo>
                    <a:cubicBezTo>
                      <a:pt x="13529" y="16788"/>
                      <a:pt x="13501" y="16791"/>
                      <a:pt x="13472" y="16803"/>
                    </a:cubicBezTo>
                    <a:cubicBezTo>
                      <a:pt x="13429" y="16495"/>
                      <a:pt x="13632" y="16145"/>
                      <a:pt x="13549" y="15846"/>
                    </a:cubicBezTo>
                    <a:cubicBezTo>
                      <a:pt x="13573" y="15845"/>
                      <a:pt x="13595" y="15843"/>
                      <a:pt x="13619" y="15840"/>
                    </a:cubicBezTo>
                    <a:cubicBezTo>
                      <a:pt x="13609" y="16099"/>
                      <a:pt x="13684" y="15951"/>
                      <a:pt x="13779" y="16047"/>
                    </a:cubicBezTo>
                    <a:cubicBezTo>
                      <a:pt x="13864" y="16023"/>
                      <a:pt x="13870" y="16267"/>
                      <a:pt x="13976" y="16189"/>
                    </a:cubicBezTo>
                    <a:cubicBezTo>
                      <a:pt x="14020" y="16272"/>
                      <a:pt x="14042" y="16563"/>
                      <a:pt x="14148" y="16421"/>
                    </a:cubicBezTo>
                    <a:cubicBezTo>
                      <a:pt x="14160" y="16430"/>
                      <a:pt x="14169" y="16479"/>
                      <a:pt x="14172" y="16497"/>
                    </a:cubicBezTo>
                    <a:cubicBezTo>
                      <a:pt x="14248" y="16535"/>
                      <a:pt x="14324" y="16665"/>
                      <a:pt x="14393" y="16675"/>
                    </a:cubicBezTo>
                    <a:cubicBezTo>
                      <a:pt x="14349" y="16802"/>
                      <a:pt x="14378" y="16936"/>
                      <a:pt x="14328" y="17065"/>
                    </a:cubicBezTo>
                    <a:cubicBezTo>
                      <a:pt x="14423" y="17103"/>
                      <a:pt x="14649" y="16942"/>
                      <a:pt x="14681" y="16817"/>
                    </a:cubicBezTo>
                    <a:cubicBezTo>
                      <a:pt x="14747" y="16823"/>
                      <a:pt x="14771" y="16679"/>
                      <a:pt x="14777" y="16616"/>
                    </a:cubicBezTo>
                    <a:lnTo>
                      <a:pt x="14795" y="16636"/>
                    </a:lnTo>
                    <a:cubicBezTo>
                      <a:pt x="14920" y="16540"/>
                      <a:pt x="15138" y="16456"/>
                      <a:pt x="15162" y="16247"/>
                    </a:cubicBezTo>
                    <a:cubicBezTo>
                      <a:pt x="15186" y="16037"/>
                      <a:pt x="15149" y="15872"/>
                      <a:pt x="15136" y="15668"/>
                    </a:cubicBezTo>
                    <a:cubicBezTo>
                      <a:pt x="15108" y="15228"/>
                      <a:pt x="14762" y="15014"/>
                      <a:pt x="14564" y="14711"/>
                    </a:cubicBezTo>
                    <a:cubicBezTo>
                      <a:pt x="14528" y="14587"/>
                      <a:pt x="14270" y="14343"/>
                      <a:pt x="14428" y="14189"/>
                    </a:cubicBezTo>
                    <a:cubicBezTo>
                      <a:pt x="14501" y="14117"/>
                      <a:pt x="14517" y="14012"/>
                      <a:pt x="14591" y="13938"/>
                    </a:cubicBezTo>
                    <a:cubicBezTo>
                      <a:pt x="14638" y="13892"/>
                      <a:pt x="14715" y="13816"/>
                      <a:pt x="14743" y="13760"/>
                    </a:cubicBezTo>
                    <a:cubicBezTo>
                      <a:pt x="14780" y="13785"/>
                      <a:pt x="14880" y="13924"/>
                      <a:pt x="14917" y="13797"/>
                    </a:cubicBezTo>
                    <a:cubicBezTo>
                      <a:pt x="14919" y="13798"/>
                      <a:pt x="14921" y="13800"/>
                      <a:pt x="14924" y="13802"/>
                    </a:cubicBezTo>
                    <a:cubicBezTo>
                      <a:pt x="14874" y="13903"/>
                      <a:pt x="14944" y="14050"/>
                      <a:pt x="15003" y="14121"/>
                    </a:cubicBezTo>
                    <a:cubicBezTo>
                      <a:pt x="14696" y="14139"/>
                      <a:pt x="14934" y="14721"/>
                      <a:pt x="15063" y="14532"/>
                    </a:cubicBezTo>
                    <a:cubicBezTo>
                      <a:pt x="15168" y="14522"/>
                      <a:pt x="15172" y="14273"/>
                      <a:pt x="15207" y="14188"/>
                    </a:cubicBezTo>
                    <a:cubicBezTo>
                      <a:pt x="15207" y="14093"/>
                      <a:pt x="15157" y="14104"/>
                      <a:pt x="15102" y="14115"/>
                    </a:cubicBezTo>
                    <a:cubicBezTo>
                      <a:pt x="15199" y="14030"/>
                      <a:pt x="15118" y="14016"/>
                      <a:pt x="15104" y="13913"/>
                    </a:cubicBezTo>
                    <a:cubicBezTo>
                      <a:pt x="15092" y="13820"/>
                      <a:pt x="15241" y="13850"/>
                      <a:pt x="15282" y="13822"/>
                    </a:cubicBezTo>
                    <a:cubicBezTo>
                      <a:pt x="15359" y="13767"/>
                      <a:pt x="15439" y="13745"/>
                      <a:pt x="15523" y="13688"/>
                    </a:cubicBezTo>
                    <a:cubicBezTo>
                      <a:pt x="15526" y="13681"/>
                      <a:pt x="15528" y="13675"/>
                      <a:pt x="15529" y="13668"/>
                    </a:cubicBezTo>
                    <a:cubicBezTo>
                      <a:pt x="15564" y="13634"/>
                      <a:pt x="15623" y="13651"/>
                      <a:pt x="15631" y="13574"/>
                    </a:cubicBezTo>
                    <a:cubicBezTo>
                      <a:pt x="15690" y="13627"/>
                      <a:pt x="16074" y="13471"/>
                      <a:pt x="16095" y="13390"/>
                    </a:cubicBezTo>
                    <a:cubicBezTo>
                      <a:pt x="16114" y="13308"/>
                      <a:pt x="16263" y="13203"/>
                      <a:pt x="16314" y="13153"/>
                    </a:cubicBezTo>
                    <a:cubicBezTo>
                      <a:pt x="16369" y="13097"/>
                      <a:pt x="16451" y="12820"/>
                      <a:pt x="16493" y="12794"/>
                    </a:cubicBezTo>
                    <a:lnTo>
                      <a:pt x="16510" y="12781"/>
                    </a:lnTo>
                    <a:cubicBezTo>
                      <a:pt x="16523" y="12573"/>
                      <a:pt x="16584" y="12331"/>
                      <a:pt x="16643" y="12135"/>
                    </a:cubicBezTo>
                    <a:cubicBezTo>
                      <a:pt x="16777" y="12226"/>
                      <a:pt x="16741" y="11976"/>
                      <a:pt x="16718" y="11897"/>
                    </a:cubicBezTo>
                    <a:lnTo>
                      <a:pt x="16759" y="11906"/>
                    </a:lnTo>
                    <a:cubicBezTo>
                      <a:pt x="16726" y="11747"/>
                      <a:pt x="16728" y="11491"/>
                      <a:pt x="16531" y="11506"/>
                    </a:cubicBezTo>
                    <a:cubicBezTo>
                      <a:pt x="16589" y="11423"/>
                      <a:pt x="16734" y="11436"/>
                      <a:pt x="16572" y="11272"/>
                    </a:cubicBezTo>
                    <a:lnTo>
                      <a:pt x="16584" y="11278"/>
                    </a:lnTo>
                    <a:cubicBezTo>
                      <a:pt x="16598" y="11049"/>
                      <a:pt x="16383" y="11061"/>
                      <a:pt x="16346" y="10916"/>
                    </a:cubicBezTo>
                    <a:cubicBezTo>
                      <a:pt x="16216" y="10747"/>
                      <a:pt x="16131" y="10449"/>
                      <a:pt x="15922" y="10393"/>
                    </a:cubicBezTo>
                    <a:cubicBezTo>
                      <a:pt x="15951" y="10281"/>
                      <a:pt x="15996" y="10050"/>
                      <a:pt x="16094" y="10009"/>
                    </a:cubicBezTo>
                    <a:cubicBezTo>
                      <a:pt x="16162" y="9981"/>
                      <a:pt x="16172" y="9976"/>
                      <a:pt x="16241" y="9976"/>
                    </a:cubicBezTo>
                    <a:cubicBezTo>
                      <a:pt x="16389" y="9976"/>
                      <a:pt x="16257" y="9717"/>
                      <a:pt x="16138" y="9717"/>
                    </a:cubicBezTo>
                    <a:cubicBezTo>
                      <a:pt x="16041" y="9717"/>
                      <a:pt x="15947" y="9596"/>
                      <a:pt x="15855" y="9645"/>
                    </a:cubicBezTo>
                    <a:cubicBezTo>
                      <a:pt x="15815" y="9666"/>
                      <a:pt x="15657" y="9959"/>
                      <a:pt x="15665" y="9700"/>
                    </a:cubicBezTo>
                    <a:cubicBezTo>
                      <a:pt x="15671" y="9442"/>
                      <a:pt x="15348" y="9696"/>
                      <a:pt x="15343" y="9394"/>
                    </a:cubicBezTo>
                    <a:cubicBezTo>
                      <a:pt x="15385" y="9432"/>
                      <a:pt x="15449" y="9421"/>
                      <a:pt x="15498" y="9408"/>
                    </a:cubicBezTo>
                    <a:cubicBezTo>
                      <a:pt x="15515" y="9403"/>
                      <a:pt x="15696" y="9022"/>
                      <a:pt x="15716" y="8978"/>
                    </a:cubicBezTo>
                    <a:cubicBezTo>
                      <a:pt x="15802" y="8780"/>
                      <a:pt x="15869" y="9340"/>
                      <a:pt x="15873" y="9343"/>
                    </a:cubicBezTo>
                    <a:cubicBezTo>
                      <a:pt x="15724" y="9412"/>
                      <a:pt x="15962" y="9649"/>
                      <a:pt x="16042" y="9398"/>
                    </a:cubicBezTo>
                    <a:cubicBezTo>
                      <a:pt x="16080" y="9281"/>
                      <a:pt x="16134" y="9226"/>
                      <a:pt x="16255" y="9232"/>
                    </a:cubicBezTo>
                    <a:cubicBezTo>
                      <a:pt x="16563" y="9232"/>
                      <a:pt x="16381" y="9707"/>
                      <a:pt x="16600" y="9725"/>
                    </a:cubicBezTo>
                    <a:cubicBezTo>
                      <a:pt x="16602" y="9756"/>
                      <a:pt x="16619" y="9789"/>
                      <a:pt x="16637" y="9811"/>
                    </a:cubicBezTo>
                    <a:cubicBezTo>
                      <a:pt x="16663" y="9798"/>
                      <a:pt x="16698" y="9771"/>
                      <a:pt x="16709" y="9740"/>
                    </a:cubicBezTo>
                    <a:cubicBezTo>
                      <a:pt x="16725" y="9749"/>
                      <a:pt x="16741" y="9758"/>
                      <a:pt x="16757" y="9767"/>
                    </a:cubicBezTo>
                    <a:cubicBezTo>
                      <a:pt x="16769" y="9767"/>
                      <a:pt x="16778" y="9762"/>
                      <a:pt x="16785" y="9756"/>
                    </a:cubicBezTo>
                    <a:cubicBezTo>
                      <a:pt x="16797" y="9780"/>
                      <a:pt x="16820" y="9802"/>
                      <a:pt x="16840" y="9817"/>
                    </a:cubicBezTo>
                    <a:cubicBezTo>
                      <a:pt x="16852" y="9804"/>
                      <a:pt x="16864" y="9788"/>
                      <a:pt x="16873" y="9771"/>
                    </a:cubicBezTo>
                    <a:cubicBezTo>
                      <a:pt x="16891" y="9805"/>
                      <a:pt x="16902" y="9828"/>
                      <a:pt x="16908" y="9843"/>
                    </a:cubicBezTo>
                    <a:cubicBezTo>
                      <a:pt x="16847" y="9895"/>
                      <a:pt x="17004" y="10307"/>
                      <a:pt x="17021" y="10410"/>
                    </a:cubicBezTo>
                    <a:cubicBezTo>
                      <a:pt x="17070" y="10691"/>
                      <a:pt x="17304" y="10518"/>
                      <a:pt x="17449" y="10518"/>
                    </a:cubicBezTo>
                    <a:cubicBezTo>
                      <a:pt x="17808" y="10215"/>
                      <a:pt x="17261" y="9613"/>
                      <a:pt x="17080" y="9402"/>
                    </a:cubicBezTo>
                    <a:lnTo>
                      <a:pt x="17048" y="9438"/>
                    </a:lnTo>
                    <a:cubicBezTo>
                      <a:pt x="16837" y="9231"/>
                      <a:pt x="16887" y="9348"/>
                      <a:pt x="17005" y="9091"/>
                    </a:cubicBezTo>
                    <a:cubicBezTo>
                      <a:pt x="17099" y="8895"/>
                      <a:pt x="16986" y="8839"/>
                      <a:pt x="17044" y="8633"/>
                    </a:cubicBezTo>
                    <a:cubicBezTo>
                      <a:pt x="17065" y="8626"/>
                      <a:pt x="17115" y="8634"/>
                      <a:pt x="17137" y="8636"/>
                    </a:cubicBezTo>
                    <a:cubicBezTo>
                      <a:pt x="17110" y="8586"/>
                      <a:pt x="17077" y="8532"/>
                      <a:pt x="17040" y="8493"/>
                    </a:cubicBezTo>
                    <a:cubicBezTo>
                      <a:pt x="17041" y="8492"/>
                      <a:pt x="17041" y="8490"/>
                      <a:pt x="17042" y="8488"/>
                    </a:cubicBezTo>
                    <a:cubicBezTo>
                      <a:pt x="17064" y="8487"/>
                      <a:pt x="17086" y="8479"/>
                      <a:pt x="17106" y="8468"/>
                    </a:cubicBezTo>
                    <a:cubicBezTo>
                      <a:pt x="17136" y="8432"/>
                      <a:pt x="17150" y="8393"/>
                      <a:pt x="17159" y="8342"/>
                    </a:cubicBezTo>
                    <a:cubicBezTo>
                      <a:pt x="17315" y="8418"/>
                      <a:pt x="17705" y="8619"/>
                      <a:pt x="17671" y="8117"/>
                    </a:cubicBezTo>
                    <a:cubicBezTo>
                      <a:pt x="17658" y="7925"/>
                      <a:pt x="17808" y="7735"/>
                      <a:pt x="17792" y="7535"/>
                    </a:cubicBezTo>
                    <a:cubicBezTo>
                      <a:pt x="17781" y="7389"/>
                      <a:pt x="17861" y="7091"/>
                      <a:pt x="17823" y="6968"/>
                    </a:cubicBezTo>
                    <a:cubicBezTo>
                      <a:pt x="17754" y="6743"/>
                      <a:pt x="17595" y="6575"/>
                      <a:pt x="17533" y="6355"/>
                    </a:cubicBezTo>
                    <a:cubicBezTo>
                      <a:pt x="17482" y="6176"/>
                      <a:pt x="17477" y="6076"/>
                      <a:pt x="17371" y="5930"/>
                    </a:cubicBezTo>
                    <a:cubicBezTo>
                      <a:pt x="17206" y="5696"/>
                      <a:pt x="16964" y="5566"/>
                      <a:pt x="16701" y="5550"/>
                    </a:cubicBezTo>
                    <a:lnTo>
                      <a:pt x="16702" y="5599"/>
                    </a:lnTo>
                    <a:lnTo>
                      <a:pt x="16682" y="5620"/>
                    </a:lnTo>
                    <a:cubicBezTo>
                      <a:pt x="16715" y="5661"/>
                      <a:pt x="16696" y="5689"/>
                      <a:pt x="16705" y="5735"/>
                    </a:cubicBezTo>
                    <a:cubicBezTo>
                      <a:pt x="16705" y="5735"/>
                      <a:pt x="16701" y="5738"/>
                      <a:pt x="16686" y="5738"/>
                    </a:cubicBezTo>
                    <a:cubicBezTo>
                      <a:pt x="16699" y="5604"/>
                      <a:pt x="16597" y="5649"/>
                      <a:pt x="16543" y="5672"/>
                    </a:cubicBezTo>
                    <a:cubicBezTo>
                      <a:pt x="16464" y="5655"/>
                      <a:pt x="16474" y="5478"/>
                      <a:pt x="16362" y="5478"/>
                    </a:cubicBezTo>
                    <a:cubicBezTo>
                      <a:pt x="16292" y="5478"/>
                      <a:pt x="16248" y="5504"/>
                      <a:pt x="16175" y="5453"/>
                    </a:cubicBezTo>
                    <a:cubicBezTo>
                      <a:pt x="16188" y="5307"/>
                      <a:pt x="16331" y="5234"/>
                      <a:pt x="16320" y="5059"/>
                    </a:cubicBezTo>
                    <a:cubicBezTo>
                      <a:pt x="16316" y="4984"/>
                      <a:pt x="16399" y="4871"/>
                      <a:pt x="16438" y="4830"/>
                    </a:cubicBezTo>
                    <a:cubicBezTo>
                      <a:pt x="16438" y="4780"/>
                      <a:pt x="16419" y="4738"/>
                      <a:pt x="16403" y="4694"/>
                    </a:cubicBezTo>
                    <a:cubicBezTo>
                      <a:pt x="16485" y="4410"/>
                      <a:pt x="16622" y="4513"/>
                      <a:pt x="16822" y="4502"/>
                    </a:cubicBezTo>
                    <a:cubicBezTo>
                      <a:pt x="17017" y="4491"/>
                      <a:pt x="17229" y="4512"/>
                      <a:pt x="17432" y="4486"/>
                    </a:cubicBezTo>
                    <a:cubicBezTo>
                      <a:pt x="17432" y="4486"/>
                      <a:pt x="17380" y="4399"/>
                      <a:pt x="17380" y="4399"/>
                    </a:cubicBezTo>
                    <a:cubicBezTo>
                      <a:pt x="17472" y="4395"/>
                      <a:pt x="17591" y="4417"/>
                      <a:pt x="17675" y="4457"/>
                    </a:cubicBezTo>
                    <a:lnTo>
                      <a:pt x="17587" y="4479"/>
                    </a:lnTo>
                    <a:cubicBezTo>
                      <a:pt x="17820" y="4694"/>
                      <a:pt x="18012" y="4482"/>
                      <a:pt x="18255" y="4567"/>
                    </a:cubicBezTo>
                    <a:lnTo>
                      <a:pt x="18310" y="4498"/>
                    </a:lnTo>
                    <a:cubicBezTo>
                      <a:pt x="18234" y="4374"/>
                      <a:pt x="18125" y="4427"/>
                      <a:pt x="18045" y="4339"/>
                    </a:cubicBezTo>
                    <a:cubicBezTo>
                      <a:pt x="18017" y="4297"/>
                      <a:pt x="18066" y="4003"/>
                      <a:pt x="18073" y="3947"/>
                    </a:cubicBezTo>
                    <a:cubicBezTo>
                      <a:pt x="18187" y="3913"/>
                      <a:pt x="18309" y="3913"/>
                      <a:pt x="18421" y="3949"/>
                    </a:cubicBezTo>
                    <a:cubicBezTo>
                      <a:pt x="18458" y="3949"/>
                      <a:pt x="18515" y="4111"/>
                      <a:pt x="18527" y="4157"/>
                    </a:cubicBezTo>
                    <a:cubicBezTo>
                      <a:pt x="18550" y="4152"/>
                      <a:pt x="18576" y="4143"/>
                      <a:pt x="18595" y="4129"/>
                    </a:cubicBezTo>
                    <a:cubicBezTo>
                      <a:pt x="18617" y="4170"/>
                      <a:pt x="18639" y="4210"/>
                      <a:pt x="18664" y="4248"/>
                    </a:cubicBezTo>
                    <a:cubicBezTo>
                      <a:pt x="18693" y="4222"/>
                      <a:pt x="18724" y="4201"/>
                      <a:pt x="18757" y="4186"/>
                    </a:cubicBezTo>
                    <a:cubicBezTo>
                      <a:pt x="18758" y="4038"/>
                      <a:pt x="18825" y="3956"/>
                      <a:pt x="18932" y="4040"/>
                    </a:cubicBezTo>
                    <a:cubicBezTo>
                      <a:pt x="18932" y="4003"/>
                      <a:pt x="18933" y="3962"/>
                      <a:pt x="18927" y="3925"/>
                    </a:cubicBezTo>
                    <a:cubicBezTo>
                      <a:pt x="18949" y="3962"/>
                      <a:pt x="18974" y="4040"/>
                      <a:pt x="19016" y="4044"/>
                    </a:cubicBezTo>
                    <a:cubicBezTo>
                      <a:pt x="19020" y="4065"/>
                      <a:pt x="19027" y="4085"/>
                      <a:pt x="19036" y="4104"/>
                    </a:cubicBezTo>
                    <a:cubicBezTo>
                      <a:pt x="18991" y="4134"/>
                      <a:pt x="18948" y="4163"/>
                      <a:pt x="18913" y="4209"/>
                    </a:cubicBezTo>
                    <a:lnTo>
                      <a:pt x="18933" y="4227"/>
                    </a:lnTo>
                    <a:lnTo>
                      <a:pt x="18922" y="4242"/>
                    </a:lnTo>
                    <a:cubicBezTo>
                      <a:pt x="18933" y="4251"/>
                      <a:pt x="18941" y="4262"/>
                      <a:pt x="18947" y="4276"/>
                    </a:cubicBezTo>
                    <a:cubicBezTo>
                      <a:pt x="18922" y="4461"/>
                      <a:pt x="18945" y="4782"/>
                      <a:pt x="18746" y="4754"/>
                    </a:cubicBezTo>
                    <a:cubicBezTo>
                      <a:pt x="18747" y="4788"/>
                      <a:pt x="18744" y="4821"/>
                      <a:pt x="18739" y="4854"/>
                    </a:cubicBezTo>
                    <a:cubicBezTo>
                      <a:pt x="18836" y="5008"/>
                      <a:pt x="18864" y="5224"/>
                      <a:pt x="18983" y="5396"/>
                    </a:cubicBezTo>
                    <a:cubicBezTo>
                      <a:pt x="19126" y="5602"/>
                      <a:pt x="19308" y="5753"/>
                      <a:pt x="19457" y="5949"/>
                    </a:cubicBezTo>
                    <a:cubicBezTo>
                      <a:pt x="19532" y="6048"/>
                      <a:pt x="19836" y="6469"/>
                      <a:pt x="19960" y="6469"/>
                    </a:cubicBezTo>
                    <a:cubicBezTo>
                      <a:pt x="20212" y="6469"/>
                      <a:pt x="19956" y="6018"/>
                      <a:pt x="19950" y="5979"/>
                    </a:cubicBezTo>
                    <a:cubicBezTo>
                      <a:pt x="19977" y="5936"/>
                      <a:pt x="20168" y="5982"/>
                      <a:pt x="20211" y="5985"/>
                    </a:cubicBezTo>
                    <a:cubicBezTo>
                      <a:pt x="20174" y="5942"/>
                      <a:pt x="19926" y="5707"/>
                      <a:pt x="19968" y="5649"/>
                    </a:cubicBezTo>
                    <a:cubicBezTo>
                      <a:pt x="19982" y="5630"/>
                      <a:pt x="20101" y="5654"/>
                      <a:pt x="20126" y="5664"/>
                    </a:cubicBezTo>
                    <a:cubicBezTo>
                      <a:pt x="20192" y="5412"/>
                      <a:pt x="19863" y="5420"/>
                      <a:pt x="19903" y="5247"/>
                    </a:cubicBezTo>
                    <a:cubicBezTo>
                      <a:pt x="19934" y="5260"/>
                      <a:pt x="19968" y="5294"/>
                      <a:pt x="19997" y="5315"/>
                    </a:cubicBezTo>
                    <a:cubicBezTo>
                      <a:pt x="20147" y="5117"/>
                      <a:pt x="19645" y="4785"/>
                      <a:pt x="19523" y="4756"/>
                    </a:cubicBezTo>
                    <a:cubicBezTo>
                      <a:pt x="19467" y="4748"/>
                      <a:pt x="19432" y="4643"/>
                      <a:pt x="19443" y="4586"/>
                    </a:cubicBezTo>
                    <a:cubicBezTo>
                      <a:pt x="19470" y="4445"/>
                      <a:pt x="19324" y="4420"/>
                      <a:pt x="19334" y="4366"/>
                    </a:cubicBezTo>
                    <a:cubicBezTo>
                      <a:pt x="19351" y="4272"/>
                      <a:pt x="19470" y="4429"/>
                      <a:pt x="19504" y="4429"/>
                    </a:cubicBezTo>
                    <a:cubicBezTo>
                      <a:pt x="19583" y="4429"/>
                      <a:pt x="19522" y="4292"/>
                      <a:pt x="19560" y="4279"/>
                    </a:cubicBezTo>
                    <a:cubicBezTo>
                      <a:pt x="19779" y="4468"/>
                      <a:pt x="19644" y="4227"/>
                      <a:pt x="19830" y="4227"/>
                    </a:cubicBezTo>
                    <a:cubicBezTo>
                      <a:pt x="19974" y="4180"/>
                      <a:pt x="20153" y="4358"/>
                      <a:pt x="20275" y="4424"/>
                    </a:cubicBezTo>
                    <a:cubicBezTo>
                      <a:pt x="20286" y="4362"/>
                      <a:pt x="20280" y="4286"/>
                      <a:pt x="20244" y="4238"/>
                    </a:cubicBezTo>
                    <a:cubicBezTo>
                      <a:pt x="20487" y="4009"/>
                      <a:pt x="20524" y="3674"/>
                      <a:pt x="20914" y="3862"/>
                    </a:cubicBezTo>
                    <a:cubicBezTo>
                      <a:pt x="20928" y="3840"/>
                      <a:pt x="20946" y="3835"/>
                      <a:pt x="20968" y="3843"/>
                    </a:cubicBezTo>
                    <a:cubicBezTo>
                      <a:pt x="20980" y="3602"/>
                      <a:pt x="20494" y="3359"/>
                      <a:pt x="20326" y="3322"/>
                    </a:cubicBezTo>
                    <a:cubicBezTo>
                      <a:pt x="20400" y="3299"/>
                      <a:pt x="20509" y="3221"/>
                      <a:pt x="20442" y="3106"/>
                    </a:cubicBezTo>
                    <a:cubicBezTo>
                      <a:pt x="20615" y="3209"/>
                      <a:pt x="20796" y="3130"/>
                      <a:pt x="20975" y="3259"/>
                    </a:cubicBezTo>
                    <a:cubicBezTo>
                      <a:pt x="21042" y="3307"/>
                      <a:pt x="21600" y="3507"/>
                      <a:pt x="21591" y="3334"/>
                    </a:cubicBezTo>
                    <a:cubicBezTo>
                      <a:pt x="21518" y="3261"/>
                      <a:pt x="21537" y="3195"/>
                      <a:pt x="21482" y="3136"/>
                    </a:cubicBezTo>
                    <a:close/>
                    <a:moveTo>
                      <a:pt x="16994" y="18909"/>
                    </a:moveTo>
                    <a:cubicBezTo>
                      <a:pt x="16992" y="18916"/>
                      <a:pt x="16986" y="18936"/>
                      <a:pt x="16994" y="18908"/>
                    </a:cubicBezTo>
                    <a:cubicBezTo>
                      <a:pt x="16995" y="18905"/>
                      <a:pt x="16995" y="18906"/>
                      <a:pt x="16994" y="18908"/>
                    </a:cubicBezTo>
                    <a:cubicBezTo>
                      <a:pt x="17025" y="18802"/>
                      <a:pt x="16849" y="18703"/>
                      <a:pt x="16797" y="18645"/>
                    </a:cubicBezTo>
                    <a:cubicBezTo>
                      <a:pt x="16910" y="18509"/>
                      <a:pt x="16724" y="18432"/>
                      <a:pt x="16738" y="18304"/>
                    </a:cubicBezTo>
                    <a:lnTo>
                      <a:pt x="16754" y="18340"/>
                    </a:lnTo>
                    <a:lnTo>
                      <a:pt x="16768" y="18257"/>
                    </a:lnTo>
                    <a:lnTo>
                      <a:pt x="16776" y="18259"/>
                    </a:lnTo>
                    <a:cubicBezTo>
                      <a:pt x="16763" y="18110"/>
                      <a:pt x="16888" y="18117"/>
                      <a:pt x="16947" y="18016"/>
                    </a:cubicBezTo>
                    <a:cubicBezTo>
                      <a:pt x="16932" y="18006"/>
                      <a:pt x="16894" y="17954"/>
                      <a:pt x="16878" y="17954"/>
                    </a:cubicBezTo>
                    <a:cubicBezTo>
                      <a:pt x="17187" y="17954"/>
                      <a:pt x="16910" y="17614"/>
                      <a:pt x="16748" y="17594"/>
                    </a:cubicBezTo>
                    <a:cubicBezTo>
                      <a:pt x="16760" y="17529"/>
                      <a:pt x="16681" y="17426"/>
                      <a:pt x="16659" y="17362"/>
                    </a:cubicBezTo>
                    <a:cubicBezTo>
                      <a:pt x="16473" y="17255"/>
                      <a:pt x="16458" y="17581"/>
                      <a:pt x="16392" y="17697"/>
                    </a:cubicBezTo>
                    <a:lnTo>
                      <a:pt x="16408" y="17712"/>
                    </a:lnTo>
                    <a:cubicBezTo>
                      <a:pt x="16350" y="17704"/>
                      <a:pt x="16222" y="17768"/>
                      <a:pt x="16295" y="17866"/>
                    </a:cubicBezTo>
                    <a:cubicBezTo>
                      <a:pt x="16216" y="17940"/>
                      <a:pt x="16061" y="17932"/>
                      <a:pt x="16023" y="18049"/>
                    </a:cubicBezTo>
                    <a:cubicBezTo>
                      <a:pt x="15957" y="18251"/>
                      <a:pt x="15876" y="18304"/>
                      <a:pt x="15732" y="18363"/>
                    </a:cubicBezTo>
                    <a:cubicBezTo>
                      <a:pt x="15609" y="18415"/>
                      <a:pt x="15571" y="18696"/>
                      <a:pt x="15535" y="18708"/>
                    </a:cubicBezTo>
                    <a:cubicBezTo>
                      <a:pt x="15508" y="18708"/>
                      <a:pt x="15366" y="18659"/>
                      <a:pt x="15367" y="18626"/>
                    </a:cubicBezTo>
                    <a:lnTo>
                      <a:pt x="15369" y="18534"/>
                    </a:lnTo>
                    <a:lnTo>
                      <a:pt x="15311" y="18575"/>
                    </a:lnTo>
                    <a:lnTo>
                      <a:pt x="15306" y="18562"/>
                    </a:lnTo>
                    <a:cubicBezTo>
                      <a:pt x="15117" y="18677"/>
                      <a:pt x="15108" y="18934"/>
                      <a:pt x="15200" y="19136"/>
                    </a:cubicBezTo>
                    <a:cubicBezTo>
                      <a:pt x="15161" y="19181"/>
                      <a:pt x="15164" y="19258"/>
                      <a:pt x="15203" y="19303"/>
                    </a:cubicBezTo>
                    <a:cubicBezTo>
                      <a:pt x="15195" y="19335"/>
                      <a:pt x="15210" y="19374"/>
                      <a:pt x="15235" y="19385"/>
                    </a:cubicBezTo>
                    <a:cubicBezTo>
                      <a:pt x="15225" y="19424"/>
                      <a:pt x="15232" y="19455"/>
                      <a:pt x="15254" y="19479"/>
                    </a:cubicBezTo>
                    <a:cubicBezTo>
                      <a:pt x="15285" y="19481"/>
                      <a:pt x="15311" y="19464"/>
                      <a:pt x="15340" y="19452"/>
                    </a:cubicBezTo>
                    <a:cubicBezTo>
                      <a:pt x="15350" y="19468"/>
                      <a:pt x="15353" y="19488"/>
                      <a:pt x="15347" y="19511"/>
                    </a:cubicBezTo>
                    <a:cubicBezTo>
                      <a:pt x="15325" y="19540"/>
                      <a:pt x="15350" y="19890"/>
                      <a:pt x="15399" y="19920"/>
                    </a:cubicBezTo>
                    <a:cubicBezTo>
                      <a:pt x="15473" y="19966"/>
                      <a:pt x="15568" y="19928"/>
                      <a:pt x="15643" y="19918"/>
                    </a:cubicBezTo>
                    <a:cubicBezTo>
                      <a:pt x="15630" y="20115"/>
                      <a:pt x="15842" y="20079"/>
                      <a:pt x="15913" y="19951"/>
                    </a:cubicBezTo>
                    <a:cubicBezTo>
                      <a:pt x="15943" y="20003"/>
                      <a:pt x="16038" y="20088"/>
                      <a:pt x="16085" y="20029"/>
                    </a:cubicBezTo>
                    <a:cubicBezTo>
                      <a:pt x="16181" y="20173"/>
                      <a:pt x="16201" y="20238"/>
                      <a:pt x="16389" y="20115"/>
                    </a:cubicBezTo>
                    <a:cubicBezTo>
                      <a:pt x="16410" y="20270"/>
                      <a:pt x="16541" y="20049"/>
                      <a:pt x="16499" y="19901"/>
                    </a:cubicBezTo>
                    <a:cubicBezTo>
                      <a:pt x="16526" y="19881"/>
                      <a:pt x="16539" y="19851"/>
                      <a:pt x="16538" y="19809"/>
                    </a:cubicBezTo>
                    <a:lnTo>
                      <a:pt x="16562" y="19798"/>
                    </a:lnTo>
                    <a:cubicBezTo>
                      <a:pt x="16568" y="19733"/>
                      <a:pt x="16573" y="19601"/>
                      <a:pt x="16539" y="19554"/>
                    </a:cubicBezTo>
                    <a:cubicBezTo>
                      <a:pt x="16562" y="19523"/>
                      <a:pt x="16574" y="19505"/>
                      <a:pt x="16597" y="19520"/>
                    </a:cubicBezTo>
                    <a:cubicBezTo>
                      <a:pt x="16644" y="19442"/>
                      <a:pt x="16806" y="19309"/>
                      <a:pt x="16741" y="19205"/>
                    </a:cubicBezTo>
                    <a:cubicBezTo>
                      <a:pt x="16704" y="19144"/>
                      <a:pt x="16767" y="18984"/>
                      <a:pt x="16806" y="18955"/>
                    </a:cubicBezTo>
                    <a:cubicBezTo>
                      <a:pt x="16858" y="18955"/>
                      <a:pt x="16966" y="19000"/>
                      <a:pt x="16994" y="18909"/>
                    </a:cubicBezTo>
                    <a:close/>
                    <a:moveTo>
                      <a:pt x="17082" y="15769"/>
                    </a:moveTo>
                    <a:cubicBezTo>
                      <a:pt x="17065" y="15769"/>
                      <a:pt x="17051" y="15769"/>
                      <a:pt x="17082" y="15769"/>
                    </a:cubicBezTo>
                    <a:cubicBezTo>
                      <a:pt x="17137" y="15769"/>
                      <a:pt x="17106" y="15769"/>
                      <a:pt x="17083" y="15769"/>
                    </a:cubicBezTo>
                    <a:cubicBezTo>
                      <a:pt x="17275" y="15768"/>
                      <a:pt x="17243" y="16089"/>
                      <a:pt x="17193" y="16059"/>
                    </a:cubicBezTo>
                    <a:cubicBezTo>
                      <a:pt x="17151" y="16034"/>
                      <a:pt x="17029" y="15770"/>
                      <a:pt x="17082" y="15769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marL="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809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3619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30428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072384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840480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608576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376672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144768" algn="l" defTabSz="1536192" rtl="0" eaLnBrk="1" latinLnBrk="0" hangingPunct="1">
                  <a:defRPr sz="3024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endParaRPr sz="1512">
                  <a:solidFill>
                    <a:schemeClr val="accen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060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4" name="Freeform 103"/>
          <p:cNvSpPr>
            <a:spLocks/>
          </p:cNvSpPr>
          <p:nvPr/>
        </p:nvSpPr>
        <p:spPr bwMode="auto">
          <a:xfrm>
            <a:off x="1068391" y="1690689"/>
            <a:ext cx="1572576" cy="1889710"/>
          </a:xfrm>
          <a:custGeom>
            <a:avLst/>
            <a:gdLst>
              <a:gd name="connsiteX0" fmla="*/ 1917851 w 3145561"/>
              <a:gd name="connsiteY0" fmla="*/ 3609032 h 3779911"/>
              <a:gd name="connsiteX1" fmla="*/ 1905813 w 3145561"/>
              <a:gd name="connsiteY1" fmla="*/ 3639038 h 3779911"/>
              <a:gd name="connsiteX2" fmla="*/ 1893774 w 3145561"/>
              <a:gd name="connsiteY2" fmla="*/ 3669045 h 3779911"/>
              <a:gd name="connsiteX3" fmla="*/ 1905813 w 3145561"/>
              <a:gd name="connsiteY3" fmla="*/ 3711053 h 3779911"/>
              <a:gd name="connsiteX4" fmla="*/ 1887755 w 3145561"/>
              <a:gd name="connsiteY4" fmla="*/ 3729057 h 3779911"/>
              <a:gd name="connsiteX5" fmla="*/ 1869697 w 3145561"/>
              <a:gd name="connsiteY5" fmla="*/ 3717055 h 3779911"/>
              <a:gd name="connsiteX6" fmla="*/ 1749311 w 3145561"/>
              <a:gd name="connsiteY6" fmla="*/ 3651041 h 3779911"/>
              <a:gd name="connsiteX7" fmla="*/ 1707176 w 3145561"/>
              <a:gd name="connsiteY7" fmla="*/ 3639038 h 3779911"/>
              <a:gd name="connsiteX8" fmla="*/ 1707176 w 3145561"/>
              <a:gd name="connsiteY8" fmla="*/ 3621035 h 3779911"/>
              <a:gd name="connsiteX9" fmla="*/ 1827562 w 3145561"/>
              <a:gd name="connsiteY9" fmla="*/ 3627036 h 3779911"/>
              <a:gd name="connsiteX10" fmla="*/ 1917851 w 3145561"/>
              <a:gd name="connsiteY10" fmla="*/ 3609032 h 3779911"/>
              <a:gd name="connsiteX11" fmla="*/ 1004125 w 3145561"/>
              <a:gd name="connsiteY11" fmla="*/ 3445736 h 3779911"/>
              <a:gd name="connsiteX12" fmla="*/ 1017040 w 3145561"/>
              <a:gd name="connsiteY12" fmla="*/ 3476870 h 3779911"/>
              <a:gd name="connsiteX13" fmla="*/ 997668 w 3145561"/>
              <a:gd name="connsiteY13" fmla="*/ 3489323 h 3779911"/>
              <a:gd name="connsiteX14" fmla="*/ 958923 w 3145561"/>
              <a:gd name="connsiteY14" fmla="*/ 3464416 h 3779911"/>
              <a:gd name="connsiteX15" fmla="*/ 1004125 w 3145561"/>
              <a:gd name="connsiteY15" fmla="*/ 3445736 h 3779911"/>
              <a:gd name="connsiteX16" fmla="*/ 1449855 w 3145561"/>
              <a:gd name="connsiteY16" fmla="*/ 3322241 h 3779911"/>
              <a:gd name="connsiteX17" fmla="*/ 1486560 w 3145561"/>
              <a:gd name="connsiteY17" fmla="*/ 3340733 h 3779911"/>
              <a:gd name="connsiteX18" fmla="*/ 1504913 w 3145561"/>
              <a:gd name="connsiteY18" fmla="*/ 3451683 h 3779911"/>
              <a:gd name="connsiteX19" fmla="*/ 1431502 w 3145561"/>
              <a:gd name="connsiteY19" fmla="*/ 3525649 h 3779911"/>
              <a:gd name="connsiteX20" fmla="*/ 1407032 w 3145561"/>
              <a:gd name="connsiteY20" fmla="*/ 3470174 h 3779911"/>
              <a:gd name="connsiteX21" fmla="*/ 1425385 w 3145561"/>
              <a:gd name="connsiteY21" fmla="*/ 3414699 h 3779911"/>
              <a:gd name="connsiteX22" fmla="*/ 1394797 w 3145561"/>
              <a:gd name="connsiteY22" fmla="*/ 3359225 h 3779911"/>
              <a:gd name="connsiteX23" fmla="*/ 1449855 w 3145561"/>
              <a:gd name="connsiteY23" fmla="*/ 3322241 h 3779911"/>
              <a:gd name="connsiteX24" fmla="*/ 1469864 w 3145561"/>
              <a:gd name="connsiteY24" fmla="*/ 3169683 h 3779911"/>
              <a:gd name="connsiteX25" fmla="*/ 1481972 w 3145561"/>
              <a:gd name="connsiteY25" fmla="*/ 3199690 h 3779911"/>
              <a:gd name="connsiteX26" fmla="*/ 1457757 w 3145561"/>
              <a:gd name="connsiteY26" fmla="*/ 3307712 h 3779911"/>
              <a:gd name="connsiteX27" fmla="*/ 1409326 w 3145561"/>
              <a:gd name="connsiteY27" fmla="*/ 3205691 h 3779911"/>
              <a:gd name="connsiteX28" fmla="*/ 1427488 w 3145561"/>
              <a:gd name="connsiteY28" fmla="*/ 3199690 h 3779911"/>
              <a:gd name="connsiteX29" fmla="*/ 1469864 w 3145561"/>
              <a:gd name="connsiteY29" fmla="*/ 3169683 h 3779911"/>
              <a:gd name="connsiteX30" fmla="*/ 194425 w 3145561"/>
              <a:gd name="connsiteY30" fmla="*/ 1934706 h 3779911"/>
              <a:gd name="connsiteX31" fmla="*/ 243032 w 3145561"/>
              <a:gd name="connsiteY31" fmla="*/ 1934706 h 3779911"/>
              <a:gd name="connsiteX32" fmla="*/ 334169 w 3145561"/>
              <a:gd name="connsiteY32" fmla="*/ 2045352 h 3779911"/>
              <a:gd name="connsiteX33" fmla="*/ 285563 w 3145561"/>
              <a:gd name="connsiteY33" fmla="*/ 2082234 h 3779911"/>
              <a:gd name="connsiteX34" fmla="*/ 285563 w 3145561"/>
              <a:gd name="connsiteY34" fmla="*/ 2174439 h 3779911"/>
              <a:gd name="connsiteX35" fmla="*/ 285563 w 3145561"/>
              <a:gd name="connsiteY35" fmla="*/ 2254349 h 3779911"/>
              <a:gd name="connsiteX36" fmla="*/ 212653 w 3145561"/>
              <a:gd name="connsiteY36" fmla="*/ 2266643 h 3779911"/>
              <a:gd name="connsiteX37" fmla="*/ 115440 w 3145561"/>
              <a:gd name="connsiteY37" fmla="*/ 2328113 h 3779911"/>
              <a:gd name="connsiteX38" fmla="*/ 66834 w 3145561"/>
              <a:gd name="connsiteY38" fmla="*/ 2334260 h 3779911"/>
              <a:gd name="connsiteX39" fmla="*/ 0 w 3145561"/>
              <a:gd name="connsiteY39" fmla="*/ 2272790 h 3779911"/>
              <a:gd name="connsiteX40" fmla="*/ 78985 w 3145561"/>
              <a:gd name="connsiteY40" fmla="*/ 2137557 h 3779911"/>
              <a:gd name="connsiteX41" fmla="*/ 24302 w 3145561"/>
              <a:gd name="connsiteY41" fmla="*/ 2076087 h 3779911"/>
              <a:gd name="connsiteX42" fmla="*/ 54682 w 3145561"/>
              <a:gd name="connsiteY42" fmla="*/ 2051499 h 3779911"/>
              <a:gd name="connsiteX43" fmla="*/ 133667 w 3145561"/>
              <a:gd name="connsiteY43" fmla="*/ 2020764 h 3779911"/>
              <a:gd name="connsiteX44" fmla="*/ 115440 w 3145561"/>
              <a:gd name="connsiteY44" fmla="*/ 1983882 h 3779911"/>
              <a:gd name="connsiteX45" fmla="*/ 194425 w 3145561"/>
              <a:gd name="connsiteY45" fmla="*/ 1934706 h 3779911"/>
              <a:gd name="connsiteX46" fmla="*/ 1518297 w 3145561"/>
              <a:gd name="connsiteY46" fmla="*/ 1898385 h 3779911"/>
              <a:gd name="connsiteX47" fmla="*/ 1572782 w 3145561"/>
              <a:gd name="connsiteY47" fmla="*/ 1898385 h 3779911"/>
              <a:gd name="connsiteX48" fmla="*/ 1590943 w 3145561"/>
              <a:gd name="connsiteY48" fmla="*/ 1954426 h 3779911"/>
              <a:gd name="connsiteX49" fmla="*/ 1584889 w 3145561"/>
              <a:gd name="connsiteY49" fmla="*/ 1985560 h 3779911"/>
              <a:gd name="connsiteX50" fmla="*/ 1584889 w 3145561"/>
              <a:gd name="connsiteY50" fmla="*/ 1960653 h 3779911"/>
              <a:gd name="connsiteX51" fmla="*/ 1518297 w 3145561"/>
              <a:gd name="connsiteY51" fmla="*/ 1929519 h 3779911"/>
              <a:gd name="connsiteX52" fmla="*/ 1518297 w 3145561"/>
              <a:gd name="connsiteY52" fmla="*/ 1898385 h 3779911"/>
              <a:gd name="connsiteX53" fmla="*/ 1544435 w 3145561"/>
              <a:gd name="connsiteY53" fmla="*/ 1665919 h 3779911"/>
              <a:gd name="connsiteX54" fmla="*/ 1544435 w 3145561"/>
              <a:gd name="connsiteY54" fmla="*/ 1696380 h 3779911"/>
              <a:gd name="connsiteX55" fmla="*/ 1526147 w 3145561"/>
              <a:gd name="connsiteY55" fmla="*/ 1769487 h 3779911"/>
              <a:gd name="connsiteX56" fmla="*/ 1581013 w 3145561"/>
              <a:gd name="connsiteY56" fmla="*/ 1799948 h 3779911"/>
              <a:gd name="connsiteX57" fmla="*/ 1581013 w 3145561"/>
              <a:gd name="connsiteY57" fmla="*/ 1818224 h 3779911"/>
              <a:gd name="connsiteX58" fmla="*/ 1544435 w 3145561"/>
              <a:gd name="connsiteY58" fmla="*/ 1842593 h 3779911"/>
              <a:gd name="connsiteX59" fmla="*/ 1489569 w 3145561"/>
              <a:gd name="connsiteY59" fmla="*/ 1946160 h 3779911"/>
              <a:gd name="connsiteX60" fmla="*/ 1513954 w 3145561"/>
              <a:gd name="connsiteY60" fmla="*/ 1994898 h 3779911"/>
              <a:gd name="connsiteX61" fmla="*/ 1513954 w 3145561"/>
              <a:gd name="connsiteY61" fmla="*/ 2025359 h 3779911"/>
              <a:gd name="connsiteX62" fmla="*/ 1581013 w 3145561"/>
              <a:gd name="connsiteY62" fmla="*/ 2031451 h 3779911"/>
              <a:gd name="connsiteX63" fmla="*/ 1599302 w 3145561"/>
              <a:gd name="connsiteY63" fmla="*/ 2068004 h 3779911"/>
              <a:gd name="connsiteX64" fmla="*/ 1788285 w 3145561"/>
              <a:gd name="connsiteY64" fmla="*/ 2013174 h 3779911"/>
              <a:gd name="connsiteX65" fmla="*/ 1769997 w 3145561"/>
              <a:gd name="connsiteY65" fmla="*/ 2043635 h 3779911"/>
              <a:gd name="connsiteX66" fmla="*/ 1812670 w 3145561"/>
              <a:gd name="connsiteY66" fmla="*/ 2080189 h 3779911"/>
              <a:gd name="connsiteX67" fmla="*/ 1861441 w 3145561"/>
              <a:gd name="connsiteY67" fmla="*/ 2055820 h 3779911"/>
              <a:gd name="connsiteX68" fmla="*/ 1983366 w 3145561"/>
              <a:gd name="connsiteY68" fmla="*/ 2025359 h 3779911"/>
              <a:gd name="connsiteX69" fmla="*/ 2080906 w 3145561"/>
              <a:gd name="connsiteY69" fmla="*/ 1970529 h 3779911"/>
              <a:gd name="connsiteX70" fmla="*/ 2172349 w 3145561"/>
              <a:gd name="connsiteY70" fmla="*/ 1982713 h 3779911"/>
              <a:gd name="connsiteX71" fmla="*/ 2160157 w 3145561"/>
              <a:gd name="connsiteY71" fmla="*/ 2013174 h 3779911"/>
              <a:gd name="connsiteX72" fmla="*/ 2355237 w 3145561"/>
              <a:gd name="connsiteY72" fmla="*/ 2000990 h 3779911"/>
              <a:gd name="connsiteX73" fmla="*/ 2495451 w 3145561"/>
              <a:gd name="connsiteY73" fmla="*/ 1994898 h 3779911"/>
              <a:gd name="connsiteX74" fmla="*/ 2574702 w 3145561"/>
              <a:gd name="connsiteY74" fmla="*/ 2153295 h 3779911"/>
              <a:gd name="connsiteX75" fmla="*/ 2538125 w 3145561"/>
              <a:gd name="connsiteY75" fmla="*/ 2244678 h 3779911"/>
              <a:gd name="connsiteX76" fmla="*/ 2586895 w 3145561"/>
              <a:gd name="connsiteY76" fmla="*/ 2384798 h 3779911"/>
              <a:gd name="connsiteX77" fmla="*/ 2525932 w 3145561"/>
              <a:gd name="connsiteY77" fmla="*/ 2445720 h 3779911"/>
              <a:gd name="connsiteX78" fmla="*/ 2483258 w 3145561"/>
              <a:gd name="connsiteY78" fmla="*/ 2598025 h 3779911"/>
              <a:gd name="connsiteX79" fmla="*/ 2599087 w 3145561"/>
              <a:gd name="connsiteY79" fmla="*/ 2658947 h 3779911"/>
              <a:gd name="connsiteX80" fmla="*/ 2794167 w 3145561"/>
              <a:gd name="connsiteY80" fmla="*/ 2622394 h 3779911"/>
              <a:gd name="connsiteX81" fmla="*/ 2916092 w 3145561"/>
              <a:gd name="connsiteY81" fmla="*/ 2762514 h 3779911"/>
              <a:gd name="connsiteX82" fmla="*/ 2916092 w 3145561"/>
              <a:gd name="connsiteY82" fmla="*/ 2872174 h 3779911"/>
              <a:gd name="connsiteX83" fmla="*/ 2928285 w 3145561"/>
              <a:gd name="connsiteY83" fmla="*/ 2890451 h 3779911"/>
              <a:gd name="connsiteX84" fmla="*/ 2940477 w 3145561"/>
              <a:gd name="connsiteY84" fmla="*/ 2908727 h 3779911"/>
              <a:gd name="connsiteX85" fmla="*/ 3007536 w 3145561"/>
              <a:gd name="connsiteY85" fmla="*/ 2890451 h 3779911"/>
              <a:gd name="connsiteX86" fmla="*/ 3007536 w 3145561"/>
              <a:gd name="connsiteY86" fmla="*/ 2933096 h 3779911"/>
              <a:gd name="connsiteX87" fmla="*/ 2952670 w 3145561"/>
              <a:gd name="connsiteY87" fmla="*/ 2981834 h 3779911"/>
              <a:gd name="connsiteX88" fmla="*/ 2934381 w 3145561"/>
              <a:gd name="connsiteY88" fmla="*/ 3018387 h 3779911"/>
              <a:gd name="connsiteX89" fmla="*/ 2934381 w 3145561"/>
              <a:gd name="connsiteY89" fmla="*/ 3085401 h 3779911"/>
              <a:gd name="connsiteX90" fmla="*/ 2861226 w 3145561"/>
              <a:gd name="connsiteY90" fmla="*/ 3207245 h 3779911"/>
              <a:gd name="connsiteX91" fmla="*/ 2952670 w 3145561"/>
              <a:gd name="connsiteY91" fmla="*/ 3322996 h 3779911"/>
              <a:gd name="connsiteX92" fmla="*/ 2916092 w 3145561"/>
              <a:gd name="connsiteY92" fmla="*/ 3329089 h 3779911"/>
              <a:gd name="connsiteX93" fmla="*/ 2849034 w 3145561"/>
              <a:gd name="connsiteY93" fmla="*/ 3341273 h 3779911"/>
              <a:gd name="connsiteX94" fmla="*/ 2769782 w 3145561"/>
              <a:gd name="connsiteY94" fmla="*/ 3390011 h 3779911"/>
              <a:gd name="connsiteX95" fmla="*/ 2653953 w 3145561"/>
              <a:gd name="connsiteY95" fmla="*/ 3335181 h 3779911"/>
              <a:gd name="connsiteX96" fmla="*/ 2568606 w 3145561"/>
              <a:gd name="connsiteY96" fmla="*/ 3371734 h 3779911"/>
              <a:gd name="connsiteX97" fmla="*/ 2568606 w 3145561"/>
              <a:gd name="connsiteY97" fmla="*/ 3432656 h 3779911"/>
              <a:gd name="connsiteX98" fmla="*/ 2495451 w 3145561"/>
              <a:gd name="connsiteY98" fmla="*/ 3390011 h 3779911"/>
              <a:gd name="connsiteX99" fmla="*/ 2471066 w 3145561"/>
              <a:gd name="connsiteY99" fmla="*/ 3420472 h 3779911"/>
              <a:gd name="connsiteX100" fmla="*/ 2519836 w 3145561"/>
              <a:gd name="connsiteY100" fmla="*/ 3481394 h 3779911"/>
              <a:gd name="connsiteX101" fmla="*/ 2507643 w 3145561"/>
              <a:gd name="connsiteY101" fmla="*/ 3511855 h 3779911"/>
              <a:gd name="connsiteX102" fmla="*/ 2605183 w 3145561"/>
              <a:gd name="connsiteY102" fmla="*/ 3584961 h 3779911"/>
              <a:gd name="connsiteX103" fmla="*/ 2611280 w 3145561"/>
              <a:gd name="connsiteY103" fmla="*/ 3609330 h 3779911"/>
              <a:gd name="connsiteX104" fmla="*/ 2568606 w 3145561"/>
              <a:gd name="connsiteY104" fmla="*/ 3627606 h 3779911"/>
              <a:gd name="connsiteX105" fmla="*/ 2562510 w 3145561"/>
              <a:gd name="connsiteY105" fmla="*/ 3627606 h 3779911"/>
              <a:gd name="connsiteX106" fmla="*/ 2495451 w 3145561"/>
              <a:gd name="connsiteY106" fmla="*/ 3584961 h 3779911"/>
              <a:gd name="connsiteX107" fmla="*/ 2495451 w 3145561"/>
              <a:gd name="connsiteY107" fmla="*/ 3609330 h 3779911"/>
              <a:gd name="connsiteX108" fmla="*/ 2507643 w 3145561"/>
              <a:gd name="connsiteY108" fmla="*/ 3651975 h 3779911"/>
              <a:gd name="connsiteX109" fmla="*/ 2507643 w 3145561"/>
              <a:gd name="connsiteY109" fmla="*/ 3712897 h 3779911"/>
              <a:gd name="connsiteX110" fmla="*/ 2471066 w 3145561"/>
              <a:gd name="connsiteY110" fmla="*/ 3712897 h 3779911"/>
              <a:gd name="connsiteX111" fmla="*/ 2391815 w 3145561"/>
              <a:gd name="connsiteY111" fmla="*/ 3627606 h 3779911"/>
              <a:gd name="connsiteX112" fmla="*/ 2428392 w 3145561"/>
              <a:gd name="connsiteY112" fmla="*/ 3584961 h 3779911"/>
              <a:gd name="connsiteX113" fmla="*/ 2379622 w 3145561"/>
              <a:gd name="connsiteY113" fmla="*/ 3584961 h 3779911"/>
              <a:gd name="connsiteX114" fmla="*/ 2361333 w 3145561"/>
              <a:gd name="connsiteY114" fmla="*/ 3554500 h 3779911"/>
              <a:gd name="connsiteX115" fmla="*/ 2306467 w 3145561"/>
              <a:gd name="connsiteY115" fmla="*/ 3469209 h 3779911"/>
              <a:gd name="connsiteX116" fmla="*/ 2233312 w 3145561"/>
              <a:gd name="connsiteY116" fmla="*/ 3359550 h 3779911"/>
              <a:gd name="connsiteX117" fmla="*/ 2233312 w 3145561"/>
              <a:gd name="connsiteY117" fmla="*/ 3286443 h 3779911"/>
              <a:gd name="connsiteX118" fmla="*/ 2135772 w 3145561"/>
              <a:gd name="connsiteY118" fmla="*/ 3176784 h 3779911"/>
              <a:gd name="connsiteX119" fmla="*/ 2056521 w 3145561"/>
              <a:gd name="connsiteY119" fmla="*/ 3115862 h 3779911"/>
              <a:gd name="connsiteX120" fmla="*/ 2019943 w 3145561"/>
              <a:gd name="connsiteY120" fmla="*/ 3115862 h 3779911"/>
              <a:gd name="connsiteX121" fmla="*/ 1891922 w 3145561"/>
              <a:gd name="connsiteY121" fmla="*/ 2963557 h 3779911"/>
              <a:gd name="connsiteX122" fmla="*/ 1812670 w 3145561"/>
              <a:gd name="connsiteY122" fmla="*/ 2963557 h 3779911"/>
              <a:gd name="connsiteX123" fmla="*/ 1776093 w 3145561"/>
              <a:gd name="connsiteY123" fmla="*/ 2890451 h 3779911"/>
              <a:gd name="connsiteX124" fmla="*/ 1684649 w 3145561"/>
              <a:gd name="connsiteY124" fmla="*/ 2939188 h 3779911"/>
              <a:gd name="connsiteX125" fmla="*/ 1696842 w 3145561"/>
              <a:gd name="connsiteY125" fmla="*/ 2957465 h 3779911"/>
              <a:gd name="connsiteX126" fmla="*/ 1690745 w 3145561"/>
              <a:gd name="connsiteY126" fmla="*/ 3006202 h 3779911"/>
              <a:gd name="connsiteX127" fmla="*/ 1745612 w 3145561"/>
              <a:gd name="connsiteY127" fmla="*/ 3073216 h 3779911"/>
              <a:gd name="connsiteX128" fmla="*/ 1812670 w 3145561"/>
              <a:gd name="connsiteY128" fmla="*/ 3152415 h 3779911"/>
              <a:gd name="connsiteX129" fmla="*/ 1867537 w 3145561"/>
              <a:gd name="connsiteY129" fmla="*/ 3243798 h 3779911"/>
              <a:gd name="connsiteX130" fmla="*/ 1971173 w 3145561"/>
              <a:gd name="connsiteY130" fmla="*/ 3249890 h 3779911"/>
              <a:gd name="connsiteX131" fmla="*/ 1971173 w 3145561"/>
              <a:gd name="connsiteY131" fmla="*/ 3274259 h 3779911"/>
              <a:gd name="connsiteX132" fmla="*/ 2038232 w 3145561"/>
              <a:gd name="connsiteY132" fmla="*/ 3322996 h 3779911"/>
              <a:gd name="connsiteX133" fmla="*/ 2147964 w 3145561"/>
              <a:gd name="connsiteY133" fmla="*/ 3432656 h 3779911"/>
              <a:gd name="connsiteX134" fmla="*/ 2062617 w 3145561"/>
              <a:gd name="connsiteY134" fmla="*/ 3390011 h 3779911"/>
              <a:gd name="connsiteX135" fmla="*/ 2001654 w 3145561"/>
              <a:gd name="connsiteY135" fmla="*/ 3432656 h 3779911"/>
              <a:gd name="connsiteX136" fmla="*/ 2050424 w 3145561"/>
              <a:gd name="connsiteY136" fmla="*/ 3511855 h 3779911"/>
              <a:gd name="connsiteX137" fmla="*/ 2019943 w 3145561"/>
              <a:gd name="connsiteY137" fmla="*/ 3524039 h 3779911"/>
              <a:gd name="connsiteX138" fmla="*/ 1958981 w 3145561"/>
              <a:gd name="connsiteY138" fmla="*/ 3603238 h 3779911"/>
              <a:gd name="connsiteX139" fmla="*/ 1928499 w 3145561"/>
              <a:gd name="connsiteY139" fmla="*/ 3584961 h 3779911"/>
              <a:gd name="connsiteX140" fmla="*/ 1977269 w 3145561"/>
              <a:gd name="connsiteY140" fmla="*/ 3511855 h 3779911"/>
              <a:gd name="connsiteX141" fmla="*/ 1946788 w 3145561"/>
              <a:gd name="connsiteY141" fmla="*/ 3438748 h 3779911"/>
              <a:gd name="connsiteX142" fmla="*/ 1873633 w 3145561"/>
              <a:gd name="connsiteY142" fmla="*/ 3359550 h 3779911"/>
              <a:gd name="connsiteX143" fmla="*/ 1824863 w 3145561"/>
              <a:gd name="connsiteY143" fmla="*/ 3329089 h 3779911"/>
              <a:gd name="connsiteX144" fmla="*/ 1672457 w 3145561"/>
              <a:gd name="connsiteY144" fmla="*/ 3243798 h 3779911"/>
              <a:gd name="connsiteX145" fmla="*/ 1611494 w 3145561"/>
              <a:gd name="connsiteY145" fmla="*/ 3195060 h 3779911"/>
              <a:gd name="connsiteX146" fmla="*/ 1446895 w 3145561"/>
              <a:gd name="connsiteY146" fmla="*/ 3024479 h 3779911"/>
              <a:gd name="connsiteX147" fmla="*/ 1367644 w 3145561"/>
              <a:gd name="connsiteY147" fmla="*/ 3067124 h 3779911"/>
              <a:gd name="connsiteX148" fmla="*/ 1221334 w 3145561"/>
              <a:gd name="connsiteY148" fmla="*/ 3140231 h 3779911"/>
              <a:gd name="connsiteX149" fmla="*/ 1075024 w 3145561"/>
              <a:gd name="connsiteY149" fmla="*/ 3109770 h 3779911"/>
              <a:gd name="connsiteX150" fmla="*/ 989676 w 3145561"/>
              <a:gd name="connsiteY150" fmla="*/ 3176784 h 3779911"/>
              <a:gd name="connsiteX151" fmla="*/ 1007965 w 3145561"/>
              <a:gd name="connsiteY151" fmla="*/ 3237706 h 3779911"/>
              <a:gd name="connsiteX152" fmla="*/ 873847 w 3145561"/>
              <a:gd name="connsiteY152" fmla="*/ 3322996 h 3779911"/>
              <a:gd name="connsiteX153" fmla="*/ 745826 w 3145561"/>
              <a:gd name="connsiteY153" fmla="*/ 3505762 h 3779911"/>
              <a:gd name="connsiteX154" fmla="*/ 776307 w 3145561"/>
              <a:gd name="connsiteY154" fmla="*/ 3536223 h 3779911"/>
              <a:gd name="connsiteX155" fmla="*/ 666575 w 3145561"/>
              <a:gd name="connsiteY155" fmla="*/ 3651975 h 3779911"/>
              <a:gd name="connsiteX156" fmla="*/ 575131 w 3145561"/>
              <a:gd name="connsiteY156" fmla="*/ 3718989 h 3779911"/>
              <a:gd name="connsiteX157" fmla="*/ 489783 w 3145561"/>
              <a:gd name="connsiteY157" fmla="*/ 3725081 h 3779911"/>
              <a:gd name="connsiteX158" fmla="*/ 331281 w 3145561"/>
              <a:gd name="connsiteY158" fmla="*/ 3779911 h 3779911"/>
              <a:gd name="connsiteX159" fmla="*/ 227645 w 3145561"/>
              <a:gd name="connsiteY159" fmla="*/ 3682436 h 3779911"/>
              <a:gd name="connsiteX160" fmla="*/ 111816 w 3145561"/>
              <a:gd name="connsiteY160" fmla="*/ 3700713 h 3779911"/>
              <a:gd name="connsiteX161" fmla="*/ 93527 w 3145561"/>
              <a:gd name="connsiteY161" fmla="*/ 3676344 h 3779911"/>
              <a:gd name="connsiteX162" fmla="*/ 93527 w 3145561"/>
              <a:gd name="connsiteY162" fmla="*/ 3572777 h 3779911"/>
              <a:gd name="connsiteX163" fmla="*/ 50853 w 3145561"/>
              <a:gd name="connsiteY163" fmla="*/ 3530131 h 3779911"/>
              <a:gd name="connsiteX164" fmla="*/ 75238 w 3145561"/>
              <a:gd name="connsiteY164" fmla="*/ 3469209 h 3779911"/>
              <a:gd name="connsiteX165" fmla="*/ 99623 w 3145561"/>
              <a:gd name="connsiteY165" fmla="*/ 3262075 h 3779911"/>
              <a:gd name="connsiteX166" fmla="*/ 75238 w 3145561"/>
              <a:gd name="connsiteY166" fmla="*/ 3164599 h 3779911"/>
              <a:gd name="connsiteX167" fmla="*/ 178874 w 3145561"/>
              <a:gd name="connsiteY167" fmla="*/ 3091493 h 3779911"/>
              <a:gd name="connsiteX168" fmla="*/ 221548 w 3145561"/>
              <a:gd name="connsiteY168" fmla="*/ 3097585 h 3779911"/>
              <a:gd name="connsiteX169" fmla="*/ 343474 w 3145561"/>
              <a:gd name="connsiteY169" fmla="*/ 3097585 h 3779911"/>
              <a:gd name="connsiteX170" fmla="*/ 386147 w 3145561"/>
              <a:gd name="connsiteY170" fmla="*/ 3115862 h 3779911"/>
              <a:gd name="connsiteX171" fmla="*/ 514169 w 3145561"/>
              <a:gd name="connsiteY171" fmla="*/ 3115862 h 3779911"/>
              <a:gd name="connsiteX172" fmla="*/ 593420 w 3145561"/>
              <a:gd name="connsiteY172" fmla="*/ 3128046 h 3779911"/>
              <a:gd name="connsiteX173" fmla="*/ 660479 w 3145561"/>
              <a:gd name="connsiteY173" fmla="*/ 3115862 h 3779911"/>
              <a:gd name="connsiteX174" fmla="*/ 690960 w 3145561"/>
              <a:gd name="connsiteY174" fmla="*/ 2994018 h 3779911"/>
              <a:gd name="connsiteX175" fmla="*/ 690960 w 3145561"/>
              <a:gd name="connsiteY175" fmla="*/ 2920912 h 3779911"/>
              <a:gd name="connsiteX176" fmla="*/ 684864 w 3145561"/>
              <a:gd name="connsiteY176" fmla="*/ 2920912 h 3779911"/>
              <a:gd name="connsiteX177" fmla="*/ 697056 w 3145561"/>
              <a:gd name="connsiteY177" fmla="*/ 2884358 h 3779911"/>
              <a:gd name="connsiteX178" fmla="*/ 678767 w 3145561"/>
              <a:gd name="connsiteY178" fmla="*/ 2841713 h 3779911"/>
              <a:gd name="connsiteX179" fmla="*/ 611708 w 3145561"/>
              <a:gd name="connsiteY179" fmla="*/ 2750330 h 3779911"/>
              <a:gd name="connsiteX180" fmla="*/ 581227 w 3145561"/>
              <a:gd name="connsiteY180" fmla="*/ 2732053 h 3779911"/>
              <a:gd name="connsiteX181" fmla="*/ 416628 w 3145561"/>
              <a:gd name="connsiteY181" fmla="*/ 2658947 h 3779911"/>
              <a:gd name="connsiteX182" fmla="*/ 416628 w 3145561"/>
              <a:gd name="connsiteY182" fmla="*/ 2646763 h 3779911"/>
              <a:gd name="connsiteX183" fmla="*/ 514169 w 3145561"/>
              <a:gd name="connsiteY183" fmla="*/ 2598025 h 3779911"/>
              <a:gd name="connsiteX184" fmla="*/ 587323 w 3145561"/>
              <a:gd name="connsiteY184" fmla="*/ 2622394 h 3779911"/>
              <a:gd name="connsiteX185" fmla="*/ 648286 w 3145561"/>
              <a:gd name="connsiteY185" fmla="*/ 2610210 h 3779911"/>
              <a:gd name="connsiteX186" fmla="*/ 648286 w 3145561"/>
              <a:gd name="connsiteY186" fmla="*/ 2591933 h 3779911"/>
              <a:gd name="connsiteX187" fmla="*/ 636094 w 3145561"/>
              <a:gd name="connsiteY187" fmla="*/ 2537103 h 3779911"/>
              <a:gd name="connsiteX188" fmla="*/ 636094 w 3145561"/>
              <a:gd name="connsiteY188" fmla="*/ 2518827 h 3779911"/>
              <a:gd name="connsiteX189" fmla="*/ 666575 w 3145561"/>
              <a:gd name="connsiteY189" fmla="*/ 2518827 h 3779911"/>
              <a:gd name="connsiteX190" fmla="*/ 745826 w 3145561"/>
              <a:gd name="connsiteY190" fmla="*/ 2549288 h 3779911"/>
              <a:gd name="connsiteX191" fmla="*/ 788500 w 3145561"/>
              <a:gd name="connsiteY191" fmla="*/ 2512734 h 3779911"/>
              <a:gd name="connsiteX192" fmla="*/ 910425 w 3145561"/>
              <a:gd name="connsiteY192" fmla="*/ 2390891 h 3779911"/>
              <a:gd name="connsiteX193" fmla="*/ 947002 w 3145561"/>
              <a:gd name="connsiteY193" fmla="*/ 2384798 h 3779911"/>
              <a:gd name="connsiteX194" fmla="*/ 1081120 w 3145561"/>
              <a:gd name="connsiteY194" fmla="*/ 2323876 h 3779911"/>
              <a:gd name="connsiteX195" fmla="*/ 1093313 w 3145561"/>
              <a:gd name="connsiteY195" fmla="*/ 2238586 h 3779911"/>
              <a:gd name="connsiteX196" fmla="*/ 1123794 w 3145561"/>
              <a:gd name="connsiteY196" fmla="*/ 2208125 h 3779911"/>
              <a:gd name="connsiteX197" fmla="*/ 1257911 w 3145561"/>
              <a:gd name="connsiteY197" fmla="*/ 2128926 h 3779911"/>
              <a:gd name="connsiteX198" fmla="*/ 1294489 w 3145561"/>
              <a:gd name="connsiteY198" fmla="*/ 2128926 h 3779911"/>
              <a:gd name="connsiteX199" fmla="*/ 1318874 w 3145561"/>
              <a:gd name="connsiteY199" fmla="*/ 2110650 h 3779911"/>
              <a:gd name="connsiteX200" fmla="*/ 1385933 w 3145561"/>
              <a:gd name="connsiteY200" fmla="*/ 2104557 h 3779911"/>
              <a:gd name="connsiteX201" fmla="*/ 1446895 w 3145561"/>
              <a:gd name="connsiteY201" fmla="*/ 2061912 h 3779911"/>
              <a:gd name="connsiteX202" fmla="*/ 1422510 w 3145561"/>
              <a:gd name="connsiteY202" fmla="*/ 1994898 h 3779911"/>
              <a:gd name="connsiteX203" fmla="*/ 1373740 w 3145561"/>
              <a:gd name="connsiteY203" fmla="*/ 1836501 h 3779911"/>
              <a:gd name="connsiteX204" fmla="*/ 1544435 w 3145561"/>
              <a:gd name="connsiteY204" fmla="*/ 1665919 h 3779911"/>
              <a:gd name="connsiteX205" fmla="*/ 2201167 w 3145561"/>
              <a:gd name="connsiteY205" fmla="*/ 1622331 h 3779911"/>
              <a:gd name="connsiteX206" fmla="*/ 2181355 w 3145561"/>
              <a:gd name="connsiteY206" fmla="*/ 1660791 h 3779911"/>
              <a:gd name="connsiteX207" fmla="*/ 2135125 w 3145561"/>
              <a:gd name="connsiteY207" fmla="*/ 1731302 h 3779911"/>
              <a:gd name="connsiteX208" fmla="*/ 2135125 w 3145561"/>
              <a:gd name="connsiteY208" fmla="*/ 1692842 h 3779911"/>
              <a:gd name="connsiteX209" fmla="*/ 2201167 w 3145561"/>
              <a:gd name="connsiteY209" fmla="*/ 1622331 h 3779911"/>
              <a:gd name="connsiteX210" fmla="*/ 413734 w 3145561"/>
              <a:gd name="connsiteY210" fmla="*/ 1556948 h 3779911"/>
              <a:gd name="connsiteX211" fmla="*/ 492883 w 3145561"/>
              <a:gd name="connsiteY211" fmla="*/ 1556948 h 3779911"/>
              <a:gd name="connsiteX212" fmla="*/ 517237 w 3145561"/>
              <a:gd name="connsiteY212" fmla="*/ 1581418 h 3779911"/>
              <a:gd name="connsiteX213" fmla="*/ 450265 w 3145561"/>
              <a:gd name="connsiteY213" fmla="*/ 1654828 h 3779911"/>
              <a:gd name="connsiteX214" fmla="*/ 462442 w 3145561"/>
              <a:gd name="connsiteY214" fmla="*/ 1673181 h 3779911"/>
              <a:gd name="connsiteX215" fmla="*/ 620740 w 3145561"/>
              <a:gd name="connsiteY215" fmla="*/ 1673181 h 3779911"/>
              <a:gd name="connsiteX216" fmla="*/ 547679 w 3145561"/>
              <a:gd name="connsiteY216" fmla="*/ 1838355 h 3779911"/>
              <a:gd name="connsiteX217" fmla="*/ 523325 w 3145561"/>
              <a:gd name="connsiteY217" fmla="*/ 1862825 h 3779911"/>
              <a:gd name="connsiteX218" fmla="*/ 584209 w 3145561"/>
              <a:gd name="connsiteY218" fmla="*/ 1862825 h 3779911"/>
              <a:gd name="connsiteX219" fmla="*/ 663359 w 3145561"/>
              <a:gd name="connsiteY219" fmla="*/ 1979058 h 3779911"/>
              <a:gd name="connsiteX220" fmla="*/ 772950 w 3145561"/>
              <a:gd name="connsiteY220" fmla="*/ 2101409 h 3779911"/>
              <a:gd name="connsiteX221" fmla="*/ 803392 w 3145561"/>
              <a:gd name="connsiteY221" fmla="*/ 2162584 h 3779911"/>
              <a:gd name="connsiteX222" fmla="*/ 791215 w 3145561"/>
              <a:gd name="connsiteY222" fmla="*/ 2180937 h 3779911"/>
              <a:gd name="connsiteX223" fmla="*/ 791215 w 3145561"/>
              <a:gd name="connsiteY223" fmla="*/ 2199289 h 3779911"/>
              <a:gd name="connsiteX224" fmla="*/ 821657 w 3145561"/>
              <a:gd name="connsiteY224" fmla="*/ 2180937 h 3779911"/>
              <a:gd name="connsiteX225" fmla="*/ 809480 w 3145561"/>
              <a:gd name="connsiteY225" fmla="*/ 2187054 h 3779911"/>
              <a:gd name="connsiteX226" fmla="*/ 846011 w 3145561"/>
              <a:gd name="connsiteY226" fmla="*/ 2180937 h 3779911"/>
              <a:gd name="connsiteX227" fmla="*/ 900806 w 3145561"/>
              <a:gd name="connsiteY227" fmla="*/ 2229877 h 3779911"/>
              <a:gd name="connsiteX228" fmla="*/ 815569 w 3145561"/>
              <a:gd name="connsiteY228" fmla="*/ 2339992 h 3779911"/>
              <a:gd name="connsiteX229" fmla="*/ 870364 w 3145561"/>
              <a:gd name="connsiteY229" fmla="*/ 2352227 h 3779911"/>
              <a:gd name="connsiteX230" fmla="*/ 870364 w 3145561"/>
              <a:gd name="connsiteY230" fmla="*/ 2370580 h 3779911"/>
              <a:gd name="connsiteX231" fmla="*/ 791215 w 3145561"/>
              <a:gd name="connsiteY231" fmla="*/ 2407285 h 3779911"/>
              <a:gd name="connsiteX232" fmla="*/ 687712 w 3145561"/>
              <a:gd name="connsiteY232" fmla="*/ 2407285 h 3779911"/>
              <a:gd name="connsiteX233" fmla="*/ 547679 w 3145561"/>
              <a:gd name="connsiteY233" fmla="*/ 2431755 h 3779911"/>
              <a:gd name="connsiteX234" fmla="*/ 498972 w 3145561"/>
              <a:gd name="connsiteY234" fmla="*/ 2419520 h 3779911"/>
              <a:gd name="connsiteX235" fmla="*/ 456353 w 3145561"/>
              <a:gd name="connsiteY235" fmla="*/ 2462343 h 3779911"/>
              <a:gd name="connsiteX236" fmla="*/ 419823 w 3145561"/>
              <a:gd name="connsiteY236" fmla="*/ 2462343 h 3779911"/>
              <a:gd name="connsiteX237" fmla="*/ 377204 w 3145561"/>
              <a:gd name="connsiteY237" fmla="*/ 2486813 h 3779911"/>
              <a:gd name="connsiteX238" fmla="*/ 358939 w 3145561"/>
              <a:gd name="connsiteY238" fmla="*/ 2486813 h 3779911"/>
              <a:gd name="connsiteX239" fmla="*/ 358939 w 3145561"/>
              <a:gd name="connsiteY239" fmla="*/ 2468461 h 3779911"/>
              <a:gd name="connsiteX240" fmla="*/ 456353 w 3145561"/>
              <a:gd name="connsiteY240" fmla="*/ 2370580 h 3779911"/>
              <a:gd name="connsiteX241" fmla="*/ 547679 w 3145561"/>
              <a:gd name="connsiteY241" fmla="*/ 2333875 h 3779911"/>
              <a:gd name="connsiteX242" fmla="*/ 541591 w 3145561"/>
              <a:gd name="connsiteY242" fmla="*/ 2315522 h 3779911"/>
              <a:gd name="connsiteX243" fmla="*/ 492883 w 3145561"/>
              <a:gd name="connsiteY243" fmla="*/ 2339992 h 3779911"/>
              <a:gd name="connsiteX244" fmla="*/ 419823 w 3145561"/>
              <a:gd name="connsiteY244" fmla="*/ 2309405 h 3779911"/>
              <a:gd name="connsiteX245" fmla="*/ 389380 w 3145561"/>
              <a:gd name="connsiteY245" fmla="*/ 2321640 h 3779911"/>
              <a:gd name="connsiteX246" fmla="*/ 377204 w 3145561"/>
              <a:gd name="connsiteY246" fmla="*/ 2309405 h 3779911"/>
              <a:gd name="connsiteX247" fmla="*/ 450265 w 3145561"/>
              <a:gd name="connsiteY247" fmla="*/ 2223759 h 3779911"/>
              <a:gd name="connsiteX248" fmla="*/ 431999 w 3145561"/>
              <a:gd name="connsiteY248" fmla="*/ 2144231 h 3779911"/>
              <a:gd name="connsiteX249" fmla="*/ 553767 w 3145561"/>
              <a:gd name="connsiteY249" fmla="*/ 2095291 h 3779911"/>
              <a:gd name="connsiteX250" fmla="*/ 553767 w 3145561"/>
              <a:gd name="connsiteY250" fmla="*/ 2052468 h 3779911"/>
              <a:gd name="connsiteX251" fmla="*/ 486795 w 3145561"/>
              <a:gd name="connsiteY251" fmla="*/ 2027998 h 3779911"/>
              <a:gd name="connsiteX252" fmla="*/ 505060 w 3145561"/>
              <a:gd name="connsiteY252" fmla="*/ 1985176 h 3779911"/>
              <a:gd name="connsiteX253" fmla="*/ 480706 w 3145561"/>
              <a:gd name="connsiteY253" fmla="*/ 1985176 h 3779911"/>
              <a:gd name="connsiteX254" fmla="*/ 419823 w 3145561"/>
              <a:gd name="connsiteY254" fmla="*/ 1997411 h 3779911"/>
              <a:gd name="connsiteX255" fmla="*/ 377204 w 3145561"/>
              <a:gd name="connsiteY255" fmla="*/ 1979058 h 3779911"/>
              <a:gd name="connsiteX256" fmla="*/ 401557 w 3145561"/>
              <a:gd name="connsiteY256" fmla="*/ 1917883 h 3779911"/>
              <a:gd name="connsiteX257" fmla="*/ 401557 w 3145561"/>
              <a:gd name="connsiteY257" fmla="*/ 1868942 h 3779911"/>
              <a:gd name="connsiteX258" fmla="*/ 358939 w 3145561"/>
              <a:gd name="connsiteY258" fmla="*/ 1856707 h 3779911"/>
              <a:gd name="connsiteX259" fmla="*/ 358939 w 3145561"/>
              <a:gd name="connsiteY259" fmla="*/ 1893413 h 3779911"/>
              <a:gd name="connsiteX260" fmla="*/ 334585 w 3145561"/>
              <a:gd name="connsiteY260" fmla="*/ 1893413 h 3779911"/>
              <a:gd name="connsiteX261" fmla="*/ 334585 w 3145561"/>
              <a:gd name="connsiteY261" fmla="*/ 1850590 h 3779911"/>
              <a:gd name="connsiteX262" fmla="*/ 346762 w 3145561"/>
              <a:gd name="connsiteY262" fmla="*/ 1832237 h 3779911"/>
              <a:gd name="connsiteX263" fmla="*/ 346762 w 3145561"/>
              <a:gd name="connsiteY263" fmla="*/ 1807767 h 3779911"/>
              <a:gd name="connsiteX264" fmla="*/ 310231 w 3145561"/>
              <a:gd name="connsiteY264" fmla="*/ 1789414 h 3779911"/>
              <a:gd name="connsiteX265" fmla="*/ 328497 w 3145561"/>
              <a:gd name="connsiteY265" fmla="*/ 1752709 h 3779911"/>
              <a:gd name="connsiteX266" fmla="*/ 328497 w 3145561"/>
              <a:gd name="connsiteY266" fmla="*/ 1734357 h 3779911"/>
              <a:gd name="connsiteX267" fmla="*/ 261524 w 3145561"/>
              <a:gd name="connsiteY267" fmla="*/ 1679299 h 3779911"/>
              <a:gd name="connsiteX268" fmla="*/ 310231 w 3145561"/>
              <a:gd name="connsiteY268" fmla="*/ 1679299 h 3779911"/>
              <a:gd name="connsiteX269" fmla="*/ 328497 w 3145561"/>
              <a:gd name="connsiteY269" fmla="*/ 1703769 h 3779911"/>
              <a:gd name="connsiteX270" fmla="*/ 334585 w 3145561"/>
              <a:gd name="connsiteY270" fmla="*/ 1685416 h 3779911"/>
              <a:gd name="connsiteX271" fmla="*/ 322408 w 3145561"/>
              <a:gd name="connsiteY271" fmla="*/ 1673181 h 3779911"/>
              <a:gd name="connsiteX272" fmla="*/ 358939 w 3145561"/>
              <a:gd name="connsiteY272" fmla="*/ 1642593 h 3779911"/>
              <a:gd name="connsiteX273" fmla="*/ 371115 w 3145561"/>
              <a:gd name="connsiteY273" fmla="*/ 1593653 h 3779911"/>
              <a:gd name="connsiteX274" fmla="*/ 413734 w 3145561"/>
              <a:gd name="connsiteY274" fmla="*/ 1556948 h 3779911"/>
              <a:gd name="connsiteX275" fmla="*/ 2476766 w 3145561"/>
              <a:gd name="connsiteY275" fmla="*/ 1491569 h 3779911"/>
              <a:gd name="connsiteX276" fmla="*/ 2506279 w 3145561"/>
              <a:gd name="connsiteY276" fmla="*/ 1522444 h 3779911"/>
              <a:gd name="connsiteX277" fmla="*/ 2482669 w 3145561"/>
              <a:gd name="connsiteY277" fmla="*/ 1553319 h 3779911"/>
              <a:gd name="connsiteX278" fmla="*/ 2482669 w 3145561"/>
              <a:gd name="connsiteY278" fmla="*/ 1590369 h 3779911"/>
              <a:gd name="connsiteX279" fmla="*/ 2441350 w 3145561"/>
              <a:gd name="connsiteY279" fmla="*/ 1615069 h 3779911"/>
              <a:gd name="connsiteX280" fmla="*/ 2411837 w 3145561"/>
              <a:gd name="connsiteY280" fmla="*/ 1571844 h 3779911"/>
              <a:gd name="connsiteX281" fmla="*/ 2470863 w 3145561"/>
              <a:gd name="connsiteY281" fmla="*/ 1553319 h 3779911"/>
              <a:gd name="connsiteX282" fmla="*/ 2453156 w 3145561"/>
              <a:gd name="connsiteY282" fmla="*/ 1522444 h 3779911"/>
              <a:gd name="connsiteX283" fmla="*/ 2476766 w 3145561"/>
              <a:gd name="connsiteY283" fmla="*/ 1491569 h 3779911"/>
              <a:gd name="connsiteX284" fmla="*/ 2015330 w 3145561"/>
              <a:gd name="connsiteY284" fmla="*/ 323274 h 3779911"/>
              <a:gd name="connsiteX285" fmla="*/ 2015109 w 3145561"/>
              <a:gd name="connsiteY285" fmla="*/ 323753 h 3779911"/>
              <a:gd name="connsiteX286" fmla="*/ 2014648 w 3145561"/>
              <a:gd name="connsiteY286" fmla="*/ 323508 h 3779911"/>
              <a:gd name="connsiteX287" fmla="*/ 1954236 w 3145561"/>
              <a:gd name="connsiteY287" fmla="*/ 256179 h 3779911"/>
              <a:gd name="connsiteX288" fmla="*/ 1960346 w 3145561"/>
              <a:gd name="connsiteY288" fmla="*/ 304975 h 3779911"/>
              <a:gd name="connsiteX289" fmla="*/ 2008457 w 3145561"/>
              <a:gd name="connsiteY289" fmla="*/ 320224 h 3779911"/>
              <a:gd name="connsiteX290" fmla="*/ 2014648 w 3145561"/>
              <a:gd name="connsiteY290" fmla="*/ 323508 h 3779911"/>
              <a:gd name="connsiteX291" fmla="*/ 1970751 w 3145561"/>
              <a:gd name="connsiteY291" fmla="*/ 338618 h 3779911"/>
              <a:gd name="connsiteX292" fmla="*/ 1856487 w 3145561"/>
              <a:gd name="connsiteY292" fmla="*/ 372070 h 3779911"/>
              <a:gd name="connsiteX293" fmla="*/ 1905362 w 3145561"/>
              <a:gd name="connsiteY293" fmla="*/ 335473 h 3779911"/>
              <a:gd name="connsiteX294" fmla="*/ 1868705 w 3145561"/>
              <a:gd name="connsiteY294" fmla="*/ 329373 h 3779911"/>
              <a:gd name="connsiteX295" fmla="*/ 1905362 w 3145561"/>
              <a:gd name="connsiteY295" fmla="*/ 286677 h 3779911"/>
              <a:gd name="connsiteX296" fmla="*/ 1929799 w 3145561"/>
              <a:gd name="connsiteY296" fmla="*/ 292776 h 3779911"/>
              <a:gd name="connsiteX297" fmla="*/ 1954236 w 3145561"/>
              <a:gd name="connsiteY297" fmla="*/ 256179 h 3779911"/>
              <a:gd name="connsiteX298" fmla="*/ 2888968 w 3145561"/>
              <a:gd name="connsiteY298" fmla="*/ 0 h 3779911"/>
              <a:gd name="connsiteX299" fmla="*/ 2913406 w 3145561"/>
              <a:gd name="connsiteY299" fmla="*/ 67094 h 3779911"/>
              <a:gd name="connsiteX300" fmla="*/ 2956171 w 3145561"/>
              <a:gd name="connsiteY300" fmla="*/ 24398 h 3779911"/>
              <a:gd name="connsiteX301" fmla="*/ 3047811 w 3145561"/>
              <a:gd name="connsiteY301" fmla="*/ 67094 h 3779911"/>
              <a:gd name="connsiteX302" fmla="*/ 2937843 w 3145561"/>
              <a:gd name="connsiteY302" fmla="*/ 134189 h 3779911"/>
              <a:gd name="connsiteX303" fmla="*/ 2986718 w 3145561"/>
              <a:gd name="connsiteY303" fmla="*/ 170786 h 3779911"/>
              <a:gd name="connsiteX304" fmla="*/ 3072249 w 3145561"/>
              <a:gd name="connsiteY304" fmla="*/ 182985 h 3779911"/>
              <a:gd name="connsiteX305" fmla="*/ 2937843 w 3145561"/>
              <a:gd name="connsiteY305" fmla="*/ 323274 h 3779911"/>
              <a:gd name="connsiteX306" fmla="*/ 3035593 w 3145561"/>
              <a:gd name="connsiteY306" fmla="*/ 426965 h 3779911"/>
              <a:gd name="connsiteX307" fmla="*/ 2986718 w 3145561"/>
              <a:gd name="connsiteY307" fmla="*/ 542856 h 3779911"/>
              <a:gd name="connsiteX308" fmla="*/ 3041702 w 3145561"/>
              <a:gd name="connsiteY308" fmla="*/ 677045 h 3779911"/>
              <a:gd name="connsiteX309" fmla="*/ 3011155 w 3145561"/>
              <a:gd name="connsiteY309" fmla="*/ 756338 h 3779911"/>
              <a:gd name="connsiteX310" fmla="*/ 3090577 w 3145561"/>
              <a:gd name="connsiteY310" fmla="*/ 890527 h 3779911"/>
              <a:gd name="connsiteX311" fmla="*/ 3060030 w 3145561"/>
              <a:gd name="connsiteY311" fmla="*/ 927124 h 3779911"/>
              <a:gd name="connsiteX312" fmla="*/ 3145561 w 3145561"/>
              <a:gd name="connsiteY312" fmla="*/ 1036915 h 3779911"/>
              <a:gd name="connsiteX313" fmla="*/ 2907296 w 3145561"/>
              <a:gd name="connsiteY313" fmla="*/ 1299194 h 3779911"/>
              <a:gd name="connsiteX314" fmla="*/ 2705687 w 3145561"/>
              <a:gd name="connsiteY314" fmla="*/ 1354090 h 3779911"/>
              <a:gd name="connsiteX315" fmla="*/ 2540735 w 3145561"/>
              <a:gd name="connsiteY315" fmla="*/ 1396786 h 3779911"/>
              <a:gd name="connsiteX316" fmla="*/ 2479641 w 3145561"/>
              <a:gd name="connsiteY316" fmla="*/ 1360189 h 3779911"/>
              <a:gd name="connsiteX317" fmla="*/ 2363563 w 3145561"/>
              <a:gd name="connsiteY317" fmla="*/ 1268696 h 3779911"/>
              <a:gd name="connsiteX318" fmla="*/ 2406329 w 3145561"/>
              <a:gd name="connsiteY318" fmla="*/ 1207701 h 3779911"/>
              <a:gd name="connsiteX319" fmla="*/ 2351345 w 3145561"/>
              <a:gd name="connsiteY319" fmla="*/ 1104010 h 3779911"/>
              <a:gd name="connsiteX320" fmla="*/ 2351345 w 3145561"/>
              <a:gd name="connsiteY320" fmla="*/ 1049114 h 3779911"/>
              <a:gd name="connsiteX321" fmla="*/ 2595719 w 3145561"/>
              <a:gd name="connsiteY321" fmla="*/ 866129 h 3779911"/>
              <a:gd name="connsiteX322" fmla="*/ 2699578 w 3145561"/>
              <a:gd name="connsiteY322" fmla="*/ 780736 h 3779911"/>
              <a:gd name="connsiteX323" fmla="*/ 2540735 w 3145561"/>
              <a:gd name="connsiteY323" fmla="*/ 701443 h 3779911"/>
              <a:gd name="connsiteX324" fmla="*/ 2381891 w 3145561"/>
              <a:gd name="connsiteY324" fmla="*/ 811234 h 3779911"/>
              <a:gd name="connsiteX325" fmla="*/ 2381891 w 3145561"/>
              <a:gd name="connsiteY325" fmla="*/ 872229 h 3779911"/>
              <a:gd name="connsiteX326" fmla="*/ 2198611 w 3145561"/>
              <a:gd name="connsiteY326" fmla="*/ 1018617 h 3779911"/>
              <a:gd name="connsiteX327" fmla="*/ 2076424 w 3145561"/>
              <a:gd name="connsiteY327" fmla="*/ 1104010 h 3779911"/>
              <a:gd name="connsiteX328" fmla="*/ 2039767 w 3145561"/>
              <a:gd name="connsiteY328" fmla="*/ 1213801 h 3779911"/>
              <a:gd name="connsiteX329" fmla="*/ 2039767 w 3145561"/>
              <a:gd name="connsiteY329" fmla="*/ 1268696 h 3779911"/>
              <a:gd name="connsiteX330" fmla="*/ 2064205 w 3145561"/>
              <a:gd name="connsiteY330" fmla="*/ 1317492 h 3779911"/>
              <a:gd name="connsiteX331" fmla="*/ 2186392 w 3145561"/>
              <a:gd name="connsiteY331" fmla="*/ 1421184 h 3779911"/>
              <a:gd name="connsiteX332" fmla="*/ 2076424 w 3145561"/>
              <a:gd name="connsiteY332" fmla="*/ 1530975 h 3779911"/>
              <a:gd name="connsiteX333" fmla="*/ 2003111 w 3145561"/>
              <a:gd name="connsiteY333" fmla="*/ 1665164 h 3779911"/>
              <a:gd name="connsiteX334" fmla="*/ 2039767 w 3145561"/>
              <a:gd name="connsiteY334" fmla="*/ 1713961 h 3779911"/>
              <a:gd name="connsiteX335" fmla="*/ 1960346 w 3145561"/>
              <a:gd name="connsiteY335" fmla="*/ 1842050 h 3779911"/>
              <a:gd name="connsiteX336" fmla="*/ 1887033 w 3145561"/>
              <a:gd name="connsiteY336" fmla="*/ 1842050 h 3779911"/>
              <a:gd name="connsiteX337" fmla="*/ 1758737 w 3145561"/>
              <a:gd name="connsiteY337" fmla="*/ 1927443 h 3779911"/>
              <a:gd name="connsiteX338" fmla="*/ 1697643 w 3145561"/>
              <a:gd name="connsiteY338" fmla="*/ 1799354 h 3779911"/>
              <a:gd name="connsiteX339" fmla="*/ 1703753 w 3145561"/>
              <a:gd name="connsiteY339" fmla="*/ 1774956 h 3779911"/>
              <a:gd name="connsiteX340" fmla="*/ 1648768 w 3145561"/>
              <a:gd name="connsiteY340" fmla="*/ 1628567 h 3779911"/>
              <a:gd name="connsiteX341" fmla="*/ 1593784 w 3145561"/>
              <a:gd name="connsiteY341" fmla="*/ 1530975 h 3779911"/>
              <a:gd name="connsiteX342" fmla="*/ 1600657 w 3145561"/>
              <a:gd name="connsiteY342" fmla="*/ 1502003 h 3779911"/>
              <a:gd name="connsiteX343" fmla="*/ 1606657 w 3145561"/>
              <a:gd name="connsiteY343" fmla="*/ 1491620 h 3779911"/>
              <a:gd name="connsiteX344" fmla="*/ 1612112 w 3145561"/>
              <a:gd name="connsiteY344" fmla="*/ 1494378 h 3779911"/>
              <a:gd name="connsiteX345" fmla="*/ 1612112 w 3145561"/>
              <a:gd name="connsiteY345" fmla="*/ 1482179 h 3779911"/>
              <a:gd name="connsiteX346" fmla="*/ 1606657 w 3145561"/>
              <a:gd name="connsiteY346" fmla="*/ 1491620 h 3779911"/>
              <a:gd name="connsiteX347" fmla="*/ 1589680 w 3145561"/>
              <a:gd name="connsiteY347" fmla="*/ 1483037 h 3779911"/>
              <a:gd name="connsiteX348" fmla="*/ 1551019 w 3145561"/>
              <a:gd name="connsiteY348" fmla="*/ 1427284 h 3779911"/>
              <a:gd name="connsiteX349" fmla="*/ 1294426 w 3145561"/>
              <a:gd name="connsiteY349" fmla="*/ 1610269 h 3779911"/>
              <a:gd name="connsiteX350" fmla="*/ 1172239 w 3145561"/>
              <a:gd name="connsiteY350" fmla="*/ 1537075 h 3779911"/>
              <a:gd name="connsiteX351" fmla="*/ 1221113 w 3145561"/>
              <a:gd name="connsiteY351" fmla="*/ 1494378 h 3779911"/>
              <a:gd name="connsiteX352" fmla="*/ 1221113 w 3145561"/>
              <a:gd name="connsiteY352" fmla="*/ 1457781 h 3779911"/>
              <a:gd name="connsiteX353" fmla="*/ 1147801 w 3145561"/>
              <a:gd name="connsiteY353" fmla="*/ 1469980 h 3779911"/>
              <a:gd name="connsiteX354" fmla="*/ 1196676 w 3145561"/>
              <a:gd name="connsiteY354" fmla="*/ 1396786 h 3779911"/>
              <a:gd name="connsiteX355" fmla="*/ 1147801 w 3145561"/>
              <a:gd name="connsiteY355" fmla="*/ 1207701 h 3779911"/>
              <a:gd name="connsiteX356" fmla="*/ 1208895 w 3145561"/>
              <a:gd name="connsiteY356" fmla="*/ 1146706 h 3779911"/>
              <a:gd name="connsiteX357" fmla="*/ 1331082 w 3145561"/>
              <a:gd name="connsiteY357" fmla="*/ 1049114 h 3779911"/>
              <a:gd name="connsiteX358" fmla="*/ 1483816 w 3145561"/>
              <a:gd name="connsiteY358" fmla="*/ 982020 h 3779911"/>
              <a:gd name="connsiteX359" fmla="*/ 1422722 w 3145561"/>
              <a:gd name="connsiteY359" fmla="*/ 963721 h 3779911"/>
              <a:gd name="connsiteX360" fmla="*/ 1667097 w 3145561"/>
              <a:gd name="connsiteY360" fmla="*/ 774637 h 3779911"/>
              <a:gd name="connsiteX361" fmla="*/ 1715971 w 3145561"/>
              <a:gd name="connsiteY361" fmla="*/ 670945 h 3779911"/>
              <a:gd name="connsiteX362" fmla="*/ 1740409 w 3145561"/>
              <a:gd name="connsiteY362" fmla="*/ 609950 h 3779911"/>
              <a:gd name="connsiteX363" fmla="*/ 1868705 w 3145561"/>
              <a:gd name="connsiteY363" fmla="*/ 494060 h 3779911"/>
              <a:gd name="connsiteX364" fmla="*/ 1992420 w 3145561"/>
              <a:gd name="connsiteY364" fmla="*/ 373118 h 3779911"/>
              <a:gd name="connsiteX365" fmla="*/ 2015109 w 3145561"/>
              <a:gd name="connsiteY365" fmla="*/ 323753 h 3779911"/>
              <a:gd name="connsiteX366" fmla="*/ 2028217 w 3145561"/>
              <a:gd name="connsiteY366" fmla="*/ 330707 h 3779911"/>
              <a:gd name="connsiteX367" fmla="*/ 2051986 w 3145561"/>
              <a:gd name="connsiteY367" fmla="*/ 335473 h 3779911"/>
              <a:gd name="connsiteX368" fmla="*/ 2100861 w 3145561"/>
              <a:gd name="connsiteY368" fmla="*/ 268378 h 3779911"/>
              <a:gd name="connsiteX369" fmla="*/ 2058095 w 3145561"/>
              <a:gd name="connsiteY369" fmla="*/ 262279 h 3779911"/>
              <a:gd name="connsiteX370" fmla="*/ 2119189 w 3145561"/>
              <a:gd name="connsiteY370" fmla="*/ 219582 h 3779911"/>
              <a:gd name="connsiteX371" fmla="*/ 2174173 w 3145561"/>
              <a:gd name="connsiteY371" fmla="*/ 213482 h 3779911"/>
              <a:gd name="connsiteX372" fmla="*/ 2149736 w 3145561"/>
              <a:gd name="connsiteY372" fmla="*/ 189084 h 3779911"/>
              <a:gd name="connsiteX373" fmla="*/ 2265814 w 3145561"/>
              <a:gd name="connsiteY373" fmla="*/ 158587 h 3779911"/>
              <a:gd name="connsiteX374" fmla="*/ 2265814 w 3145561"/>
              <a:gd name="connsiteY374" fmla="*/ 189084 h 3779911"/>
              <a:gd name="connsiteX375" fmla="*/ 2363563 w 3145561"/>
              <a:gd name="connsiteY375" fmla="*/ 115890 h 3779911"/>
              <a:gd name="connsiteX376" fmla="*/ 2363563 w 3145561"/>
              <a:gd name="connsiteY376" fmla="*/ 164686 h 3779911"/>
              <a:gd name="connsiteX377" fmla="*/ 2497969 w 3145561"/>
              <a:gd name="connsiteY377" fmla="*/ 91492 h 3779911"/>
              <a:gd name="connsiteX378" fmla="*/ 2455204 w 3145561"/>
              <a:gd name="connsiteY378" fmla="*/ 54895 h 3779911"/>
              <a:gd name="connsiteX379" fmla="*/ 2510188 w 3145561"/>
              <a:gd name="connsiteY379" fmla="*/ 18298 h 3779911"/>
              <a:gd name="connsiteX380" fmla="*/ 2565172 w 3145561"/>
              <a:gd name="connsiteY380" fmla="*/ 54895 h 3779911"/>
              <a:gd name="connsiteX381" fmla="*/ 2711797 w 3145561"/>
              <a:gd name="connsiteY381" fmla="*/ 24398 h 3779911"/>
              <a:gd name="connsiteX382" fmla="*/ 2656813 w 3145561"/>
              <a:gd name="connsiteY382" fmla="*/ 109791 h 3779911"/>
              <a:gd name="connsiteX383" fmla="*/ 2772890 w 3145561"/>
              <a:gd name="connsiteY383" fmla="*/ 30497 h 3779911"/>
              <a:gd name="connsiteX384" fmla="*/ 2785109 w 3145561"/>
              <a:gd name="connsiteY384" fmla="*/ 79293 h 3779911"/>
              <a:gd name="connsiteX385" fmla="*/ 2888968 w 3145561"/>
              <a:gd name="connsiteY385" fmla="*/ 0 h 377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</a:cxnLst>
            <a:rect l="l" t="t" r="r" b="b"/>
            <a:pathLst>
              <a:path w="3145561" h="3779911">
                <a:moveTo>
                  <a:pt x="1917851" y="3609032"/>
                </a:moveTo>
                <a:cubicBezTo>
                  <a:pt x="1917851" y="3609032"/>
                  <a:pt x="1917851" y="3609032"/>
                  <a:pt x="1905813" y="3639038"/>
                </a:cubicBezTo>
                <a:cubicBezTo>
                  <a:pt x="1905813" y="3639038"/>
                  <a:pt x="1893774" y="3657042"/>
                  <a:pt x="1893774" y="3669045"/>
                </a:cubicBezTo>
                <a:cubicBezTo>
                  <a:pt x="1893774" y="3687048"/>
                  <a:pt x="1905813" y="3693050"/>
                  <a:pt x="1905813" y="3711053"/>
                </a:cubicBezTo>
                <a:cubicBezTo>
                  <a:pt x="1905813" y="3717055"/>
                  <a:pt x="1899793" y="3729057"/>
                  <a:pt x="1887755" y="3729057"/>
                </a:cubicBezTo>
                <a:cubicBezTo>
                  <a:pt x="1881735" y="3729057"/>
                  <a:pt x="1869697" y="3729057"/>
                  <a:pt x="1869697" y="3717055"/>
                </a:cubicBezTo>
                <a:cubicBezTo>
                  <a:pt x="1821543" y="3711053"/>
                  <a:pt x="1791446" y="3663043"/>
                  <a:pt x="1749311" y="3651041"/>
                </a:cubicBezTo>
                <a:cubicBezTo>
                  <a:pt x="1737273" y="3651041"/>
                  <a:pt x="1719215" y="3651041"/>
                  <a:pt x="1707176" y="3639038"/>
                </a:cubicBezTo>
                <a:cubicBezTo>
                  <a:pt x="1707176" y="3639038"/>
                  <a:pt x="1707176" y="3639038"/>
                  <a:pt x="1707176" y="3621035"/>
                </a:cubicBezTo>
                <a:cubicBezTo>
                  <a:pt x="1767369" y="3591028"/>
                  <a:pt x="1791446" y="3627036"/>
                  <a:pt x="1827562" y="3627036"/>
                </a:cubicBezTo>
                <a:cubicBezTo>
                  <a:pt x="1857658" y="3627036"/>
                  <a:pt x="1875716" y="3603031"/>
                  <a:pt x="1917851" y="3609032"/>
                </a:cubicBezTo>
                <a:close/>
                <a:moveTo>
                  <a:pt x="1004125" y="3445736"/>
                </a:moveTo>
                <a:cubicBezTo>
                  <a:pt x="1004125" y="3451963"/>
                  <a:pt x="1017040" y="3464416"/>
                  <a:pt x="1017040" y="3476870"/>
                </a:cubicBezTo>
                <a:cubicBezTo>
                  <a:pt x="1017040" y="3483097"/>
                  <a:pt x="1004125" y="3489323"/>
                  <a:pt x="997668" y="3489323"/>
                </a:cubicBezTo>
                <a:cubicBezTo>
                  <a:pt x="984753" y="3489323"/>
                  <a:pt x="965381" y="3464416"/>
                  <a:pt x="958923" y="3464416"/>
                </a:cubicBezTo>
                <a:cubicBezTo>
                  <a:pt x="978295" y="3458190"/>
                  <a:pt x="991210" y="3445736"/>
                  <a:pt x="1004125" y="3445736"/>
                </a:cubicBezTo>
                <a:close/>
                <a:moveTo>
                  <a:pt x="1449855" y="3322241"/>
                </a:moveTo>
                <a:cubicBezTo>
                  <a:pt x="1474325" y="3322241"/>
                  <a:pt x="1480442" y="3340733"/>
                  <a:pt x="1486560" y="3340733"/>
                </a:cubicBezTo>
                <a:cubicBezTo>
                  <a:pt x="1511030" y="3383880"/>
                  <a:pt x="1504913" y="3408536"/>
                  <a:pt x="1504913" y="3451683"/>
                </a:cubicBezTo>
                <a:cubicBezTo>
                  <a:pt x="1504913" y="3488666"/>
                  <a:pt x="1455972" y="3525649"/>
                  <a:pt x="1431502" y="3525649"/>
                </a:cubicBezTo>
                <a:cubicBezTo>
                  <a:pt x="1407032" y="3525649"/>
                  <a:pt x="1407032" y="3488666"/>
                  <a:pt x="1407032" y="3470174"/>
                </a:cubicBezTo>
                <a:cubicBezTo>
                  <a:pt x="1407032" y="3445519"/>
                  <a:pt x="1425385" y="3433191"/>
                  <a:pt x="1425385" y="3414699"/>
                </a:cubicBezTo>
                <a:cubicBezTo>
                  <a:pt x="1425385" y="3396208"/>
                  <a:pt x="1400915" y="3377716"/>
                  <a:pt x="1394797" y="3359225"/>
                </a:cubicBezTo>
                <a:cubicBezTo>
                  <a:pt x="1425385" y="3346897"/>
                  <a:pt x="1425385" y="3322241"/>
                  <a:pt x="1449855" y="3322241"/>
                </a:cubicBezTo>
                <a:close/>
                <a:moveTo>
                  <a:pt x="1469864" y="3169683"/>
                </a:moveTo>
                <a:cubicBezTo>
                  <a:pt x="1469864" y="3187687"/>
                  <a:pt x="1475918" y="3199690"/>
                  <a:pt x="1481972" y="3199690"/>
                </a:cubicBezTo>
                <a:cubicBezTo>
                  <a:pt x="1475918" y="3235697"/>
                  <a:pt x="1469864" y="3289708"/>
                  <a:pt x="1457757" y="3307712"/>
                </a:cubicBezTo>
                <a:cubicBezTo>
                  <a:pt x="1433541" y="3301711"/>
                  <a:pt x="1421434" y="3223695"/>
                  <a:pt x="1409326" y="3205691"/>
                </a:cubicBezTo>
                <a:cubicBezTo>
                  <a:pt x="1415380" y="3205691"/>
                  <a:pt x="1421434" y="3199690"/>
                  <a:pt x="1427488" y="3199690"/>
                </a:cubicBezTo>
                <a:cubicBezTo>
                  <a:pt x="1445649" y="3199690"/>
                  <a:pt x="1457757" y="3175685"/>
                  <a:pt x="1469864" y="3169683"/>
                </a:cubicBezTo>
                <a:close/>
                <a:moveTo>
                  <a:pt x="194425" y="1934706"/>
                </a:moveTo>
                <a:cubicBezTo>
                  <a:pt x="212653" y="1934706"/>
                  <a:pt x="224804" y="1934706"/>
                  <a:pt x="243032" y="1934706"/>
                </a:cubicBezTo>
                <a:cubicBezTo>
                  <a:pt x="303790" y="1934706"/>
                  <a:pt x="334169" y="1996176"/>
                  <a:pt x="334169" y="2045352"/>
                </a:cubicBezTo>
                <a:cubicBezTo>
                  <a:pt x="334169" y="2063793"/>
                  <a:pt x="285563" y="2063793"/>
                  <a:pt x="285563" y="2082234"/>
                </a:cubicBezTo>
                <a:cubicBezTo>
                  <a:pt x="285563" y="2100675"/>
                  <a:pt x="285563" y="2174439"/>
                  <a:pt x="285563" y="2174439"/>
                </a:cubicBezTo>
                <a:cubicBezTo>
                  <a:pt x="285563" y="2199027"/>
                  <a:pt x="303790" y="2229761"/>
                  <a:pt x="285563" y="2254349"/>
                </a:cubicBezTo>
                <a:cubicBezTo>
                  <a:pt x="267335" y="2266643"/>
                  <a:pt x="243032" y="2266643"/>
                  <a:pt x="212653" y="2266643"/>
                </a:cubicBezTo>
                <a:cubicBezTo>
                  <a:pt x="170122" y="2266643"/>
                  <a:pt x="139743" y="2309672"/>
                  <a:pt x="115440" y="2328113"/>
                </a:cubicBezTo>
                <a:cubicBezTo>
                  <a:pt x="103288" y="2334260"/>
                  <a:pt x="78985" y="2334260"/>
                  <a:pt x="66834" y="2334260"/>
                </a:cubicBezTo>
                <a:cubicBezTo>
                  <a:pt x="36454" y="2334260"/>
                  <a:pt x="0" y="2303525"/>
                  <a:pt x="0" y="2272790"/>
                </a:cubicBezTo>
                <a:cubicBezTo>
                  <a:pt x="0" y="2205174"/>
                  <a:pt x="66834" y="2199027"/>
                  <a:pt x="78985" y="2137557"/>
                </a:cubicBezTo>
                <a:cubicBezTo>
                  <a:pt x="48606" y="2119116"/>
                  <a:pt x="24302" y="2106822"/>
                  <a:pt x="24302" y="2076087"/>
                </a:cubicBezTo>
                <a:cubicBezTo>
                  <a:pt x="24302" y="2045352"/>
                  <a:pt x="48606" y="2051499"/>
                  <a:pt x="54682" y="2051499"/>
                </a:cubicBezTo>
                <a:cubicBezTo>
                  <a:pt x="72909" y="2051499"/>
                  <a:pt x="115440" y="2033058"/>
                  <a:pt x="133667" y="2020764"/>
                </a:cubicBezTo>
                <a:cubicBezTo>
                  <a:pt x="121516" y="2002323"/>
                  <a:pt x="115440" y="1996176"/>
                  <a:pt x="115440" y="1983882"/>
                </a:cubicBezTo>
                <a:cubicBezTo>
                  <a:pt x="115440" y="1965441"/>
                  <a:pt x="170122" y="1934706"/>
                  <a:pt x="194425" y="1934706"/>
                </a:cubicBezTo>
                <a:close/>
                <a:moveTo>
                  <a:pt x="1518297" y="1898385"/>
                </a:moveTo>
                <a:cubicBezTo>
                  <a:pt x="1572782" y="1898385"/>
                  <a:pt x="1572782" y="1898385"/>
                  <a:pt x="1572782" y="1898385"/>
                </a:cubicBezTo>
                <a:cubicBezTo>
                  <a:pt x="1572782" y="1935746"/>
                  <a:pt x="1590943" y="1929519"/>
                  <a:pt x="1590943" y="1954426"/>
                </a:cubicBezTo>
                <a:cubicBezTo>
                  <a:pt x="1590943" y="1979333"/>
                  <a:pt x="1584889" y="1973107"/>
                  <a:pt x="1584889" y="1985560"/>
                </a:cubicBezTo>
                <a:cubicBezTo>
                  <a:pt x="1584889" y="1979333"/>
                  <a:pt x="1584889" y="1973107"/>
                  <a:pt x="1584889" y="1960653"/>
                </a:cubicBezTo>
                <a:cubicBezTo>
                  <a:pt x="1548566" y="1960653"/>
                  <a:pt x="1518297" y="1954426"/>
                  <a:pt x="1518297" y="1929519"/>
                </a:cubicBezTo>
                <a:cubicBezTo>
                  <a:pt x="1518297" y="1917066"/>
                  <a:pt x="1518297" y="1910839"/>
                  <a:pt x="1518297" y="1898385"/>
                </a:cubicBezTo>
                <a:close/>
                <a:moveTo>
                  <a:pt x="1544435" y="1665919"/>
                </a:moveTo>
                <a:cubicBezTo>
                  <a:pt x="1544435" y="1696380"/>
                  <a:pt x="1544435" y="1696380"/>
                  <a:pt x="1544435" y="1696380"/>
                </a:cubicBezTo>
                <a:cubicBezTo>
                  <a:pt x="1532243" y="1726841"/>
                  <a:pt x="1526147" y="1739026"/>
                  <a:pt x="1526147" y="1769487"/>
                </a:cubicBezTo>
                <a:cubicBezTo>
                  <a:pt x="1526147" y="1793855"/>
                  <a:pt x="1556628" y="1799948"/>
                  <a:pt x="1581013" y="1799948"/>
                </a:cubicBezTo>
                <a:cubicBezTo>
                  <a:pt x="1581013" y="1806040"/>
                  <a:pt x="1581013" y="1812132"/>
                  <a:pt x="1581013" y="1818224"/>
                </a:cubicBezTo>
                <a:cubicBezTo>
                  <a:pt x="1581013" y="1830409"/>
                  <a:pt x="1556628" y="1836501"/>
                  <a:pt x="1544435" y="1842593"/>
                </a:cubicBezTo>
                <a:cubicBezTo>
                  <a:pt x="1520050" y="1873054"/>
                  <a:pt x="1489569" y="1897423"/>
                  <a:pt x="1489569" y="1946160"/>
                </a:cubicBezTo>
                <a:cubicBezTo>
                  <a:pt x="1489569" y="1970529"/>
                  <a:pt x="1501762" y="1988806"/>
                  <a:pt x="1513954" y="1994898"/>
                </a:cubicBezTo>
                <a:cubicBezTo>
                  <a:pt x="1513954" y="2007082"/>
                  <a:pt x="1520050" y="2013174"/>
                  <a:pt x="1513954" y="2025359"/>
                </a:cubicBezTo>
                <a:cubicBezTo>
                  <a:pt x="1544435" y="2025359"/>
                  <a:pt x="1556628" y="2031451"/>
                  <a:pt x="1581013" y="2031451"/>
                </a:cubicBezTo>
                <a:cubicBezTo>
                  <a:pt x="1587109" y="2049728"/>
                  <a:pt x="1593205" y="2068004"/>
                  <a:pt x="1599302" y="2068004"/>
                </a:cubicBezTo>
                <a:cubicBezTo>
                  <a:pt x="1672457" y="2068004"/>
                  <a:pt x="1721227" y="2007082"/>
                  <a:pt x="1788285" y="2013174"/>
                </a:cubicBezTo>
                <a:cubicBezTo>
                  <a:pt x="1782189" y="2025359"/>
                  <a:pt x="1769997" y="2031451"/>
                  <a:pt x="1769997" y="2043635"/>
                </a:cubicBezTo>
                <a:cubicBezTo>
                  <a:pt x="1769997" y="2049728"/>
                  <a:pt x="1812670" y="2080189"/>
                  <a:pt x="1812670" y="2080189"/>
                </a:cubicBezTo>
                <a:cubicBezTo>
                  <a:pt x="1843152" y="2080189"/>
                  <a:pt x="1849248" y="2061912"/>
                  <a:pt x="1861441" y="2055820"/>
                </a:cubicBezTo>
                <a:cubicBezTo>
                  <a:pt x="1904114" y="2031451"/>
                  <a:pt x="1940692" y="2043635"/>
                  <a:pt x="1983366" y="2025359"/>
                </a:cubicBezTo>
                <a:cubicBezTo>
                  <a:pt x="2007751" y="2013174"/>
                  <a:pt x="2050424" y="1970529"/>
                  <a:pt x="2080906" y="1970529"/>
                </a:cubicBezTo>
                <a:cubicBezTo>
                  <a:pt x="2117483" y="1970529"/>
                  <a:pt x="2154061" y="1976621"/>
                  <a:pt x="2172349" y="1982713"/>
                </a:cubicBezTo>
                <a:cubicBezTo>
                  <a:pt x="2166253" y="1994898"/>
                  <a:pt x="2160157" y="2007082"/>
                  <a:pt x="2160157" y="2013174"/>
                </a:cubicBezTo>
                <a:cubicBezTo>
                  <a:pt x="2233312" y="2013174"/>
                  <a:pt x="2306467" y="2000990"/>
                  <a:pt x="2355237" y="2000990"/>
                </a:cubicBezTo>
                <a:cubicBezTo>
                  <a:pt x="2404007" y="2000990"/>
                  <a:pt x="2440585" y="1994898"/>
                  <a:pt x="2495451" y="1994898"/>
                </a:cubicBezTo>
                <a:cubicBezTo>
                  <a:pt x="2550317" y="1994898"/>
                  <a:pt x="2574702" y="2092373"/>
                  <a:pt x="2574702" y="2153295"/>
                </a:cubicBezTo>
                <a:cubicBezTo>
                  <a:pt x="2574702" y="2189848"/>
                  <a:pt x="2538125" y="2208125"/>
                  <a:pt x="2538125" y="2244678"/>
                </a:cubicBezTo>
                <a:cubicBezTo>
                  <a:pt x="2538125" y="2299508"/>
                  <a:pt x="2586895" y="2336061"/>
                  <a:pt x="2586895" y="2384798"/>
                </a:cubicBezTo>
                <a:cubicBezTo>
                  <a:pt x="2586895" y="2415259"/>
                  <a:pt x="2538125" y="2427444"/>
                  <a:pt x="2525932" y="2445720"/>
                </a:cubicBezTo>
                <a:cubicBezTo>
                  <a:pt x="2495451" y="2494458"/>
                  <a:pt x="2483258" y="2537103"/>
                  <a:pt x="2483258" y="2598025"/>
                </a:cubicBezTo>
                <a:cubicBezTo>
                  <a:pt x="2483258" y="2677224"/>
                  <a:pt x="2538125" y="2658947"/>
                  <a:pt x="2599087" y="2658947"/>
                </a:cubicBezTo>
                <a:cubicBezTo>
                  <a:pt x="2684435" y="2658947"/>
                  <a:pt x="2727108" y="2622394"/>
                  <a:pt x="2794167" y="2622394"/>
                </a:cubicBezTo>
                <a:cubicBezTo>
                  <a:pt x="2861226" y="2622394"/>
                  <a:pt x="2849034" y="2762514"/>
                  <a:pt x="2916092" y="2762514"/>
                </a:cubicBezTo>
                <a:cubicBezTo>
                  <a:pt x="2916092" y="2872174"/>
                  <a:pt x="2916092" y="2872174"/>
                  <a:pt x="2916092" y="2872174"/>
                </a:cubicBezTo>
                <a:cubicBezTo>
                  <a:pt x="2916092" y="2884358"/>
                  <a:pt x="2922189" y="2890451"/>
                  <a:pt x="2928285" y="2890451"/>
                </a:cubicBezTo>
                <a:cubicBezTo>
                  <a:pt x="2940477" y="2908727"/>
                  <a:pt x="2940477" y="2908727"/>
                  <a:pt x="2940477" y="2908727"/>
                </a:cubicBezTo>
                <a:cubicBezTo>
                  <a:pt x="2952670" y="2908727"/>
                  <a:pt x="2989247" y="2896543"/>
                  <a:pt x="3007536" y="2890451"/>
                </a:cubicBezTo>
                <a:cubicBezTo>
                  <a:pt x="3007536" y="2908727"/>
                  <a:pt x="3007536" y="2920912"/>
                  <a:pt x="3007536" y="2933096"/>
                </a:cubicBezTo>
                <a:cubicBezTo>
                  <a:pt x="2983151" y="2939188"/>
                  <a:pt x="2952670" y="2951373"/>
                  <a:pt x="2952670" y="2981834"/>
                </a:cubicBezTo>
                <a:cubicBezTo>
                  <a:pt x="2940477" y="3024479"/>
                  <a:pt x="2946574" y="3000110"/>
                  <a:pt x="2934381" y="3018387"/>
                </a:cubicBezTo>
                <a:cubicBezTo>
                  <a:pt x="2934381" y="3085401"/>
                  <a:pt x="2934381" y="3085401"/>
                  <a:pt x="2934381" y="3085401"/>
                </a:cubicBezTo>
                <a:cubicBezTo>
                  <a:pt x="2909996" y="3115862"/>
                  <a:pt x="2861226" y="3164599"/>
                  <a:pt x="2861226" y="3207245"/>
                </a:cubicBezTo>
                <a:cubicBezTo>
                  <a:pt x="2861226" y="3255982"/>
                  <a:pt x="2934381" y="3298628"/>
                  <a:pt x="2952670" y="3322996"/>
                </a:cubicBezTo>
                <a:cubicBezTo>
                  <a:pt x="2940477" y="3329089"/>
                  <a:pt x="2928285" y="3329089"/>
                  <a:pt x="2916092" y="3329089"/>
                </a:cubicBezTo>
                <a:cubicBezTo>
                  <a:pt x="2891707" y="3341273"/>
                  <a:pt x="2873419" y="3329089"/>
                  <a:pt x="2849034" y="3341273"/>
                </a:cubicBezTo>
                <a:cubicBezTo>
                  <a:pt x="2812456" y="3353457"/>
                  <a:pt x="2806360" y="3390011"/>
                  <a:pt x="2769782" y="3390011"/>
                </a:cubicBezTo>
                <a:cubicBezTo>
                  <a:pt x="2727108" y="3390011"/>
                  <a:pt x="2702723" y="3335181"/>
                  <a:pt x="2653953" y="3335181"/>
                </a:cubicBezTo>
                <a:cubicBezTo>
                  <a:pt x="2611280" y="3335181"/>
                  <a:pt x="2605183" y="3359550"/>
                  <a:pt x="2568606" y="3371734"/>
                </a:cubicBezTo>
                <a:cubicBezTo>
                  <a:pt x="2574702" y="3396103"/>
                  <a:pt x="2574702" y="3408287"/>
                  <a:pt x="2568606" y="3432656"/>
                </a:cubicBezTo>
                <a:cubicBezTo>
                  <a:pt x="2525932" y="3432656"/>
                  <a:pt x="2519836" y="3390011"/>
                  <a:pt x="2495451" y="3390011"/>
                </a:cubicBezTo>
                <a:cubicBezTo>
                  <a:pt x="2483258" y="3390011"/>
                  <a:pt x="2471066" y="3408287"/>
                  <a:pt x="2471066" y="3420472"/>
                </a:cubicBezTo>
                <a:cubicBezTo>
                  <a:pt x="2519836" y="3481394"/>
                  <a:pt x="2519836" y="3481394"/>
                  <a:pt x="2519836" y="3481394"/>
                </a:cubicBezTo>
                <a:cubicBezTo>
                  <a:pt x="2519836" y="3493578"/>
                  <a:pt x="2507643" y="3505762"/>
                  <a:pt x="2507643" y="3511855"/>
                </a:cubicBezTo>
                <a:cubicBezTo>
                  <a:pt x="2507643" y="3517947"/>
                  <a:pt x="2580798" y="3584961"/>
                  <a:pt x="2605183" y="3584961"/>
                </a:cubicBezTo>
                <a:cubicBezTo>
                  <a:pt x="2605183" y="3597145"/>
                  <a:pt x="2611280" y="3603238"/>
                  <a:pt x="2611280" y="3609330"/>
                </a:cubicBezTo>
                <a:cubicBezTo>
                  <a:pt x="2599087" y="3621514"/>
                  <a:pt x="2574702" y="3609330"/>
                  <a:pt x="2568606" y="3627606"/>
                </a:cubicBezTo>
                <a:cubicBezTo>
                  <a:pt x="2562510" y="3627606"/>
                  <a:pt x="2562510" y="3627606"/>
                  <a:pt x="2562510" y="3627606"/>
                </a:cubicBezTo>
                <a:cubicBezTo>
                  <a:pt x="2532028" y="3621514"/>
                  <a:pt x="2507643" y="3597145"/>
                  <a:pt x="2495451" y="3584961"/>
                </a:cubicBezTo>
                <a:cubicBezTo>
                  <a:pt x="2495451" y="3609330"/>
                  <a:pt x="2495451" y="3609330"/>
                  <a:pt x="2495451" y="3609330"/>
                </a:cubicBezTo>
                <a:cubicBezTo>
                  <a:pt x="2501547" y="3621514"/>
                  <a:pt x="2507643" y="3633698"/>
                  <a:pt x="2507643" y="3651975"/>
                </a:cubicBezTo>
                <a:cubicBezTo>
                  <a:pt x="2507643" y="3670252"/>
                  <a:pt x="2483258" y="3700713"/>
                  <a:pt x="2507643" y="3712897"/>
                </a:cubicBezTo>
                <a:cubicBezTo>
                  <a:pt x="2495451" y="3712897"/>
                  <a:pt x="2471066" y="3712897"/>
                  <a:pt x="2471066" y="3712897"/>
                </a:cubicBezTo>
                <a:cubicBezTo>
                  <a:pt x="2428392" y="3712897"/>
                  <a:pt x="2391815" y="3670252"/>
                  <a:pt x="2391815" y="3627606"/>
                </a:cubicBezTo>
                <a:cubicBezTo>
                  <a:pt x="2391815" y="3609330"/>
                  <a:pt x="2416200" y="3597145"/>
                  <a:pt x="2428392" y="3584961"/>
                </a:cubicBezTo>
                <a:cubicBezTo>
                  <a:pt x="2410103" y="3584961"/>
                  <a:pt x="2397911" y="3584961"/>
                  <a:pt x="2379622" y="3584961"/>
                </a:cubicBezTo>
                <a:cubicBezTo>
                  <a:pt x="2367429" y="3584961"/>
                  <a:pt x="2361333" y="3560592"/>
                  <a:pt x="2361333" y="3554500"/>
                </a:cubicBezTo>
                <a:cubicBezTo>
                  <a:pt x="2355237" y="3517947"/>
                  <a:pt x="2330852" y="3493578"/>
                  <a:pt x="2306467" y="3469209"/>
                </a:cubicBezTo>
                <a:cubicBezTo>
                  <a:pt x="2275986" y="3438748"/>
                  <a:pt x="2233312" y="3414379"/>
                  <a:pt x="2233312" y="3359550"/>
                </a:cubicBezTo>
                <a:cubicBezTo>
                  <a:pt x="2233312" y="3322996"/>
                  <a:pt x="2233312" y="3310812"/>
                  <a:pt x="2233312" y="3286443"/>
                </a:cubicBezTo>
                <a:cubicBezTo>
                  <a:pt x="2233312" y="3249890"/>
                  <a:pt x="2172349" y="3195060"/>
                  <a:pt x="2135772" y="3176784"/>
                </a:cubicBezTo>
                <a:cubicBezTo>
                  <a:pt x="2099194" y="3158507"/>
                  <a:pt x="2056521" y="3152415"/>
                  <a:pt x="2056521" y="3115862"/>
                </a:cubicBezTo>
                <a:cubicBezTo>
                  <a:pt x="2038232" y="3115862"/>
                  <a:pt x="2032136" y="3115862"/>
                  <a:pt x="2019943" y="3115862"/>
                </a:cubicBezTo>
                <a:cubicBezTo>
                  <a:pt x="1958981" y="3115862"/>
                  <a:pt x="1891922" y="3024479"/>
                  <a:pt x="1891922" y="2963557"/>
                </a:cubicBezTo>
                <a:cubicBezTo>
                  <a:pt x="1861441" y="2963557"/>
                  <a:pt x="1837055" y="2963557"/>
                  <a:pt x="1812670" y="2963557"/>
                </a:cubicBezTo>
                <a:cubicBezTo>
                  <a:pt x="1776093" y="2963557"/>
                  <a:pt x="1788285" y="2908727"/>
                  <a:pt x="1776093" y="2890451"/>
                </a:cubicBezTo>
                <a:cubicBezTo>
                  <a:pt x="1745612" y="2908727"/>
                  <a:pt x="1684649" y="2908727"/>
                  <a:pt x="1684649" y="2939188"/>
                </a:cubicBezTo>
                <a:cubicBezTo>
                  <a:pt x="1684649" y="2945280"/>
                  <a:pt x="1696842" y="2957465"/>
                  <a:pt x="1696842" y="2957465"/>
                </a:cubicBezTo>
                <a:cubicBezTo>
                  <a:pt x="1696842" y="2969649"/>
                  <a:pt x="1690745" y="2987926"/>
                  <a:pt x="1690745" y="3006202"/>
                </a:cubicBezTo>
                <a:cubicBezTo>
                  <a:pt x="1690745" y="3042755"/>
                  <a:pt x="1715130" y="3061032"/>
                  <a:pt x="1745612" y="3073216"/>
                </a:cubicBezTo>
                <a:cubicBezTo>
                  <a:pt x="1788285" y="3085401"/>
                  <a:pt x="1806574" y="3128046"/>
                  <a:pt x="1812670" y="3152415"/>
                </a:cubicBezTo>
                <a:cubicBezTo>
                  <a:pt x="1824863" y="3188968"/>
                  <a:pt x="1843152" y="3231614"/>
                  <a:pt x="1867537" y="3243798"/>
                </a:cubicBezTo>
                <a:cubicBezTo>
                  <a:pt x="1904114" y="3262075"/>
                  <a:pt x="1934596" y="3249890"/>
                  <a:pt x="1971173" y="3249890"/>
                </a:cubicBezTo>
                <a:cubicBezTo>
                  <a:pt x="1971173" y="3255982"/>
                  <a:pt x="1971173" y="3268167"/>
                  <a:pt x="1971173" y="3274259"/>
                </a:cubicBezTo>
                <a:cubicBezTo>
                  <a:pt x="1958981" y="3304720"/>
                  <a:pt x="2019943" y="3316904"/>
                  <a:pt x="2038232" y="3322996"/>
                </a:cubicBezTo>
                <a:cubicBezTo>
                  <a:pt x="2093098" y="3353457"/>
                  <a:pt x="2154061" y="3371734"/>
                  <a:pt x="2147964" y="3432656"/>
                </a:cubicBezTo>
                <a:cubicBezTo>
                  <a:pt x="2123579" y="3426564"/>
                  <a:pt x="2105291" y="3390011"/>
                  <a:pt x="2062617" y="3390011"/>
                </a:cubicBezTo>
                <a:cubicBezTo>
                  <a:pt x="2032136" y="3390011"/>
                  <a:pt x="2001654" y="3408287"/>
                  <a:pt x="2001654" y="3432656"/>
                </a:cubicBezTo>
                <a:cubicBezTo>
                  <a:pt x="2001654" y="3469209"/>
                  <a:pt x="2050424" y="3475301"/>
                  <a:pt x="2050424" y="3511855"/>
                </a:cubicBezTo>
                <a:cubicBezTo>
                  <a:pt x="2050424" y="3524039"/>
                  <a:pt x="2019943" y="3524039"/>
                  <a:pt x="2019943" y="3524039"/>
                </a:cubicBezTo>
                <a:cubicBezTo>
                  <a:pt x="1995558" y="3548408"/>
                  <a:pt x="1995558" y="3603238"/>
                  <a:pt x="1958981" y="3603238"/>
                </a:cubicBezTo>
                <a:cubicBezTo>
                  <a:pt x="1940692" y="3603238"/>
                  <a:pt x="1928499" y="3597145"/>
                  <a:pt x="1928499" y="3584961"/>
                </a:cubicBezTo>
                <a:cubicBezTo>
                  <a:pt x="1965077" y="3584961"/>
                  <a:pt x="1977269" y="3548408"/>
                  <a:pt x="1977269" y="3511855"/>
                </a:cubicBezTo>
                <a:cubicBezTo>
                  <a:pt x="1977269" y="3475301"/>
                  <a:pt x="1952884" y="3463117"/>
                  <a:pt x="1946788" y="3438748"/>
                </a:cubicBezTo>
                <a:cubicBezTo>
                  <a:pt x="1940692" y="3438748"/>
                  <a:pt x="1879729" y="3377826"/>
                  <a:pt x="1873633" y="3359550"/>
                </a:cubicBezTo>
                <a:cubicBezTo>
                  <a:pt x="1861441" y="3359550"/>
                  <a:pt x="1824863" y="3347365"/>
                  <a:pt x="1824863" y="3329089"/>
                </a:cubicBezTo>
                <a:cubicBezTo>
                  <a:pt x="1739515" y="3310812"/>
                  <a:pt x="1721227" y="3286443"/>
                  <a:pt x="1672457" y="3243798"/>
                </a:cubicBezTo>
                <a:cubicBezTo>
                  <a:pt x="1654168" y="3225521"/>
                  <a:pt x="1617590" y="3213337"/>
                  <a:pt x="1611494" y="3195060"/>
                </a:cubicBezTo>
                <a:cubicBezTo>
                  <a:pt x="1562724" y="3134138"/>
                  <a:pt x="1544435" y="3024479"/>
                  <a:pt x="1446895" y="3024479"/>
                </a:cubicBezTo>
                <a:cubicBezTo>
                  <a:pt x="1398125" y="3024479"/>
                  <a:pt x="1392029" y="3054940"/>
                  <a:pt x="1367644" y="3067124"/>
                </a:cubicBezTo>
                <a:cubicBezTo>
                  <a:pt x="1318874" y="3091493"/>
                  <a:pt x="1282296" y="3140231"/>
                  <a:pt x="1221334" y="3140231"/>
                </a:cubicBezTo>
                <a:cubicBezTo>
                  <a:pt x="1166468" y="3140231"/>
                  <a:pt x="1129890" y="3109770"/>
                  <a:pt x="1075024" y="3109770"/>
                </a:cubicBezTo>
                <a:cubicBezTo>
                  <a:pt x="1032350" y="3109770"/>
                  <a:pt x="989676" y="3140231"/>
                  <a:pt x="989676" y="3176784"/>
                </a:cubicBezTo>
                <a:cubicBezTo>
                  <a:pt x="1007965" y="3237706"/>
                  <a:pt x="1007965" y="3237706"/>
                  <a:pt x="1007965" y="3237706"/>
                </a:cubicBezTo>
                <a:cubicBezTo>
                  <a:pt x="989676" y="3292536"/>
                  <a:pt x="928714" y="3310812"/>
                  <a:pt x="873847" y="3322996"/>
                </a:cubicBezTo>
                <a:cubicBezTo>
                  <a:pt x="825077" y="3335181"/>
                  <a:pt x="745826" y="3444840"/>
                  <a:pt x="745826" y="3505762"/>
                </a:cubicBezTo>
                <a:cubicBezTo>
                  <a:pt x="745826" y="3524039"/>
                  <a:pt x="764115" y="3530131"/>
                  <a:pt x="776307" y="3536223"/>
                </a:cubicBezTo>
                <a:cubicBezTo>
                  <a:pt x="739730" y="3591053"/>
                  <a:pt x="721441" y="3621514"/>
                  <a:pt x="666575" y="3651975"/>
                </a:cubicBezTo>
                <a:cubicBezTo>
                  <a:pt x="636094" y="3664159"/>
                  <a:pt x="629997" y="3737266"/>
                  <a:pt x="575131" y="3718989"/>
                </a:cubicBezTo>
                <a:cubicBezTo>
                  <a:pt x="550746" y="3712897"/>
                  <a:pt x="508072" y="3725081"/>
                  <a:pt x="489783" y="3725081"/>
                </a:cubicBezTo>
                <a:cubicBezTo>
                  <a:pt x="428821" y="3725081"/>
                  <a:pt x="392244" y="3779911"/>
                  <a:pt x="331281" y="3779911"/>
                </a:cubicBezTo>
                <a:cubicBezTo>
                  <a:pt x="294703" y="3779911"/>
                  <a:pt x="288607" y="3682436"/>
                  <a:pt x="227645" y="3682436"/>
                </a:cubicBezTo>
                <a:cubicBezTo>
                  <a:pt x="184971" y="3682436"/>
                  <a:pt x="154490" y="3700713"/>
                  <a:pt x="111816" y="3700713"/>
                </a:cubicBezTo>
                <a:cubicBezTo>
                  <a:pt x="99623" y="3700713"/>
                  <a:pt x="93527" y="3688528"/>
                  <a:pt x="93527" y="3676344"/>
                </a:cubicBezTo>
                <a:cubicBezTo>
                  <a:pt x="93527" y="3621514"/>
                  <a:pt x="93527" y="3603238"/>
                  <a:pt x="93527" y="3572777"/>
                </a:cubicBezTo>
                <a:cubicBezTo>
                  <a:pt x="69142" y="3572777"/>
                  <a:pt x="50853" y="3554500"/>
                  <a:pt x="50853" y="3530131"/>
                </a:cubicBezTo>
                <a:cubicBezTo>
                  <a:pt x="50853" y="3499670"/>
                  <a:pt x="75238" y="3487486"/>
                  <a:pt x="75238" y="3469209"/>
                </a:cubicBezTo>
                <a:cubicBezTo>
                  <a:pt x="75238" y="3402195"/>
                  <a:pt x="99623" y="3335181"/>
                  <a:pt x="99623" y="3262075"/>
                </a:cubicBezTo>
                <a:cubicBezTo>
                  <a:pt x="99623" y="3225521"/>
                  <a:pt x="75238" y="3188968"/>
                  <a:pt x="75238" y="3164599"/>
                </a:cubicBezTo>
                <a:cubicBezTo>
                  <a:pt x="75238" y="3146323"/>
                  <a:pt x="166682" y="3091493"/>
                  <a:pt x="178874" y="3091493"/>
                </a:cubicBezTo>
                <a:cubicBezTo>
                  <a:pt x="191067" y="3091493"/>
                  <a:pt x="203259" y="3103677"/>
                  <a:pt x="221548" y="3097585"/>
                </a:cubicBezTo>
                <a:cubicBezTo>
                  <a:pt x="343474" y="3097585"/>
                  <a:pt x="343474" y="3097585"/>
                  <a:pt x="343474" y="3097585"/>
                </a:cubicBezTo>
                <a:cubicBezTo>
                  <a:pt x="349570" y="3109770"/>
                  <a:pt x="373955" y="3115862"/>
                  <a:pt x="386147" y="3115862"/>
                </a:cubicBezTo>
                <a:cubicBezTo>
                  <a:pt x="514169" y="3115862"/>
                  <a:pt x="514169" y="3115862"/>
                  <a:pt x="514169" y="3115862"/>
                </a:cubicBezTo>
                <a:cubicBezTo>
                  <a:pt x="550746" y="3109770"/>
                  <a:pt x="562938" y="3128046"/>
                  <a:pt x="593420" y="3128046"/>
                </a:cubicBezTo>
                <a:cubicBezTo>
                  <a:pt x="611708" y="3128046"/>
                  <a:pt x="648286" y="3115862"/>
                  <a:pt x="660479" y="3115862"/>
                </a:cubicBezTo>
                <a:cubicBezTo>
                  <a:pt x="660479" y="3061032"/>
                  <a:pt x="690960" y="3042755"/>
                  <a:pt x="690960" y="2994018"/>
                </a:cubicBezTo>
                <a:cubicBezTo>
                  <a:pt x="690960" y="2981834"/>
                  <a:pt x="690960" y="2933096"/>
                  <a:pt x="690960" y="2920912"/>
                </a:cubicBezTo>
                <a:cubicBezTo>
                  <a:pt x="684864" y="2920912"/>
                  <a:pt x="684864" y="2920912"/>
                  <a:pt x="684864" y="2920912"/>
                </a:cubicBezTo>
                <a:cubicBezTo>
                  <a:pt x="690960" y="2914819"/>
                  <a:pt x="697056" y="2890451"/>
                  <a:pt x="697056" y="2884358"/>
                </a:cubicBezTo>
                <a:cubicBezTo>
                  <a:pt x="697056" y="2859990"/>
                  <a:pt x="678767" y="2866082"/>
                  <a:pt x="678767" y="2841713"/>
                </a:cubicBezTo>
                <a:cubicBezTo>
                  <a:pt x="623901" y="2841713"/>
                  <a:pt x="611708" y="2792975"/>
                  <a:pt x="611708" y="2750330"/>
                </a:cubicBezTo>
                <a:cubicBezTo>
                  <a:pt x="593420" y="2750330"/>
                  <a:pt x="593420" y="2732053"/>
                  <a:pt x="581227" y="2732053"/>
                </a:cubicBezTo>
                <a:cubicBezTo>
                  <a:pt x="532457" y="2719869"/>
                  <a:pt x="416628" y="2695500"/>
                  <a:pt x="416628" y="2658947"/>
                </a:cubicBezTo>
                <a:cubicBezTo>
                  <a:pt x="416628" y="2658947"/>
                  <a:pt x="416628" y="2646763"/>
                  <a:pt x="416628" y="2646763"/>
                </a:cubicBezTo>
                <a:cubicBezTo>
                  <a:pt x="416628" y="2622394"/>
                  <a:pt x="489783" y="2604117"/>
                  <a:pt x="514169" y="2598025"/>
                </a:cubicBezTo>
                <a:cubicBezTo>
                  <a:pt x="526361" y="2616302"/>
                  <a:pt x="569035" y="2622394"/>
                  <a:pt x="587323" y="2622394"/>
                </a:cubicBezTo>
                <a:cubicBezTo>
                  <a:pt x="611708" y="2622394"/>
                  <a:pt x="642190" y="2616302"/>
                  <a:pt x="648286" y="2610210"/>
                </a:cubicBezTo>
                <a:cubicBezTo>
                  <a:pt x="648286" y="2591933"/>
                  <a:pt x="648286" y="2591933"/>
                  <a:pt x="648286" y="2591933"/>
                </a:cubicBezTo>
                <a:cubicBezTo>
                  <a:pt x="629997" y="2585841"/>
                  <a:pt x="642190" y="2549288"/>
                  <a:pt x="636094" y="2537103"/>
                </a:cubicBezTo>
                <a:cubicBezTo>
                  <a:pt x="636094" y="2518827"/>
                  <a:pt x="636094" y="2518827"/>
                  <a:pt x="636094" y="2518827"/>
                </a:cubicBezTo>
                <a:cubicBezTo>
                  <a:pt x="666575" y="2518827"/>
                  <a:pt x="666575" y="2518827"/>
                  <a:pt x="666575" y="2518827"/>
                </a:cubicBezTo>
                <a:cubicBezTo>
                  <a:pt x="684864" y="2537103"/>
                  <a:pt x="715345" y="2549288"/>
                  <a:pt x="745826" y="2549288"/>
                </a:cubicBezTo>
                <a:cubicBezTo>
                  <a:pt x="764115" y="2549288"/>
                  <a:pt x="782404" y="2531011"/>
                  <a:pt x="788500" y="2512734"/>
                </a:cubicBezTo>
                <a:cubicBezTo>
                  <a:pt x="873847" y="2512734"/>
                  <a:pt x="892136" y="2451812"/>
                  <a:pt x="910425" y="2390891"/>
                </a:cubicBezTo>
                <a:cubicBezTo>
                  <a:pt x="922617" y="2390891"/>
                  <a:pt x="934810" y="2384798"/>
                  <a:pt x="947002" y="2384798"/>
                </a:cubicBezTo>
                <a:cubicBezTo>
                  <a:pt x="965291" y="2378706"/>
                  <a:pt x="1068928" y="2336061"/>
                  <a:pt x="1081120" y="2323876"/>
                </a:cubicBezTo>
                <a:cubicBezTo>
                  <a:pt x="1105505" y="2299508"/>
                  <a:pt x="1093313" y="2269047"/>
                  <a:pt x="1093313" y="2238586"/>
                </a:cubicBezTo>
                <a:cubicBezTo>
                  <a:pt x="1093313" y="2226401"/>
                  <a:pt x="1117698" y="2208125"/>
                  <a:pt x="1123794" y="2208125"/>
                </a:cubicBezTo>
                <a:cubicBezTo>
                  <a:pt x="1160371" y="2171571"/>
                  <a:pt x="1196949" y="2128926"/>
                  <a:pt x="1257911" y="2128926"/>
                </a:cubicBezTo>
                <a:cubicBezTo>
                  <a:pt x="1294489" y="2128926"/>
                  <a:pt x="1276200" y="2135018"/>
                  <a:pt x="1294489" y="2128926"/>
                </a:cubicBezTo>
                <a:cubicBezTo>
                  <a:pt x="1306681" y="2135018"/>
                  <a:pt x="1312778" y="2116742"/>
                  <a:pt x="1318874" y="2110650"/>
                </a:cubicBezTo>
                <a:cubicBezTo>
                  <a:pt x="1337163" y="2092373"/>
                  <a:pt x="1361548" y="2104557"/>
                  <a:pt x="1385933" y="2104557"/>
                </a:cubicBezTo>
                <a:cubicBezTo>
                  <a:pt x="1398125" y="2104557"/>
                  <a:pt x="1446895" y="2080189"/>
                  <a:pt x="1446895" y="2061912"/>
                </a:cubicBezTo>
                <a:cubicBezTo>
                  <a:pt x="1446895" y="2049728"/>
                  <a:pt x="1422510" y="1994898"/>
                  <a:pt x="1422510" y="1994898"/>
                </a:cubicBezTo>
                <a:cubicBezTo>
                  <a:pt x="1416414" y="1921791"/>
                  <a:pt x="1373740" y="1897423"/>
                  <a:pt x="1373740" y="1836501"/>
                </a:cubicBezTo>
                <a:cubicBezTo>
                  <a:pt x="1373740" y="1720749"/>
                  <a:pt x="1477377" y="1714657"/>
                  <a:pt x="1544435" y="1665919"/>
                </a:cubicBezTo>
                <a:close/>
                <a:moveTo>
                  <a:pt x="2201167" y="1622331"/>
                </a:moveTo>
                <a:cubicBezTo>
                  <a:pt x="2194563" y="1635151"/>
                  <a:pt x="2181355" y="1647971"/>
                  <a:pt x="2181355" y="1660791"/>
                </a:cubicBezTo>
                <a:cubicBezTo>
                  <a:pt x="2181355" y="1692842"/>
                  <a:pt x="2154938" y="1705662"/>
                  <a:pt x="2135125" y="1731302"/>
                </a:cubicBezTo>
                <a:cubicBezTo>
                  <a:pt x="2128521" y="1718482"/>
                  <a:pt x="2135125" y="1712072"/>
                  <a:pt x="2135125" y="1692842"/>
                </a:cubicBezTo>
                <a:cubicBezTo>
                  <a:pt x="2135125" y="1680022"/>
                  <a:pt x="2148334" y="1628741"/>
                  <a:pt x="2201167" y="1622331"/>
                </a:cubicBezTo>
                <a:close/>
                <a:moveTo>
                  <a:pt x="413734" y="1556948"/>
                </a:moveTo>
                <a:cubicBezTo>
                  <a:pt x="444176" y="1556948"/>
                  <a:pt x="474618" y="1556948"/>
                  <a:pt x="492883" y="1556948"/>
                </a:cubicBezTo>
                <a:cubicBezTo>
                  <a:pt x="505060" y="1556948"/>
                  <a:pt x="517237" y="1575300"/>
                  <a:pt x="517237" y="1581418"/>
                </a:cubicBezTo>
                <a:cubicBezTo>
                  <a:pt x="517237" y="1618123"/>
                  <a:pt x="462442" y="1618123"/>
                  <a:pt x="450265" y="1654828"/>
                </a:cubicBezTo>
                <a:cubicBezTo>
                  <a:pt x="450265" y="1660946"/>
                  <a:pt x="456353" y="1667064"/>
                  <a:pt x="462442" y="1673181"/>
                </a:cubicBezTo>
                <a:cubicBezTo>
                  <a:pt x="620740" y="1673181"/>
                  <a:pt x="620740" y="1673181"/>
                  <a:pt x="620740" y="1673181"/>
                </a:cubicBezTo>
                <a:cubicBezTo>
                  <a:pt x="626828" y="1752709"/>
                  <a:pt x="547679" y="1783297"/>
                  <a:pt x="547679" y="1838355"/>
                </a:cubicBezTo>
                <a:cubicBezTo>
                  <a:pt x="535502" y="1844472"/>
                  <a:pt x="529414" y="1850590"/>
                  <a:pt x="523325" y="1862825"/>
                </a:cubicBezTo>
                <a:cubicBezTo>
                  <a:pt x="553767" y="1868942"/>
                  <a:pt x="565944" y="1856707"/>
                  <a:pt x="584209" y="1862825"/>
                </a:cubicBezTo>
                <a:cubicBezTo>
                  <a:pt x="639005" y="1881177"/>
                  <a:pt x="626828" y="1942353"/>
                  <a:pt x="663359" y="1979058"/>
                </a:cubicBezTo>
                <a:cubicBezTo>
                  <a:pt x="705977" y="2021881"/>
                  <a:pt x="772950" y="2040233"/>
                  <a:pt x="772950" y="2101409"/>
                </a:cubicBezTo>
                <a:cubicBezTo>
                  <a:pt x="772950" y="2125879"/>
                  <a:pt x="803392" y="2138114"/>
                  <a:pt x="803392" y="2162584"/>
                </a:cubicBezTo>
                <a:cubicBezTo>
                  <a:pt x="803392" y="2168702"/>
                  <a:pt x="797303" y="2174819"/>
                  <a:pt x="791215" y="2180937"/>
                </a:cubicBezTo>
                <a:cubicBezTo>
                  <a:pt x="791215" y="2199289"/>
                  <a:pt x="791215" y="2199289"/>
                  <a:pt x="791215" y="2199289"/>
                </a:cubicBezTo>
                <a:cubicBezTo>
                  <a:pt x="809480" y="2193172"/>
                  <a:pt x="809480" y="2187054"/>
                  <a:pt x="821657" y="2180937"/>
                </a:cubicBezTo>
                <a:lnTo>
                  <a:pt x="809480" y="2187054"/>
                </a:lnTo>
                <a:cubicBezTo>
                  <a:pt x="827745" y="2174819"/>
                  <a:pt x="821657" y="2180937"/>
                  <a:pt x="846011" y="2180937"/>
                </a:cubicBezTo>
                <a:cubicBezTo>
                  <a:pt x="876453" y="2180937"/>
                  <a:pt x="900806" y="2205407"/>
                  <a:pt x="900806" y="2229877"/>
                </a:cubicBezTo>
                <a:cubicBezTo>
                  <a:pt x="900806" y="2278817"/>
                  <a:pt x="833834" y="2303287"/>
                  <a:pt x="815569" y="2339992"/>
                </a:cubicBezTo>
                <a:cubicBezTo>
                  <a:pt x="839922" y="2346110"/>
                  <a:pt x="852099" y="2352227"/>
                  <a:pt x="870364" y="2352227"/>
                </a:cubicBezTo>
                <a:cubicBezTo>
                  <a:pt x="870364" y="2370580"/>
                  <a:pt x="870364" y="2370580"/>
                  <a:pt x="870364" y="2370580"/>
                </a:cubicBezTo>
                <a:cubicBezTo>
                  <a:pt x="846011" y="2395050"/>
                  <a:pt x="827745" y="2407285"/>
                  <a:pt x="791215" y="2407285"/>
                </a:cubicBezTo>
                <a:cubicBezTo>
                  <a:pt x="760773" y="2407285"/>
                  <a:pt x="699889" y="2407285"/>
                  <a:pt x="687712" y="2407285"/>
                </a:cubicBezTo>
                <a:cubicBezTo>
                  <a:pt x="657270" y="2407285"/>
                  <a:pt x="584209" y="2431755"/>
                  <a:pt x="547679" y="2431755"/>
                </a:cubicBezTo>
                <a:cubicBezTo>
                  <a:pt x="529414" y="2431755"/>
                  <a:pt x="517237" y="2419520"/>
                  <a:pt x="498972" y="2419520"/>
                </a:cubicBezTo>
                <a:cubicBezTo>
                  <a:pt x="468530" y="2419520"/>
                  <a:pt x="456353" y="2437873"/>
                  <a:pt x="456353" y="2462343"/>
                </a:cubicBezTo>
                <a:cubicBezTo>
                  <a:pt x="419823" y="2462343"/>
                  <a:pt x="419823" y="2462343"/>
                  <a:pt x="419823" y="2462343"/>
                </a:cubicBezTo>
                <a:cubicBezTo>
                  <a:pt x="401557" y="2462343"/>
                  <a:pt x="389380" y="2474578"/>
                  <a:pt x="377204" y="2486813"/>
                </a:cubicBezTo>
                <a:cubicBezTo>
                  <a:pt x="358939" y="2486813"/>
                  <a:pt x="358939" y="2486813"/>
                  <a:pt x="358939" y="2486813"/>
                </a:cubicBezTo>
                <a:cubicBezTo>
                  <a:pt x="358939" y="2468461"/>
                  <a:pt x="358939" y="2468461"/>
                  <a:pt x="358939" y="2468461"/>
                </a:cubicBezTo>
                <a:cubicBezTo>
                  <a:pt x="365027" y="2456226"/>
                  <a:pt x="444176" y="2370580"/>
                  <a:pt x="456353" y="2370580"/>
                </a:cubicBezTo>
                <a:cubicBezTo>
                  <a:pt x="492883" y="2358345"/>
                  <a:pt x="547679" y="2370580"/>
                  <a:pt x="547679" y="2333875"/>
                </a:cubicBezTo>
                <a:cubicBezTo>
                  <a:pt x="547679" y="2327757"/>
                  <a:pt x="541591" y="2321640"/>
                  <a:pt x="541591" y="2315522"/>
                </a:cubicBezTo>
                <a:cubicBezTo>
                  <a:pt x="529414" y="2327757"/>
                  <a:pt x="511149" y="2339992"/>
                  <a:pt x="492883" y="2339992"/>
                </a:cubicBezTo>
                <a:cubicBezTo>
                  <a:pt x="456353" y="2339992"/>
                  <a:pt x="444176" y="2309405"/>
                  <a:pt x="419823" y="2309405"/>
                </a:cubicBezTo>
                <a:cubicBezTo>
                  <a:pt x="401557" y="2309405"/>
                  <a:pt x="401557" y="2321640"/>
                  <a:pt x="389380" y="2321640"/>
                </a:cubicBezTo>
                <a:cubicBezTo>
                  <a:pt x="383292" y="2321640"/>
                  <a:pt x="377204" y="2315522"/>
                  <a:pt x="377204" y="2309405"/>
                </a:cubicBezTo>
                <a:cubicBezTo>
                  <a:pt x="377204" y="2266582"/>
                  <a:pt x="450265" y="2266582"/>
                  <a:pt x="450265" y="2223759"/>
                </a:cubicBezTo>
                <a:cubicBezTo>
                  <a:pt x="450265" y="2187054"/>
                  <a:pt x="431999" y="2174819"/>
                  <a:pt x="431999" y="2144231"/>
                </a:cubicBezTo>
                <a:cubicBezTo>
                  <a:pt x="480706" y="2144231"/>
                  <a:pt x="535502" y="2119761"/>
                  <a:pt x="553767" y="2095291"/>
                </a:cubicBezTo>
                <a:cubicBezTo>
                  <a:pt x="553767" y="2052468"/>
                  <a:pt x="553767" y="2052468"/>
                  <a:pt x="553767" y="2052468"/>
                </a:cubicBezTo>
                <a:cubicBezTo>
                  <a:pt x="523325" y="2058586"/>
                  <a:pt x="486795" y="2052468"/>
                  <a:pt x="486795" y="2027998"/>
                </a:cubicBezTo>
                <a:cubicBezTo>
                  <a:pt x="486795" y="2003528"/>
                  <a:pt x="498972" y="1997411"/>
                  <a:pt x="505060" y="1985176"/>
                </a:cubicBezTo>
                <a:cubicBezTo>
                  <a:pt x="498972" y="1985176"/>
                  <a:pt x="492883" y="1985176"/>
                  <a:pt x="480706" y="1985176"/>
                </a:cubicBezTo>
                <a:cubicBezTo>
                  <a:pt x="456353" y="1985176"/>
                  <a:pt x="444176" y="1997411"/>
                  <a:pt x="419823" y="1997411"/>
                </a:cubicBezTo>
                <a:cubicBezTo>
                  <a:pt x="395469" y="1997411"/>
                  <a:pt x="377204" y="1997411"/>
                  <a:pt x="377204" y="1979058"/>
                </a:cubicBezTo>
                <a:cubicBezTo>
                  <a:pt x="377204" y="1954588"/>
                  <a:pt x="401557" y="1942353"/>
                  <a:pt x="401557" y="1917883"/>
                </a:cubicBezTo>
                <a:cubicBezTo>
                  <a:pt x="401557" y="1893413"/>
                  <a:pt x="395469" y="1893413"/>
                  <a:pt x="401557" y="1868942"/>
                </a:cubicBezTo>
                <a:cubicBezTo>
                  <a:pt x="383292" y="1868942"/>
                  <a:pt x="365027" y="1862825"/>
                  <a:pt x="358939" y="1856707"/>
                </a:cubicBezTo>
                <a:cubicBezTo>
                  <a:pt x="346762" y="1875060"/>
                  <a:pt x="352850" y="1887295"/>
                  <a:pt x="358939" y="1893413"/>
                </a:cubicBezTo>
                <a:cubicBezTo>
                  <a:pt x="334585" y="1893413"/>
                  <a:pt x="334585" y="1893413"/>
                  <a:pt x="334585" y="1893413"/>
                </a:cubicBezTo>
                <a:cubicBezTo>
                  <a:pt x="334585" y="1875060"/>
                  <a:pt x="334585" y="1868942"/>
                  <a:pt x="334585" y="1850590"/>
                </a:cubicBezTo>
                <a:cubicBezTo>
                  <a:pt x="334585" y="1844472"/>
                  <a:pt x="340674" y="1838355"/>
                  <a:pt x="346762" y="1832237"/>
                </a:cubicBezTo>
                <a:cubicBezTo>
                  <a:pt x="346762" y="1807767"/>
                  <a:pt x="346762" y="1807767"/>
                  <a:pt x="346762" y="1807767"/>
                </a:cubicBezTo>
                <a:cubicBezTo>
                  <a:pt x="334585" y="1807767"/>
                  <a:pt x="310231" y="1801650"/>
                  <a:pt x="310231" y="1789414"/>
                </a:cubicBezTo>
                <a:cubicBezTo>
                  <a:pt x="310231" y="1777179"/>
                  <a:pt x="328497" y="1752709"/>
                  <a:pt x="328497" y="1752709"/>
                </a:cubicBezTo>
                <a:cubicBezTo>
                  <a:pt x="328497" y="1734357"/>
                  <a:pt x="328497" y="1734357"/>
                  <a:pt x="328497" y="1734357"/>
                </a:cubicBezTo>
                <a:cubicBezTo>
                  <a:pt x="285878" y="1722122"/>
                  <a:pt x="261524" y="1716004"/>
                  <a:pt x="261524" y="1679299"/>
                </a:cubicBezTo>
                <a:cubicBezTo>
                  <a:pt x="310231" y="1679299"/>
                  <a:pt x="310231" y="1679299"/>
                  <a:pt x="310231" y="1679299"/>
                </a:cubicBezTo>
                <a:cubicBezTo>
                  <a:pt x="310231" y="1697651"/>
                  <a:pt x="322408" y="1703769"/>
                  <a:pt x="328497" y="1703769"/>
                </a:cubicBezTo>
                <a:cubicBezTo>
                  <a:pt x="334585" y="1703769"/>
                  <a:pt x="334585" y="1691534"/>
                  <a:pt x="334585" y="1685416"/>
                </a:cubicBezTo>
                <a:cubicBezTo>
                  <a:pt x="334585" y="1685416"/>
                  <a:pt x="322408" y="1679299"/>
                  <a:pt x="322408" y="1673181"/>
                </a:cubicBezTo>
                <a:cubicBezTo>
                  <a:pt x="322408" y="1648711"/>
                  <a:pt x="340674" y="1642593"/>
                  <a:pt x="358939" y="1642593"/>
                </a:cubicBezTo>
                <a:cubicBezTo>
                  <a:pt x="358939" y="1618123"/>
                  <a:pt x="371115" y="1605888"/>
                  <a:pt x="371115" y="1593653"/>
                </a:cubicBezTo>
                <a:cubicBezTo>
                  <a:pt x="371115" y="1581418"/>
                  <a:pt x="401557" y="1556948"/>
                  <a:pt x="413734" y="1556948"/>
                </a:cubicBezTo>
                <a:close/>
                <a:moveTo>
                  <a:pt x="2476766" y="1491569"/>
                </a:moveTo>
                <a:cubicBezTo>
                  <a:pt x="2488571" y="1510094"/>
                  <a:pt x="2494474" y="1516269"/>
                  <a:pt x="2506279" y="1522444"/>
                </a:cubicBezTo>
                <a:cubicBezTo>
                  <a:pt x="2500377" y="1534794"/>
                  <a:pt x="2488571" y="1553319"/>
                  <a:pt x="2482669" y="1553319"/>
                </a:cubicBezTo>
                <a:cubicBezTo>
                  <a:pt x="2482669" y="1565669"/>
                  <a:pt x="2482669" y="1578019"/>
                  <a:pt x="2482669" y="1590369"/>
                </a:cubicBezTo>
                <a:cubicBezTo>
                  <a:pt x="2482669" y="1596544"/>
                  <a:pt x="2447253" y="1615069"/>
                  <a:pt x="2441350" y="1615069"/>
                </a:cubicBezTo>
                <a:cubicBezTo>
                  <a:pt x="2417740" y="1615069"/>
                  <a:pt x="2411837" y="1590369"/>
                  <a:pt x="2411837" y="1571844"/>
                </a:cubicBezTo>
                <a:cubicBezTo>
                  <a:pt x="2435448" y="1571844"/>
                  <a:pt x="2447253" y="1553319"/>
                  <a:pt x="2470863" y="1553319"/>
                </a:cubicBezTo>
                <a:cubicBezTo>
                  <a:pt x="2464961" y="1540969"/>
                  <a:pt x="2453156" y="1534794"/>
                  <a:pt x="2453156" y="1522444"/>
                </a:cubicBezTo>
                <a:cubicBezTo>
                  <a:pt x="2453156" y="1503919"/>
                  <a:pt x="2476766" y="1491569"/>
                  <a:pt x="2476766" y="1491569"/>
                </a:cubicBezTo>
                <a:close/>
                <a:moveTo>
                  <a:pt x="2015330" y="323274"/>
                </a:moveTo>
                <a:lnTo>
                  <a:pt x="2015109" y="323753"/>
                </a:lnTo>
                <a:lnTo>
                  <a:pt x="2014648" y="323508"/>
                </a:lnTo>
                <a:close/>
                <a:moveTo>
                  <a:pt x="1954236" y="256179"/>
                </a:moveTo>
                <a:cubicBezTo>
                  <a:pt x="1966455" y="274478"/>
                  <a:pt x="1972564" y="286677"/>
                  <a:pt x="1960346" y="304975"/>
                </a:cubicBezTo>
                <a:cubicBezTo>
                  <a:pt x="1981728" y="304975"/>
                  <a:pt x="1995474" y="312600"/>
                  <a:pt x="2008457" y="320224"/>
                </a:cubicBezTo>
                <a:lnTo>
                  <a:pt x="2014648" y="323508"/>
                </a:lnTo>
                <a:lnTo>
                  <a:pt x="1970751" y="338618"/>
                </a:lnTo>
                <a:cubicBezTo>
                  <a:pt x="1930944" y="354915"/>
                  <a:pt x="1902307" y="372070"/>
                  <a:pt x="1856487" y="372070"/>
                </a:cubicBezTo>
                <a:cubicBezTo>
                  <a:pt x="1868705" y="353771"/>
                  <a:pt x="1899252" y="341572"/>
                  <a:pt x="1905362" y="335473"/>
                </a:cubicBezTo>
                <a:cubicBezTo>
                  <a:pt x="1893143" y="335473"/>
                  <a:pt x="1868705" y="329373"/>
                  <a:pt x="1868705" y="329373"/>
                </a:cubicBezTo>
                <a:cubicBezTo>
                  <a:pt x="1874815" y="298876"/>
                  <a:pt x="1887033" y="286677"/>
                  <a:pt x="1905362" y="286677"/>
                </a:cubicBezTo>
                <a:cubicBezTo>
                  <a:pt x="1917580" y="286677"/>
                  <a:pt x="1923690" y="292776"/>
                  <a:pt x="1929799" y="292776"/>
                </a:cubicBezTo>
                <a:cubicBezTo>
                  <a:pt x="1935908" y="274478"/>
                  <a:pt x="1948127" y="268378"/>
                  <a:pt x="1954236" y="256179"/>
                </a:cubicBezTo>
                <a:close/>
                <a:moveTo>
                  <a:pt x="2888968" y="0"/>
                </a:moveTo>
                <a:cubicBezTo>
                  <a:pt x="2888968" y="36597"/>
                  <a:pt x="2882859" y="60995"/>
                  <a:pt x="2913406" y="67094"/>
                </a:cubicBezTo>
                <a:cubicBezTo>
                  <a:pt x="2919515" y="42696"/>
                  <a:pt x="2931734" y="24398"/>
                  <a:pt x="2956171" y="24398"/>
                </a:cubicBezTo>
                <a:cubicBezTo>
                  <a:pt x="2968390" y="24398"/>
                  <a:pt x="3023374" y="54895"/>
                  <a:pt x="3047811" y="67094"/>
                </a:cubicBezTo>
                <a:cubicBezTo>
                  <a:pt x="3023374" y="134189"/>
                  <a:pt x="2998937" y="109791"/>
                  <a:pt x="2937843" y="134189"/>
                </a:cubicBezTo>
                <a:cubicBezTo>
                  <a:pt x="2968390" y="152487"/>
                  <a:pt x="2986718" y="158587"/>
                  <a:pt x="2986718" y="170786"/>
                </a:cubicBezTo>
                <a:cubicBezTo>
                  <a:pt x="3011155" y="176885"/>
                  <a:pt x="3066140" y="182985"/>
                  <a:pt x="3072249" y="182985"/>
                </a:cubicBezTo>
                <a:cubicBezTo>
                  <a:pt x="3035593" y="207383"/>
                  <a:pt x="2937843" y="256179"/>
                  <a:pt x="2937843" y="323274"/>
                </a:cubicBezTo>
                <a:cubicBezTo>
                  <a:pt x="2937843" y="372070"/>
                  <a:pt x="3035593" y="365970"/>
                  <a:pt x="3035593" y="426965"/>
                </a:cubicBezTo>
                <a:cubicBezTo>
                  <a:pt x="3035593" y="475761"/>
                  <a:pt x="2986718" y="494060"/>
                  <a:pt x="2986718" y="542856"/>
                </a:cubicBezTo>
                <a:cubicBezTo>
                  <a:pt x="2986718" y="591652"/>
                  <a:pt x="3041702" y="622149"/>
                  <a:pt x="3041702" y="677045"/>
                </a:cubicBezTo>
                <a:cubicBezTo>
                  <a:pt x="3041702" y="707542"/>
                  <a:pt x="3011155" y="725841"/>
                  <a:pt x="3011155" y="756338"/>
                </a:cubicBezTo>
                <a:cubicBezTo>
                  <a:pt x="3011155" y="817333"/>
                  <a:pt x="3090577" y="829532"/>
                  <a:pt x="3090577" y="890527"/>
                </a:cubicBezTo>
                <a:cubicBezTo>
                  <a:pt x="3090577" y="908826"/>
                  <a:pt x="3066140" y="921025"/>
                  <a:pt x="3060030" y="927124"/>
                </a:cubicBezTo>
                <a:cubicBezTo>
                  <a:pt x="3084468" y="969821"/>
                  <a:pt x="3145561" y="982020"/>
                  <a:pt x="3145561" y="1036915"/>
                </a:cubicBezTo>
                <a:cubicBezTo>
                  <a:pt x="3145561" y="1128408"/>
                  <a:pt x="2962280" y="1226000"/>
                  <a:pt x="2907296" y="1299194"/>
                </a:cubicBezTo>
                <a:cubicBezTo>
                  <a:pt x="2876749" y="1354090"/>
                  <a:pt x="2754562" y="1366289"/>
                  <a:pt x="2705687" y="1354090"/>
                </a:cubicBezTo>
                <a:cubicBezTo>
                  <a:pt x="2650703" y="1372388"/>
                  <a:pt x="2589610" y="1396786"/>
                  <a:pt x="2540735" y="1396786"/>
                </a:cubicBezTo>
                <a:cubicBezTo>
                  <a:pt x="2504079" y="1396786"/>
                  <a:pt x="2479641" y="1390687"/>
                  <a:pt x="2479641" y="1360189"/>
                </a:cubicBezTo>
                <a:cubicBezTo>
                  <a:pt x="2424657" y="1360189"/>
                  <a:pt x="2363563" y="1323592"/>
                  <a:pt x="2363563" y="1268696"/>
                </a:cubicBezTo>
                <a:cubicBezTo>
                  <a:pt x="2363563" y="1238199"/>
                  <a:pt x="2394110" y="1219900"/>
                  <a:pt x="2406329" y="1207701"/>
                </a:cubicBezTo>
                <a:cubicBezTo>
                  <a:pt x="2375782" y="1195502"/>
                  <a:pt x="2351345" y="1134507"/>
                  <a:pt x="2351345" y="1104010"/>
                </a:cubicBezTo>
                <a:cubicBezTo>
                  <a:pt x="2351345" y="1085711"/>
                  <a:pt x="2357454" y="1073512"/>
                  <a:pt x="2351345" y="1049114"/>
                </a:cubicBezTo>
                <a:cubicBezTo>
                  <a:pt x="2467422" y="1049114"/>
                  <a:pt x="2522407" y="902726"/>
                  <a:pt x="2595719" y="866129"/>
                </a:cubicBezTo>
                <a:cubicBezTo>
                  <a:pt x="2632375" y="841731"/>
                  <a:pt x="2699578" y="829532"/>
                  <a:pt x="2699578" y="780736"/>
                </a:cubicBezTo>
                <a:cubicBezTo>
                  <a:pt x="2699578" y="713642"/>
                  <a:pt x="2607938" y="701443"/>
                  <a:pt x="2540735" y="701443"/>
                </a:cubicBezTo>
                <a:cubicBezTo>
                  <a:pt x="2449094" y="701443"/>
                  <a:pt x="2381891" y="731940"/>
                  <a:pt x="2381891" y="811234"/>
                </a:cubicBezTo>
                <a:cubicBezTo>
                  <a:pt x="2381891" y="841731"/>
                  <a:pt x="2388001" y="853930"/>
                  <a:pt x="2381891" y="872229"/>
                </a:cubicBezTo>
                <a:cubicBezTo>
                  <a:pt x="2381891" y="933224"/>
                  <a:pt x="2253595" y="988119"/>
                  <a:pt x="2198611" y="1018617"/>
                </a:cubicBezTo>
                <a:cubicBezTo>
                  <a:pt x="2155845" y="1049114"/>
                  <a:pt x="2106970" y="1055214"/>
                  <a:pt x="2076424" y="1104010"/>
                </a:cubicBezTo>
                <a:cubicBezTo>
                  <a:pt x="2058095" y="1140607"/>
                  <a:pt x="2082533" y="1195502"/>
                  <a:pt x="2039767" y="1213801"/>
                </a:cubicBezTo>
                <a:cubicBezTo>
                  <a:pt x="2039767" y="1268696"/>
                  <a:pt x="2039767" y="1268696"/>
                  <a:pt x="2039767" y="1268696"/>
                </a:cubicBezTo>
                <a:cubicBezTo>
                  <a:pt x="2058095" y="1280895"/>
                  <a:pt x="2064205" y="1299194"/>
                  <a:pt x="2064205" y="1317492"/>
                </a:cubicBezTo>
                <a:cubicBezTo>
                  <a:pt x="2113080" y="1323592"/>
                  <a:pt x="2186392" y="1372388"/>
                  <a:pt x="2186392" y="1421184"/>
                </a:cubicBezTo>
                <a:cubicBezTo>
                  <a:pt x="2186392" y="1463881"/>
                  <a:pt x="2106970" y="1530975"/>
                  <a:pt x="2076424" y="1530975"/>
                </a:cubicBezTo>
                <a:cubicBezTo>
                  <a:pt x="2021439" y="1530975"/>
                  <a:pt x="2003111" y="1610269"/>
                  <a:pt x="2003111" y="1665164"/>
                </a:cubicBezTo>
                <a:cubicBezTo>
                  <a:pt x="2003111" y="1695662"/>
                  <a:pt x="2027549" y="1707861"/>
                  <a:pt x="2039767" y="1713961"/>
                </a:cubicBezTo>
                <a:cubicBezTo>
                  <a:pt x="2033658" y="1781055"/>
                  <a:pt x="1972564" y="1787155"/>
                  <a:pt x="1960346" y="1842050"/>
                </a:cubicBezTo>
                <a:cubicBezTo>
                  <a:pt x="1923690" y="1842050"/>
                  <a:pt x="1911471" y="1842050"/>
                  <a:pt x="1887033" y="1842050"/>
                </a:cubicBezTo>
                <a:cubicBezTo>
                  <a:pt x="1844268" y="1842050"/>
                  <a:pt x="1825940" y="1927443"/>
                  <a:pt x="1758737" y="1927443"/>
                </a:cubicBezTo>
                <a:cubicBezTo>
                  <a:pt x="1740409" y="1927443"/>
                  <a:pt x="1697643" y="1811553"/>
                  <a:pt x="1697643" y="1799354"/>
                </a:cubicBezTo>
                <a:cubicBezTo>
                  <a:pt x="1697643" y="1793254"/>
                  <a:pt x="1703753" y="1781055"/>
                  <a:pt x="1703753" y="1774956"/>
                </a:cubicBezTo>
                <a:cubicBezTo>
                  <a:pt x="1660987" y="1726160"/>
                  <a:pt x="1667097" y="1689563"/>
                  <a:pt x="1648768" y="1628567"/>
                </a:cubicBezTo>
                <a:cubicBezTo>
                  <a:pt x="1630440" y="1591970"/>
                  <a:pt x="1593784" y="1579771"/>
                  <a:pt x="1593784" y="1530975"/>
                </a:cubicBezTo>
                <a:cubicBezTo>
                  <a:pt x="1593784" y="1521826"/>
                  <a:pt x="1596839" y="1511152"/>
                  <a:pt x="1600657" y="1502003"/>
                </a:cubicBezTo>
                <a:lnTo>
                  <a:pt x="1606657" y="1491620"/>
                </a:lnTo>
                <a:lnTo>
                  <a:pt x="1612112" y="1494378"/>
                </a:lnTo>
                <a:lnTo>
                  <a:pt x="1612112" y="1482179"/>
                </a:lnTo>
                <a:lnTo>
                  <a:pt x="1606657" y="1491620"/>
                </a:lnTo>
                <a:lnTo>
                  <a:pt x="1589680" y="1483037"/>
                </a:lnTo>
                <a:cubicBezTo>
                  <a:pt x="1571638" y="1469599"/>
                  <a:pt x="1564765" y="1450157"/>
                  <a:pt x="1551019" y="1427284"/>
                </a:cubicBezTo>
                <a:cubicBezTo>
                  <a:pt x="1496035" y="1506577"/>
                  <a:pt x="1410504" y="1610269"/>
                  <a:pt x="1294426" y="1610269"/>
                </a:cubicBezTo>
                <a:cubicBezTo>
                  <a:pt x="1282207" y="1610269"/>
                  <a:pt x="1172239" y="1549274"/>
                  <a:pt x="1172239" y="1537075"/>
                </a:cubicBezTo>
                <a:cubicBezTo>
                  <a:pt x="1172239" y="1512677"/>
                  <a:pt x="1208895" y="1500478"/>
                  <a:pt x="1221113" y="1494378"/>
                </a:cubicBezTo>
                <a:cubicBezTo>
                  <a:pt x="1221113" y="1457781"/>
                  <a:pt x="1221113" y="1457781"/>
                  <a:pt x="1221113" y="1457781"/>
                </a:cubicBezTo>
                <a:cubicBezTo>
                  <a:pt x="1184457" y="1457781"/>
                  <a:pt x="1184457" y="1457781"/>
                  <a:pt x="1147801" y="1469980"/>
                </a:cubicBezTo>
                <a:cubicBezTo>
                  <a:pt x="1147801" y="1451682"/>
                  <a:pt x="1178348" y="1415085"/>
                  <a:pt x="1196676" y="1396786"/>
                </a:cubicBezTo>
                <a:cubicBezTo>
                  <a:pt x="1153910" y="1347990"/>
                  <a:pt x="1147801" y="1280895"/>
                  <a:pt x="1147801" y="1207701"/>
                </a:cubicBezTo>
                <a:cubicBezTo>
                  <a:pt x="1147801" y="1165005"/>
                  <a:pt x="1190567" y="1171104"/>
                  <a:pt x="1208895" y="1146706"/>
                </a:cubicBezTo>
                <a:cubicBezTo>
                  <a:pt x="1239441" y="1097910"/>
                  <a:pt x="1269988" y="1067413"/>
                  <a:pt x="1331082" y="1049114"/>
                </a:cubicBezTo>
                <a:cubicBezTo>
                  <a:pt x="1379957" y="1036915"/>
                  <a:pt x="1386066" y="975920"/>
                  <a:pt x="1483816" y="982020"/>
                </a:cubicBezTo>
                <a:cubicBezTo>
                  <a:pt x="1453269" y="975920"/>
                  <a:pt x="1447160" y="969821"/>
                  <a:pt x="1422722" y="963721"/>
                </a:cubicBezTo>
                <a:cubicBezTo>
                  <a:pt x="1538800" y="933224"/>
                  <a:pt x="1581566" y="841731"/>
                  <a:pt x="1667097" y="774637"/>
                </a:cubicBezTo>
                <a:cubicBezTo>
                  <a:pt x="1697643" y="756338"/>
                  <a:pt x="1691534" y="670945"/>
                  <a:pt x="1715971" y="670945"/>
                </a:cubicBezTo>
                <a:cubicBezTo>
                  <a:pt x="1715971" y="670945"/>
                  <a:pt x="1740409" y="609950"/>
                  <a:pt x="1740409" y="609950"/>
                </a:cubicBezTo>
                <a:cubicBezTo>
                  <a:pt x="1770956" y="555055"/>
                  <a:pt x="1813721" y="518458"/>
                  <a:pt x="1868705" y="494060"/>
                </a:cubicBezTo>
                <a:cubicBezTo>
                  <a:pt x="1909944" y="480336"/>
                  <a:pt x="1961491" y="425440"/>
                  <a:pt x="1992420" y="373118"/>
                </a:cubicBezTo>
                <a:lnTo>
                  <a:pt x="2015109" y="323753"/>
                </a:lnTo>
                <a:lnTo>
                  <a:pt x="2028217" y="330707"/>
                </a:lnTo>
                <a:cubicBezTo>
                  <a:pt x="2035185" y="333567"/>
                  <a:pt x="2042822" y="335473"/>
                  <a:pt x="2051986" y="335473"/>
                </a:cubicBezTo>
                <a:cubicBezTo>
                  <a:pt x="2064205" y="335473"/>
                  <a:pt x="2094752" y="268378"/>
                  <a:pt x="2100861" y="268378"/>
                </a:cubicBezTo>
                <a:cubicBezTo>
                  <a:pt x="2082533" y="262279"/>
                  <a:pt x="2082533" y="256179"/>
                  <a:pt x="2058095" y="262279"/>
                </a:cubicBezTo>
                <a:cubicBezTo>
                  <a:pt x="2070314" y="237880"/>
                  <a:pt x="2088642" y="219582"/>
                  <a:pt x="2119189" y="219582"/>
                </a:cubicBezTo>
                <a:cubicBezTo>
                  <a:pt x="2137517" y="219582"/>
                  <a:pt x="2155845" y="225681"/>
                  <a:pt x="2174173" y="213482"/>
                </a:cubicBezTo>
                <a:cubicBezTo>
                  <a:pt x="2155845" y="201283"/>
                  <a:pt x="2161955" y="201283"/>
                  <a:pt x="2149736" y="189084"/>
                </a:cubicBezTo>
                <a:cubicBezTo>
                  <a:pt x="2180283" y="164686"/>
                  <a:pt x="2223048" y="164686"/>
                  <a:pt x="2265814" y="158587"/>
                </a:cubicBezTo>
                <a:cubicBezTo>
                  <a:pt x="2265814" y="189084"/>
                  <a:pt x="2265814" y="189084"/>
                  <a:pt x="2265814" y="189084"/>
                </a:cubicBezTo>
                <a:cubicBezTo>
                  <a:pt x="2302470" y="182985"/>
                  <a:pt x="2308579" y="121990"/>
                  <a:pt x="2363563" y="115890"/>
                </a:cubicBezTo>
                <a:cubicBezTo>
                  <a:pt x="2363563" y="164686"/>
                  <a:pt x="2363563" y="164686"/>
                  <a:pt x="2363563" y="164686"/>
                </a:cubicBezTo>
                <a:cubicBezTo>
                  <a:pt x="2400220" y="97592"/>
                  <a:pt x="2449094" y="115890"/>
                  <a:pt x="2497969" y="91492"/>
                </a:cubicBezTo>
                <a:cubicBezTo>
                  <a:pt x="2473532" y="79293"/>
                  <a:pt x="2455204" y="73194"/>
                  <a:pt x="2455204" y="54895"/>
                </a:cubicBezTo>
                <a:cubicBezTo>
                  <a:pt x="2455204" y="42696"/>
                  <a:pt x="2504079" y="30497"/>
                  <a:pt x="2510188" y="18298"/>
                </a:cubicBezTo>
                <a:cubicBezTo>
                  <a:pt x="2528516" y="36597"/>
                  <a:pt x="2540735" y="54895"/>
                  <a:pt x="2565172" y="54895"/>
                </a:cubicBezTo>
                <a:cubicBezTo>
                  <a:pt x="2607938" y="54895"/>
                  <a:pt x="2711797" y="-12199"/>
                  <a:pt x="2711797" y="24398"/>
                </a:cubicBezTo>
                <a:cubicBezTo>
                  <a:pt x="2711797" y="60995"/>
                  <a:pt x="2662922" y="73194"/>
                  <a:pt x="2656813" y="109791"/>
                </a:cubicBezTo>
                <a:cubicBezTo>
                  <a:pt x="2705687" y="115890"/>
                  <a:pt x="2724015" y="54895"/>
                  <a:pt x="2772890" y="30497"/>
                </a:cubicBezTo>
                <a:cubicBezTo>
                  <a:pt x="2779000" y="48796"/>
                  <a:pt x="2779000" y="60995"/>
                  <a:pt x="2785109" y="79293"/>
                </a:cubicBezTo>
                <a:cubicBezTo>
                  <a:pt x="2821765" y="42696"/>
                  <a:pt x="2840093" y="30497"/>
                  <a:pt x="2888968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ea typeface="Lato" charset="0"/>
              <a:cs typeface="Lato" charset="0"/>
            </a:endParaRPr>
          </a:p>
        </p:txBody>
      </p:sp>
      <p:sp>
        <p:nvSpPr>
          <p:cNvPr id="6" name="Rounded Rectangle 14"/>
          <p:cNvSpPr/>
          <p:nvPr/>
        </p:nvSpPr>
        <p:spPr>
          <a:xfrm>
            <a:off x="1115605" y="3822995"/>
            <a:ext cx="1478149" cy="35195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ea typeface="Lato" charset="0"/>
                <a:cs typeface="Lato" charset="0"/>
              </a:rPr>
              <a:t>EUROOPPA</a:t>
            </a:r>
            <a:endParaRPr lang="en-US" sz="1600" b="1" dirty="0">
              <a:solidFill>
                <a:schemeClr val="bg1"/>
              </a:solidFill>
              <a:ea typeface="Lato" charset="0"/>
              <a:cs typeface="Lato" charset="0"/>
            </a:endParaRPr>
          </a:p>
        </p:txBody>
      </p:sp>
      <p:graphicFrame>
        <p:nvGraphicFramePr>
          <p:cNvPr id="7" name="Chart 107"/>
          <p:cNvGraphicFramePr/>
          <p:nvPr>
            <p:extLst>
              <p:ext uri="{D42A27DB-BD31-4B8C-83A1-F6EECF244321}">
                <p14:modId xmlns:p14="http://schemas.microsoft.com/office/powerpoint/2010/main" val="1115678068"/>
              </p:ext>
            </p:extLst>
          </p:nvPr>
        </p:nvGraphicFramePr>
        <p:xfrm>
          <a:off x="912672" y="4400452"/>
          <a:ext cx="1884015" cy="188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reeform 113"/>
          <p:cNvSpPr>
            <a:spLocks/>
          </p:cNvSpPr>
          <p:nvPr/>
        </p:nvSpPr>
        <p:spPr bwMode="auto">
          <a:xfrm>
            <a:off x="3472819" y="1850456"/>
            <a:ext cx="2537712" cy="1564076"/>
          </a:xfrm>
          <a:custGeom>
            <a:avLst/>
            <a:gdLst/>
            <a:ahLst/>
            <a:cxnLst>
              <a:cxn ang="0">
                <a:pos x="2667" y="186"/>
              </a:cxn>
              <a:cxn ang="0">
                <a:pos x="2594" y="86"/>
              </a:cxn>
              <a:cxn ang="0">
                <a:pos x="2535" y="205"/>
              </a:cxn>
              <a:cxn ang="0">
                <a:pos x="2487" y="275"/>
              </a:cxn>
              <a:cxn ang="0">
                <a:pos x="2309" y="357"/>
              </a:cxn>
              <a:cxn ang="0">
                <a:pos x="2175" y="458"/>
              </a:cxn>
              <a:cxn ang="0">
                <a:pos x="1986" y="587"/>
              </a:cxn>
              <a:cxn ang="0">
                <a:pos x="1955" y="470"/>
              </a:cxn>
              <a:cxn ang="0">
                <a:pos x="1955" y="357"/>
              </a:cxn>
              <a:cxn ang="0">
                <a:pos x="1866" y="373"/>
              </a:cxn>
              <a:cxn ang="0">
                <a:pos x="1824" y="492"/>
              </a:cxn>
              <a:cxn ang="0">
                <a:pos x="1750" y="428"/>
              </a:cxn>
              <a:cxn ang="0">
                <a:pos x="1931" y="321"/>
              </a:cxn>
              <a:cxn ang="0">
                <a:pos x="1873" y="275"/>
              </a:cxn>
              <a:cxn ang="0">
                <a:pos x="1747" y="241"/>
              </a:cxn>
              <a:cxn ang="0">
                <a:pos x="1607" y="305"/>
              </a:cxn>
              <a:cxn ang="0">
                <a:pos x="1610" y="244"/>
              </a:cxn>
              <a:cxn ang="0">
                <a:pos x="1555" y="196"/>
              </a:cxn>
              <a:cxn ang="0">
                <a:pos x="1417" y="134"/>
              </a:cxn>
              <a:cxn ang="0">
                <a:pos x="238" y="67"/>
              </a:cxn>
              <a:cxn ang="0">
                <a:pos x="140" y="12"/>
              </a:cxn>
              <a:cxn ang="0">
                <a:pos x="143" y="131"/>
              </a:cxn>
              <a:cxn ang="0">
                <a:pos x="43" y="357"/>
              </a:cxn>
              <a:cxn ang="0">
                <a:pos x="6" y="614"/>
              </a:cxn>
              <a:cxn ang="0">
                <a:pos x="64" y="773"/>
              </a:cxn>
              <a:cxn ang="0">
                <a:pos x="88" y="944"/>
              </a:cxn>
              <a:cxn ang="0">
                <a:pos x="232" y="1103"/>
              </a:cxn>
              <a:cxn ang="0">
                <a:pos x="495" y="1219"/>
              </a:cxn>
              <a:cxn ang="0">
                <a:pos x="803" y="1253"/>
              </a:cxn>
              <a:cxn ang="0">
                <a:pos x="971" y="1451"/>
              </a:cxn>
              <a:cxn ang="0">
                <a:pos x="1179" y="1558"/>
              </a:cxn>
              <a:cxn ang="0">
                <a:pos x="1457" y="1436"/>
              </a:cxn>
              <a:cxn ang="0">
                <a:pos x="1650" y="1430"/>
              </a:cxn>
              <a:cxn ang="0">
                <a:pos x="1705" y="1439"/>
              </a:cxn>
              <a:cxn ang="0">
                <a:pos x="1778" y="1436"/>
              </a:cxn>
              <a:cxn ang="0">
                <a:pos x="1729" y="1393"/>
              </a:cxn>
              <a:cxn ang="0">
                <a:pos x="1833" y="1366"/>
              </a:cxn>
              <a:cxn ang="0">
                <a:pos x="2129" y="1402"/>
              </a:cxn>
              <a:cxn ang="0">
                <a:pos x="2163" y="1482"/>
              </a:cxn>
              <a:cxn ang="0">
                <a:pos x="2206" y="1567"/>
              </a:cxn>
              <a:cxn ang="0">
                <a:pos x="2306" y="1634"/>
              </a:cxn>
              <a:cxn ang="0">
                <a:pos x="2309" y="1619"/>
              </a:cxn>
              <a:cxn ang="0">
                <a:pos x="2199" y="1219"/>
              </a:cxn>
              <a:cxn ang="0">
                <a:pos x="2343" y="1054"/>
              </a:cxn>
              <a:cxn ang="0">
                <a:pos x="2398" y="944"/>
              </a:cxn>
              <a:cxn ang="0">
                <a:pos x="2438" y="907"/>
              </a:cxn>
              <a:cxn ang="0">
                <a:pos x="2407" y="840"/>
              </a:cxn>
              <a:cxn ang="0">
                <a:pos x="2386" y="816"/>
              </a:cxn>
              <a:cxn ang="0">
                <a:pos x="2367" y="684"/>
              </a:cxn>
              <a:cxn ang="0">
                <a:pos x="2392" y="776"/>
              </a:cxn>
              <a:cxn ang="0">
                <a:pos x="2426" y="709"/>
              </a:cxn>
              <a:cxn ang="0">
                <a:pos x="2426" y="700"/>
              </a:cxn>
              <a:cxn ang="0">
                <a:pos x="2453" y="580"/>
              </a:cxn>
              <a:cxn ang="0">
                <a:pos x="2578" y="492"/>
              </a:cxn>
              <a:cxn ang="0">
                <a:pos x="2624" y="467"/>
              </a:cxn>
              <a:cxn ang="0">
                <a:pos x="2566" y="437"/>
              </a:cxn>
              <a:cxn ang="0">
                <a:pos x="2621" y="278"/>
              </a:cxn>
              <a:cxn ang="0">
                <a:pos x="2645" y="272"/>
              </a:cxn>
              <a:cxn ang="0">
                <a:pos x="2688" y="208"/>
              </a:cxn>
            </a:cxnLst>
            <a:rect l="0" t="0" r="r" b="b"/>
            <a:pathLst>
              <a:path w="2717" h="1674">
                <a:moveTo>
                  <a:pt x="2688" y="208"/>
                </a:moveTo>
                <a:cubicBezTo>
                  <a:pt x="2679" y="206"/>
                  <a:pt x="2676" y="214"/>
                  <a:pt x="2670" y="208"/>
                </a:cubicBezTo>
                <a:cubicBezTo>
                  <a:pt x="2672" y="197"/>
                  <a:pt x="2665" y="196"/>
                  <a:pt x="2667" y="186"/>
                </a:cubicBezTo>
                <a:cubicBezTo>
                  <a:pt x="2659" y="186"/>
                  <a:pt x="2649" y="188"/>
                  <a:pt x="2645" y="183"/>
                </a:cubicBezTo>
                <a:cubicBezTo>
                  <a:pt x="2640" y="151"/>
                  <a:pt x="2627" y="126"/>
                  <a:pt x="2621" y="95"/>
                </a:cubicBezTo>
                <a:cubicBezTo>
                  <a:pt x="2609" y="95"/>
                  <a:pt x="2603" y="88"/>
                  <a:pt x="2594" y="86"/>
                </a:cubicBezTo>
                <a:cubicBezTo>
                  <a:pt x="2586" y="92"/>
                  <a:pt x="2580" y="101"/>
                  <a:pt x="2569" y="104"/>
                </a:cubicBezTo>
                <a:cubicBezTo>
                  <a:pt x="2560" y="103"/>
                  <a:pt x="2565" y="89"/>
                  <a:pt x="2554" y="92"/>
                </a:cubicBezTo>
                <a:cubicBezTo>
                  <a:pt x="2542" y="121"/>
                  <a:pt x="2520" y="168"/>
                  <a:pt x="2535" y="205"/>
                </a:cubicBezTo>
                <a:cubicBezTo>
                  <a:pt x="2528" y="217"/>
                  <a:pt x="2519" y="229"/>
                  <a:pt x="2520" y="251"/>
                </a:cubicBezTo>
                <a:cubicBezTo>
                  <a:pt x="2509" y="248"/>
                  <a:pt x="2505" y="257"/>
                  <a:pt x="2499" y="251"/>
                </a:cubicBezTo>
                <a:cubicBezTo>
                  <a:pt x="2496" y="260"/>
                  <a:pt x="2497" y="273"/>
                  <a:pt x="2487" y="275"/>
                </a:cubicBezTo>
                <a:cubicBezTo>
                  <a:pt x="2455" y="281"/>
                  <a:pt x="2420" y="295"/>
                  <a:pt x="2386" y="302"/>
                </a:cubicBezTo>
                <a:cubicBezTo>
                  <a:pt x="2370" y="306"/>
                  <a:pt x="2353" y="303"/>
                  <a:pt x="2340" y="312"/>
                </a:cubicBezTo>
                <a:cubicBezTo>
                  <a:pt x="2325" y="321"/>
                  <a:pt x="2320" y="343"/>
                  <a:pt x="2309" y="357"/>
                </a:cubicBezTo>
                <a:cubicBezTo>
                  <a:pt x="2302" y="368"/>
                  <a:pt x="2287" y="369"/>
                  <a:pt x="2291" y="385"/>
                </a:cubicBezTo>
                <a:cubicBezTo>
                  <a:pt x="2305" y="390"/>
                  <a:pt x="2303" y="406"/>
                  <a:pt x="2303" y="415"/>
                </a:cubicBezTo>
                <a:cubicBezTo>
                  <a:pt x="2274" y="457"/>
                  <a:pt x="2221" y="437"/>
                  <a:pt x="2175" y="458"/>
                </a:cubicBezTo>
                <a:cubicBezTo>
                  <a:pt x="2176" y="473"/>
                  <a:pt x="2185" y="479"/>
                  <a:pt x="2190" y="489"/>
                </a:cubicBezTo>
                <a:cubicBezTo>
                  <a:pt x="2151" y="542"/>
                  <a:pt x="2094" y="578"/>
                  <a:pt x="2031" y="608"/>
                </a:cubicBezTo>
                <a:cubicBezTo>
                  <a:pt x="2022" y="595"/>
                  <a:pt x="1991" y="604"/>
                  <a:pt x="1986" y="587"/>
                </a:cubicBezTo>
                <a:cubicBezTo>
                  <a:pt x="2001" y="571"/>
                  <a:pt x="1998" y="530"/>
                  <a:pt x="2022" y="532"/>
                </a:cubicBezTo>
                <a:cubicBezTo>
                  <a:pt x="2019" y="492"/>
                  <a:pt x="2014" y="454"/>
                  <a:pt x="1989" y="437"/>
                </a:cubicBezTo>
                <a:cubicBezTo>
                  <a:pt x="1969" y="439"/>
                  <a:pt x="1971" y="464"/>
                  <a:pt x="1955" y="470"/>
                </a:cubicBezTo>
                <a:cubicBezTo>
                  <a:pt x="1943" y="472"/>
                  <a:pt x="1946" y="459"/>
                  <a:pt x="1946" y="449"/>
                </a:cubicBezTo>
                <a:cubicBezTo>
                  <a:pt x="1981" y="440"/>
                  <a:pt x="1957" y="386"/>
                  <a:pt x="1964" y="370"/>
                </a:cubicBezTo>
                <a:cubicBezTo>
                  <a:pt x="1956" y="371"/>
                  <a:pt x="1956" y="363"/>
                  <a:pt x="1955" y="357"/>
                </a:cubicBezTo>
                <a:cubicBezTo>
                  <a:pt x="1922" y="357"/>
                  <a:pt x="1894" y="321"/>
                  <a:pt x="1876" y="354"/>
                </a:cubicBezTo>
                <a:cubicBezTo>
                  <a:pt x="1873" y="364"/>
                  <a:pt x="1886" y="359"/>
                  <a:pt x="1885" y="367"/>
                </a:cubicBezTo>
                <a:cubicBezTo>
                  <a:pt x="1874" y="364"/>
                  <a:pt x="1872" y="370"/>
                  <a:pt x="1866" y="373"/>
                </a:cubicBezTo>
                <a:cubicBezTo>
                  <a:pt x="1864" y="391"/>
                  <a:pt x="1875" y="404"/>
                  <a:pt x="1857" y="406"/>
                </a:cubicBezTo>
                <a:cubicBezTo>
                  <a:pt x="1853" y="392"/>
                  <a:pt x="1870" y="380"/>
                  <a:pt x="1857" y="376"/>
                </a:cubicBezTo>
                <a:cubicBezTo>
                  <a:pt x="1829" y="406"/>
                  <a:pt x="1828" y="439"/>
                  <a:pt x="1824" y="492"/>
                </a:cubicBezTo>
                <a:cubicBezTo>
                  <a:pt x="1858" y="525"/>
                  <a:pt x="1848" y="607"/>
                  <a:pt x="1802" y="620"/>
                </a:cubicBezTo>
                <a:cubicBezTo>
                  <a:pt x="1738" y="563"/>
                  <a:pt x="1774" y="444"/>
                  <a:pt x="1790" y="379"/>
                </a:cubicBezTo>
                <a:cubicBezTo>
                  <a:pt x="1778" y="394"/>
                  <a:pt x="1765" y="425"/>
                  <a:pt x="1750" y="428"/>
                </a:cubicBezTo>
                <a:cubicBezTo>
                  <a:pt x="1761" y="398"/>
                  <a:pt x="1779" y="377"/>
                  <a:pt x="1787" y="345"/>
                </a:cubicBezTo>
                <a:cubicBezTo>
                  <a:pt x="1813" y="352"/>
                  <a:pt x="1828" y="332"/>
                  <a:pt x="1860" y="324"/>
                </a:cubicBezTo>
                <a:cubicBezTo>
                  <a:pt x="1887" y="328"/>
                  <a:pt x="1911" y="324"/>
                  <a:pt x="1931" y="321"/>
                </a:cubicBezTo>
                <a:cubicBezTo>
                  <a:pt x="1917" y="318"/>
                  <a:pt x="1913" y="306"/>
                  <a:pt x="1915" y="287"/>
                </a:cubicBezTo>
                <a:cubicBezTo>
                  <a:pt x="1899" y="288"/>
                  <a:pt x="1887" y="300"/>
                  <a:pt x="1873" y="293"/>
                </a:cubicBezTo>
                <a:cubicBezTo>
                  <a:pt x="1873" y="287"/>
                  <a:pt x="1873" y="281"/>
                  <a:pt x="1873" y="275"/>
                </a:cubicBezTo>
                <a:cubicBezTo>
                  <a:pt x="1828" y="280"/>
                  <a:pt x="1805" y="309"/>
                  <a:pt x="1766" y="302"/>
                </a:cubicBezTo>
                <a:cubicBezTo>
                  <a:pt x="1760" y="278"/>
                  <a:pt x="1725" y="273"/>
                  <a:pt x="1717" y="284"/>
                </a:cubicBezTo>
                <a:cubicBezTo>
                  <a:pt x="1721" y="264"/>
                  <a:pt x="1737" y="256"/>
                  <a:pt x="1747" y="241"/>
                </a:cubicBezTo>
                <a:cubicBezTo>
                  <a:pt x="1717" y="242"/>
                  <a:pt x="1706" y="262"/>
                  <a:pt x="1692" y="278"/>
                </a:cubicBezTo>
                <a:cubicBezTo>
                  <a:pt x="1671" y="290"/>
                  <a:pt x="1647" y="298"/>
                  <a:pt x="1628" y="312"/>
                </a:cubicBezTo>
                <a:cubicBezTo>
                  <a:pt x="1625" y="300"/>
                  <a:pt x="1610" y="312"/>
                  <a:pt x="1607" y="305"/>
                </a:cubicBezTo>
                <a:cubicBezTo>
                  <a:pt x="1609" y="299"/>
                  <a:pt x="1616" y="296"/>
                  <a:pt x="1616" y="287"/>
                </a:cubicBezTo>
                <a:cubicBezTo>
                  <a:pt x="1600" y="281"/>
                  <a:pt x="1580" y="312"/>
                  <a:pt x="1558" y="299"/>
                </a:cubicBezTo>
                <a:cubicBezTo>
                  <a:pt x="1580" y="287"/>
                  <a:pt x="1589" y="259"/>
                  <a:pt x="1610" y="244"/>
                </a:cubicBezTo>
                <a:cubicBezTo>
                  <a:pt x="1627" y="232"/>
                  <a:pt x="1652" y="234"/>
                  <a:pt x="1665" y="214"/>
                </a:cubicBezTo>
                <a:cubicBezTo>
                  <a:pt x="1647" y="210"/>
                  <a:pt x="1618" y="213"/>
                  <a:pt x="1607" y="202"/>
                </a:cubicBezTo>
                <a:cubicBezTo>
                  <a:pt x="1591" y="218"/>
                  <a:pt x="1559" y="216"/>
                  <a:pt x="1555" y="196"/>
                </a:cubicBezTo>
                <a:cubicBezTo>
                  <a:pt x="1529" y="204"/>
                  <a:pt x="1506" y="166"/>
                  <a:pt x="1482" y="189"/>
                </a:cubicBezTo>
                <a:cubicBezTo>
                  <a:pt x="1469" y="185"/>
                  <a:pt x="1459" y="177"/>
                  <a:pt x="1442" y="177"/>
                </a:cubicBezTo>
                <a:cubicBezTo>
                  <a:pt x="1428" y="168"/>
                  <a:pt x="1441" y="133"/>
                  <a:pt x="1417" y="134"/>
                </a:cubicBezTo>
                <a:cubicBezTo>
                  <a:pt x="1410" y="138"/>
                  <a:pt x="1419" y="156"/>
                  <a:pt x="1411" y="159"/>
                </a:cubicBezTo>
                <a:cubicBezTo>
                  <a:pt x="959" y="167"/>
                  <a:pt x="577" y="89"/>
                  <a:pt x="232" y="0"/>
                </a:cubicBezTo>
                <a:cubicBezTo>
                  <a:pt x="246" y="22"/>
                  <a:pt x="233" y="49"/>
                  <a:pt x="238" y="67"/>
                </a:cubicBezTo>
                <a:cubicBezTo>
                  <a:pt x="224" y="56"/>
                  <a:pt x="231" y="46"/>
                  <a:pt x="232" y="37"/>
                </a:cubicBezTo>
                <a:cubicBezTo>
                  <a:pt x="220" y="35"/>
                  <a:pt x="225" y="50"/>
                  <a:pt x="214" y="49"/>
                </a:cubicBezTo>
                <a:cubicBezTo>
                  <a:pt x="182" y="44"/>
                  <a:pt x="165" y="24"/>
                  <a:pt x="140" y="12"/>
                </a:cubicBezTo>
                <a:cubicBezTo>
                  <a:pt x="138" y="41"/>
                  <a:pt x="136" y="88"/>
                  <a:pt x="150" y="110"/>
                </a:cubicBezTo>
                <a:cubicBezTo>
                  <a:pt x="144" y="110"/>
                  <a:pt x="140" y="111"/>
                  <a:pt x="137" y="113"/>
                </a:cubicBezTo>
                <a:cubicBezTo>
                  <a:pt x="134" y="124"/>
                  <a:pt x="145" y="122"/>
                  <a:pt x="143" y="131"/>
                </a:cubicBezTo>
                <a:cubicBezTo>
                  <a:pt x="131" y="139"/>
                  <a:pt x="126" y="155"/>
                  <a:pt x="140" y="162"/>
                </a:cubicBezTo>
                <a:cubicBezTo>
                  <a:pt x="131" y="159"/>
                  <a:pt x="134" y="170"/>
                  <a:pt x="128" y="171"/>
                </a:cubicBezTo>
                <a:cubicBezTo>
                  <a:pt x="107" y="240"/>
                  <a:pt x="82" y="306"/>
                  <a:pt x="43" y="357"/>
                </a:cubicBezTo>
                <a:cubicBezTo>
                  <a:pt x="43" y="376"/>
                  <a:pt x="39" y="389"/>
                  <a:pt x="37" y="403"/>
                </a:cubicBezTo>
                <a:cubicBezTo>
                  <a:pt x="55" y="451"/>
                  <a:pt x="14" y="488"/>
                  <a:pt x="0" y="522"/>
                </a:cubicBezTo>
                <a:cubicBezTo>
                  <a:pt x="34" y="544"/>
                  <a:pt x="2" y="585"/>
                  <a:pt x="6" y="614"/>
                </a:cubicBezTo>
                <a:cubicBezTo>
                  <a:pt x="8" y="627"/>
                  <a:pt x="29" y="646"/>
                  <a:pt x="30" y="666"/>
                </a:cubicBezTo>
                <a:cubicBezTo>
                  <a:pt x="31" y="685"/>
                  <a:pt x="33" y="691"/>
                  <a:pt x="46" y="703"/>
                </a:cubicBezTo>
                <a:cubicBezTo>
                  <a:pt x="30" y="729"/>
                  <a:pt x="45" y="763"/>
                  <a:pt x="64" y="773"/>
                </a:cubicBezTo>
                <a:cubicBezTo>
                  <a:pt x="62" y="783"/>
                  <a:pt x="50" y="783"/>
                  <a:pt x="49" y="794"/>
                </a:cubicBezTo>
                <a:cubicBezTo>
                  <a:pt x="50" y="834"/>
                  <a:pt x="89" y="866"/>
                  <a:pt x="92" y="901"/>
                </a:cubicBezTo>
                <a:cubicBezTo>
                  <a:pt x="93" y="917"/>
                  <a:pt x="77" y="929"/>
                  <a:pt x="88" y="944"/>
                </a:cubicBezTo>
                <a:cubicBezTo>
                  <a:pt x="142" y="942"/>
                  <a:pt x="148" y="989"/>
                  <a:pt x="186" y="1002"/>
                </a:cubicBezTo>
                <a:cubicBezTo>
                  <a:pt x="188" y="1012"/>
                  <a:pt x="180" y="1011"/>
                  <a:pt x="186" y="1017"/>
                </a:cubicBezTo>
                <a:cubicBezTo>
                  <a:pt x="222" y="1026"/>
                  <a:pt x="234" y="1057"/>
                  <a:pt x="232" y="1103"/>
                </a:cubicBezTo>
                <a:cubicBezTo>
                  <a:pt x="269" y="1116"/>
                  <a:pt x="321" y="1116"/>
                  <a:pt x="363" y="1124"/>
                </a:cubicBezTo>
                <a:cubicBezTo>
                  <a:pt x="363" y="1130"/>
                  <a:pt x="355" y="1128"/>
                  <a:pt x="357" y="1136"/>
                </a:cubicBezTo>
                <a:cubicBezTo>
                  <a:pt x="405" y="1160"/>
                  <a:pt x="451" y="1193"/>
                  <a:pt x="495" y="1219"/>
                </a:cubicBezTo>
                <a:cubicBezTo>
                  <a:pt x="552" y="1252"/>
                  <a:pt x="619" y="1261"/>
                  <a:pt x="706" y="1271"/>
                </a:cubicBezTo>
                <a:cubicBezTo>
                  <a:pt x="707" y="1260"/>
                  <a:pt x="707" y="1248"/>
                  <a:pt x="712" y="1240"/>
                </a:cubicBezTo>
                <a:cubicBezTo>
                  <a:pt x="741" y="1245"/>
                  <a:pt x="771" y="1251"/>
                  <a:pt x="803" y="1253"/>
                </a:cubicBezTo>
                <a:cubicBezTo>
                  <a:pt x="824" y="1279"/>
                  <a:pt x="841" y="1311"/>
                  <a:pt x="874" y="1326"/>
                </a:cubicBezTo>
                <a:cubicBezTo>
                  <a:pt x="891" y="1344"/>
                  <a:pt x="885" y="1364"/>
                  <a:pt x="892" y="1390"/>
                </a:cubicBezTo>
                <a:cubicBezTo>
                  <a:pt x="901" y="1424"/>
                  <a:pt x="944" y="1432"/>
                  <a:pt x="971" y="1451"/>
                </a:cubicBezTo>
                <a:cubicBezTo>
                  <a:pt x="993" y="1437"/>
                  <a:pt x="990" y="1399"/>
                  <a:pt x="1023" y="1396"/>
                </a:cubicBezTo>
                <a:cubicBezTo>
                  <a:pt x="1088" y="1404"/>
                  <a:pt x="1120" y="1444"/>
                  <a:pt x="1130" y="1506"/>
                </a:cubicBezTo>
                <a:cubicBezTo>
                  <a:pt x="1152" y="1518"/>
                  <a:pt x="1158" y="1546"/>
                  <a:pt x="1179" y="1558"/>
                </a:cubicBezTo>
                <a:cubicBezTo>
                  <a:pt x="1166" y="1635"/>
                  <a:pt x="1252" y="1654"/>
                  <a:pt x="1304" y="1665"/>
                </a:cubicBezTo>
                <a:cubicBezTo>
                  <a:pt x="1295" y="1624"/>
                  <a:pt x="1297" y="1584"/>
                  <a:pt x="1301" y="1540"/>
                </a:cubicBezTo>
                <a:cubicBezTo>
                  <a:pt x="1353" y="1505"/>
                  <a:pt x="1416" y="1481"/>
                  <a:pt x="1457" y="1436"/>
                </a:cubicBezTo>
                <a:cubicBezTo>
                  <a:pt x="1501" y="1399"/>
                  <a:pt x="1577" y="1426"/>
                  <a:pt x="1622" y="1427"/>
                </a:cubicBezTo>
                <a:cubicBezTo>
                  <a:pt x="1620" y="1409"/>
                  <a:pt x="1602" y="1426"/>
                  <a:pt x="1598" y="1414"/>
                </a:cubicBezTo>
                <a:cubicBezTo>
                  <a:pt x="1617" y="1397"/>
                  <a:pt x="1632" y="1426"/>
                  <a:pt x="1650" y="1430"/>
                </a:cubicBezTo>
                <a:cubicBezTo>
                  <a:pt x="1650" y="1436"/>
                  <a:pt x="1646" y="1436"/>
                  <a:pt x="1646" y="1442"/>
                </a:cubicBezTo>
                <a:cubicBezTo>
                  <a:pt x="1657" y="1447"/>
                  <a:pt x="1665" y="1454"/>
                  <a:pt x="1680" y="1454"/>
                </a:cubicBezTo>
                <a:cubicBezTo>
                  <a:pt x="1688" y="1448"/>
                  <a:pt x="1692" y="1439"/>
                  <a:pt x="1705" y="1439"/>
                </a:cubicBezTo>
                <a:cubicBezTo>
                  <a:pt x="1715" y="1445"/>
                  <a:pt x="1697" y="1452"/>
                  <a:pt x="1705" y="1454"/>
                </a:cubicBezTo>
                <a:cubicBezTo>
                  <a:pt x="1729" y="1447"/>
                  <a:pt x="1710" y="1431"/>
                  <a:pt x="1729" y="1424"/>
                </a:cubicBezTo>
                <a:cubicBezTo>
                  <a:pt x="1734" y="1438"/>
                  <a:pt x="1775" y="1458"/>
                  <a:pt x="1778" y="1436"/>
                </a:cubicBezTo>
                <a:cubicBezTo>
                  <a:pt x="1769" y="1424"/>
                  <a:pt x="1744" y="1429"/>
                  <a:pt x="1738" y="1414"/>
                </a:cubicBezTo>
                <a:cubicBezTo>
                  <a:pt x="1748" y="1406"/>
                  <a:pt x="1760" y="1404"/>
                  <a:pt x="1753" y="1381"/>
                </a:cubicBezTo>
                <a:cubicBezTo>
                  <a:pt x="1740" y="1380"/>
                  <a:pt x="1746" y="1398"/>
                  <a:pt x="1729" y="1393"/>
                </a:cubicBezTo>
                <a:cubicBezTo>
                  <a:pt x="1743" y="1357"/>
                  <a:pt x="1774" y="1361"/>
                  <a:pt x="1818" y="1359"/>
                </a:cubicBezTo>
                <a:cubicBezTo>
                  <a:pt x="1824" y="1354"/>
                  <a:pt x="1819" y="1338"/>
                  <a:pt x="1830" y="1338"/>
                </a:cubicBezTo>
                <a:cubicBezTo>
                  <a:pt x="1836" y="1343"/>
                  <a:pt x="1845" y="1360"/>
                  <a:pt x="1833" y="1366"/>
                </a:cubicBezTo>
                <a:cubicBezTo>
                  <a:pt x="1883" y="1349"/>
                  <a:pt x="1957" y="1336"/>
                  <a:pt x="1983" y="1384"/>
                </a:cubicBezTo>
                <a:cubicBezTo>
                  <a:pt x="2010" y="1382"/>
                  <a:pt x="2034" y="1370"/>
                  <a:pt x="2038" y="1353"/>
                </a:cubicBezTo>
                <a:cubicBezTo>
                  <a:pt x="2090" y="1348"/>
                  <a:pt x="2086" y="1398"/>
                  <a:pt x="2129" y="1402"/>
                </a:cubicBezTo>
                <a:cubicBezTo>
                  <a:pt x="2155" y="1423"/>
                  <a:pt x="2126" y="1480"/>
                  <a:pt x="2151" y="1500"/>
                </a:cubicBezTo>
                <a:cubicBezTo>
                  <a:pt x="2158" y="1491"/>
                  <a:pt x="2148" y="1479"/>
                  <a:pt x="2151" y="1479"/>
                </a:cubicBezTo>
                <a:cubicBezTo>
                  <a:pt x="2155" y="1479"/>
                  <a:pt x="2162" y="1478"/>
                  <a:pt x="2163" y="1482"/>
                </a:cubicBezTo>
                <a:cubicBezTo>
                  <a:pt x="2164" y="1496"/>
                  <a:pt x="2151" y="1497"/>
                  <a:pt x="2151" y="1509"/>
                </a:cubicBezTo>
                <a:cubicBezTo>
                  <a:pt x="2166" y="1527"/>
                  <a:pt x="2179" y="1548"/>
                  <a:pt x="2190" y="1570"/>
                </a:cubicBezTo>
                <a:cubicBezTo>
                  <a:pt x="2199" y="1573"/>
                  <a:pt x="2198" y="1566"/>
                  <a:pt x="2206" y="1567"/>
                </a:cubicBezTo>
                <a:cubicBezTo>
                  <a:pt x="2212" y="1577"/>
                  <a:pt x="2215" y="1590"/>
                  <a:pt x="2221" y="1601"/>
                </a:cubicBezTo>
                <a:cubicBezTo>
                  <a:pt x="2248" y="1595"/>
                  <a:pt x="2259" y="1624"/>
                  <a:pt x="2267" y="1647"/>
                </a:cubicBezTo>
                <a:cubicBezTo>
                  <a:pt x="2278" y="1643"/>
                  <a:pt x="2298" y="1632"/>
                  <a:pt x="2306" y="1634"/>
                </a:cubicBezTo>
                <a:cubicBezTo>
                  <a:pt x="2302" y="1653"/>
                  <a:pt x="2272" y="1661"/>
                  <a:pt x="2273" y="1674"/>
                </a:cubicBezTo>
                <a:cubicBezTo>
                  <a:pt x="2294" y="1659"/>
                  <a:pt x="2314" y="1642"/>
                  <a:pt x="2319" y="1610"/>
                </a:cubicBezTo>
                <a:cubicBezTo>
                  <a:pt x="2308" y="1605"/>
                  <a:pt x="2317" y="1620"/>
                  <a:pt x="2309" y="1619"/>
                </a:cubicBezTo>
                <a:cubicBezTo>
                  <a:pt x="2332" y="1539"/>
                  <a:pt x="2288" y="1484"/>
                  <a:pt x="2261" y="1436"/>
                </a:cubicBezTo>
                <a:cubicBezTo>
                  <a:pt x="2261" y="1430"/>
                  <a:pt x="2269" y="1432"/>
                  <a:pt x="2267" y="1424"/>
                </a:cubicBezTo>
                <a:cubicBezTo>
                  <a:pt x="2220" y="1382"/>
                  <a:pt x="2172" y="1299"/>
                  <a:pt x="2199" y="1219"/>
                </a:cubicBezTo>
                <a:cubicBezTo>
                  <a:pt x="2206" y="1200"/>
                  <a:pt x="2227" y="1190"/>
                  <a:pt x="2227" y="1170"/>
                </a:cubicBezTo>
                <a:cubicBezTo>
                  <a:pt x="2256" y="1160"/>
                  <a:pt x="2264" y="1129"/>
                  <a:pt x="2288" y="1115"/>
                </a:cubicBezTo>
                <a:cubicBezTo>
                  <a:pt x="2286" y="1075"/>
                  <a:pt x="2308" y="1058"/>
                  <a:pt x="2343" y="1054"/>
                </a:cubicBezTo>
                <a:cubicBezTo>
                  <a:pt x="2340" y="993"/>
                  <a:pt x="2418" y="1005"/>
                  <a:pt x="2419" y="965"/>
                </a:cubicBezTo>
                <a:cubicBezTo>
                  <a:pt x="2417" y="971"/>
                  <a:pt x="2393" y="974"/>
                  <a:pt x="2389" y="965"/>
                </a:cubicBezTo>
                <a:cubicBezTo>
                  <a:pt x="2402" y="976"/>
                  <a:pt x="2410" y="949"/>
                  <a:pt x="2398" y="944"/>
                </a:cubicBezTo>
                <a:cubicBezTo>
                  <a:pt x="2418" y="950"/>
                  <a:pt x="2439" y="941"/>
                  <a:pt x="2441" y="920"/>
                </a:cubicBezTo>
                <a:cubicBezTo>
                  <a:pt x="2436" y="911"/>
                  <a:pt x="2422" y="927"/>
                  <a:pt x="2416" y="916"/>
                </a:cubicBezTo>
                <a:cubicBezTo>
                  <a:pt x="2427" y="917"/>
                  <a:pt x="2435" y="914"/>
                  <a:pt x="2438" y="907"/>
                </a:cubicBezTo>
                <a:cubicBezTo>
                  <a:pt x="2436" y="903"/>
                  <a:pt x="2436" y="903"/>
                  <a:pt x="2436" y="903"/>
                </a:cubicBezTo>
                <a:cubicBezTo>
                  <a:pt x="2441" y="904"/>
                  <a:pt x="2441" y="904"/>
                  <a:pt x="2441" y="904"/>
                </a:cubicBezTo>
                <a:cubicBezTo>
                  <a:pt x="2428" y="885"/>
                  <a:pt x="2417" y="862"/>
                  <a:pt x="2407" y="840"/>
                </a:cubicBezTo>
                <a:cubicBezTo>
                  <a:pt x="2400" y="840"/>
                  <a:pt x="2392" y="839"/>
                  <a:pt x="2388" y="842"/>
                </a:cubicBezTo>
                <a:cubicBezTo>
                  <a:pt x="2400" y="832"/>
                  <a:pt x="2374" y="820"/>
                  <a:pt x="2380" y="813"/>
                </a:cubicBezTo>
                <a:cubicBezTo>
                  <a:pt x="2383" y="813"/>
                  <a:pt x="2383" y="815"/>
                  <a:pt x="2386" y="816"/>
                </a:cubicBezTo>
                <a:cubicBezTo>
                  <a:pt x="2384" y="793"/>
                  <a:pt x="2377" y="775"/>
                  <a:pt x="2361" y="767"/>
                </a:cubicBezTo>
                <a:cubicBezTo>
                  <a:pt x="2370" y="769"/>
                  <a:pt x="2367" y="760"/>
                  <a:pt x="2371" y="758"/>
                </a:cubicBezTo>
                <a:cubicBezTo>
                  <a:pt x="2349" y="744"/>
                  <a:pt x="2346" y="687"/>
                  <a:pt x="2367" y="684"/>
                </a:cubicBezTo>
                <a:cubicBezTo>
                  <a:pt x="2354" y="697"/>
                  <a:pt x="2376" y="712"/>
                  <a:pt x="2361" y="727"/>
                </a:cubicBezTo>
                <a:cubicBezTo>
                  <a:pt x="2375" y="727"/>
                  <a:pt x="2366" y="731"/>
                  <a:pt x="2367" y="748"/>
                </a:cubicBezTo>
                <a:cubicBezTo>
                  <a:pt x="2384" y="750"/>
                  <a:pt x="2380" y="770"/>
                  <a:pt x="2392" y="776"/>
                </a:cubicBezTo>
                <a:cubicBezTo>
                  <a:pt x="2396" y="765"/>
                  <a:pt x="2382" y="758"/>
                  <a:pt x="2389" y="755"/>
                </a:cubicBezTo>
                <a:cubicBezTo>
                  <a:pt x="2421" y="766"/>
                  <a:pt x="2383" y="811"/>
                  <a:pt x="2407" y="828"/>
                </a:cubicBezTo>
                <a:cubicBezTo>
                  <a:pt x="2413" y="788"/>
                  <a:pt x="2442" y="751"/>
                  <a:pt x="2426" y="709"/>
                </a:cubicBezTo>
                <a:cubicBezTo>
                  <a:pt x="2404" y="703"/>
                  <a:pt x="2401" y="678"/>
                  <a:pt x="2389" y="663"/>
                </a:cubicBezTo>
                <a:cubicBezTo>
                  <a:pt x="2397" y="675"/>
                  <a:pt x="2409" y="684"/>
                  <a:pt x="2429" y="684"/>
                </a:cubicBezTo>
                <a:cubicBezTo>
                  <a:pt x="2430" y="692"/>
                  <a:pt x="2423" y="691"/>
                  <a:pt x="2426" y="700"/>
                </a:cubicBezTo>
                <a:cubicBezTo>
                  <a:pt x="2448" y="678"/>
                  <a:pt x="2467" y="638"/>
                  <a:pt x="2456" y="593"/>
                </a:cubicBezTo>
                <a:cubicBezTo>
                  <a:pt x="2452" y="585"/>
                  <a:pt x="2445" y="599"/>
                  <a:pt x="2441" y="590"/>
                </a:cubicBezTo>
                <a:cubicBezTo>
                  <a:pt x="2447" y="589"/>
                  <a:pt x="2447" y="581"/>
                  <a:pt x="2453" y="580"/>
                </a:cubicBezTo>
                <a:cubicBezTo>
                  <a:pt x="2451" y="572"/>
                  <a:pt x="2451" y="572"/>
                  <a:pt x="2451" y="572"/>
                </a:cubicBezTo>
                <a:cubicBezTo>
                  <a:pt x="2456" y="565"/>
                  <a:pt x="2456" y="565"/>
                  <a:pt x="2456" y="565"/>
                </a:cubicBezTo>
                <a:cubicBezTo>
                  <a:pt x="2478" y="522"/>
                  <a:pt x="2541" y="519"/>
                  <a:pt x="2578" y="492"/>
                </a:cubicBezTo>
                <a:cubicBezTo>
                  <a:pt x="2582" y="483"/>
                  <a:pt x="2577" y="477"/>
                  <a:pt x="2590" y="474"/>
                </a:cubicBezTo>
                <a:cubicBezTo>
                  <a:pt x="2592" y="483"/>
                  <a:pt x="2590" y="489"/>
                  <a:pt x="2584" y="492"/>
                </a:cubicBezTo>
                <a:cubicBezTo>
                  <a:pt x="2598" y="484"/>
                  <a:pt x="2605" y="470"/>
                  <a:pt x="2624" y="467"/>
                </a:cubicBezTo>
                <a:cubicBezTo>
                  <a:pt x="2624" y="452"/>
                  <a:pt x="2619" y="440"/>
                  <a:pt x="2603" y="440"/>
                </a:cubicBezTo>
                <a:cubicBezTo>
                  <a:pt x="2604" y="450"/>
                  <a:pt x="2618" y="447"/>
                  <a:pt x="2618" y="458"/>
                </a:cubicBezTo>
                <a:cubicBezTo>
                  <a:pt x="2592" y="482"/>
                  <a:pt x="2586" y="430"/>
                  <a:pt x="2566" y="437"/>
                </a:cubicBezTo>
                <a:cubicBezTo>
                  <a:pt x="2568" y="410"/>
                  <a:pt x="2564" y="373"/>
                  <a:pt x="2578" y="333"/>
                </a:cubicBezTo>
                <a:cubicBezTo>
                  <a:pt x="2595" y="336"/>
                  <a:pt x="2607" y="317"/>
                  <a:pt x="2621" y="309"/>
                </a:cubicBezTo>
                <a:cubicBezTo>
                  <a:pt x="2623" y="298"/>
                  <a:pt x="2618" y="280"/>
                  <a:pt x="2621" y="278"/>
                </a:cubicBezTo>
                <a:cubicBezTo>
                  <a:pt x="2625" y="283"/>
                  <a:pt x="2634" y="282"/>
                  <a:pt x="2633" y="290"/>
                </a:cubicBezTo>
                <a:cubicBezTo>
                  <a:pt x="2626" y="295"/>
                  <a:pt x="2622" y="295"/>
                  <a:pt x="2627" y="305"/>
                </a:cubicBezTo>
                <a:cubicBezTo>
                  <a:pt x="2643" y="302"/>
                  <a:pt x="2635" y="281"/>
                  <a:pt x="2645" y="272"/>
                </a:cubicBezTo>
                <a:cubicBezTo>
                  <a:pt x="2645" y="280"/>
                  <a:pt x="2644" y="287"/>
                  <a:pt x="2655" y="284"/>
                </a:cubicBezTo>
                <a:cubicBezTo>
                  <a:pt x="2660" y="266"/>
                  <a:pt x="2651" y="276"/>
                  <a:pt x="2649" y="266"/>
                </a:cubicBezTo>
                <a:cubicBezTo>
                  <a:pt x="2672" y="277"/>
                  <a:pt x="2717" y="231"/>
                  <a:pt x="2688" y="208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ea typeface="Lato" charset="0"/>
              <a:cs typeface="Lato" charset="0"/>
            </a:endParaRPr>
          </a:p>
        </p:txBody>
      </p:sp>
      <p:sp>
        <p:nvSpPr>
          <p:cNvPr id="11" name="Rounded Rectangle 104"/>
          <p:cNvSpPr/>
          <p:nvPr/>
        </p:nvSpPr>
        <p:spPr>
          <a:xfrm>
            <a:off x="4002600" y="3822995"/>
            <a:ext cx="1478149" cy="35195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ea typeface="Lato" charset="0"/>
                <a:cs typeface="Lato" charset="0"/>
              </a:rPr>
              <a:t>USA</a:t>
            </a:r>
            <a:endParaRPr lang="en-US" sz="1600" b="1" dirty="0">
              <a:solidFill>
                <a:schemeClr val="bg1"/>
              </a:solidFill>
              <a:ea typeface="Lato" charset="0"/>
              <a:cs typeface="Lato" charset="0"/>
            </a:endParaRPr>
          </a:p>
        </p:txBody>
      </p:sp>
      <p:graphicFrame>
        <p:nvGraphicFramePr>
          <p:cNvPr id="12" name="Chart 111"/>
          <p:cNvGraphicFramePr/>
          <p:nvPr>
            <p:extLst>
              <p:ext uri="{D42A27DB-BD31-4B8C-83A1-F6EECF244321}">
                <p14:modId xmlns:p14="http://schemas.microsoft.com/office/powerpoint/2010/main" val="863098925"/>
              </p:ext>
            </p:extLst>
          </p:nvPr>
        </p:nvGraphicFramePr>
        <p:xfrm>
          <a:off x="3799667" y="4400452"/>
          <a:ext cx="1884015" cy="188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Freeform 5"/>
          <p:cNvSpPr>
            <a:spLocks/>
          </p:cNvSpPr>
          <p:nvPr/>
        </p:nvSpPr>
        <p:spPr bwMode="auto">
          <a:xfrm>
            <a:off x="6803946" y="1721303"/>
            <a:ext cx="1649447" cy="1822378"/>
          </a:xfrm>
          <a:custGeom>
            <a:avLst/>
            <a:gdLst/>
            <a:ahLst/>
            <a:cxnLst>
              <a:cxn ang="0">
                <a:pos x="977" y="424"/>
              </a:cxn>
              <a:cxn ang="0">
                <a:pos x="914" y="417"/>
              </a:cxn>
              <a:cxn ang="0">
                <a:pos x="905" y="397"/>
              </a:cxn>
              <a:cxn ang="0">
                <a:pos x="855" y="354"/>
              </a:cxn>
              <a:cxn ang="0">
                <a:pos x="814" y="267"/>
              </a:cxn>
              <a:cxn ang="0">
                <a:pos x="784" y="212"/>
              </a:cxn>
              <a:cxn ang="0">
                <a:pos x="756" y="142"/>
              </a:cxn>
              <a:cxn ang="0">
                <a:pos x="763" y="104"/>
              </a:cxn>
              <a:cxn ang="0">
                <a:pos x="680" y="106"/>
              </a:cxn>
              <a:cxn ang="0">
                <a:pos x="607" y="86"/>
              </a:cxn>
              <a:cxn ang="0">
                <a:pos x="556" y="113"/>
              </a:cxn>
              <a:cxn ang="0">
                <a:pos x="458" y="77"/>
              </a:cxn>
              <a:cxn ang="0">
                <a:pos x="424" y="37"/>
              </a:cxn>
              <a:cxn ang="0">
                <a:pos x="412" y="4"/>
              </a:cxn>
              <a:cxn ang="0">
                <a:pos x="344" y="11"/>
              </a:cxn>
              <a:cxn ang="0">
                <a:pos x="255" y="25"/>
              </a:cxn>
              <a:cxn ang="0">
                <a:pos x="187" y="25"/>
              </a:cxn>
              <a:cxn ang="0">
                <a:pos x="136" y="75"/>
              </a:cxn>
              <a:cxn ang="0">
                <a:pos x="115" y="130"/>
              </a:cxn>
              <a:cxn ang="0">
                <a:pos x="55" y="180"/>
              </a:cxn>
              <a:cxn ang="0">
                <a:pos x="8" y="249"/>
              </a:cxn>
              <a:cxn ang="0">
                <a:pos x="18" y="306"/>
              </a:cxn>
              <a:cxn ang="0">
                <a:pos x="5" y="374"/>
              </a:cxn>
              <a:cxn ang="0">
                <a:pos x="23" y="411"/>
              </a:cxn>
              <a:cxn ang="0">
                <a:pos x="41" y="438"/>
              </a:cxn>
              <a:cxn ang="0">
                <a:pos x="62" y="460"/>
              </a:cxn>
              <a:cxn ang="0">
                <a:pos x="80" y="487"/>
              </a:cxn>
              <a:cxn ang="0">
                <a:pos x="107" y="505"/>
              </a:cxn>
              <a:cxn ang="0">
                <a:pos x="152" y="523"/>
              </a:cxn>
              <a:cxn ang="0">
                <a:pos x="214" y="517"/>
              </a:cxn>
              <a:cxn ang="0">
                <a:pos x="263" y="506"/>
              </a:cxn>
              <a:cxn ang="0">
                <a:pos x="317" y="496"/>
              </a:cxn>
              <a:cxn ang="0">
                <a:pos x="372" y="526"/>
              </a:cxn>
              <a:cxn ang="0">
                <a:pos x="409" y="547"/>
              </a:cxn>
              <a:cxn ang="0">
                <a:pos x="402" y="587"/>
              </a:cxn>
              <a:cxn ang="0">
                <a:pos x="401" y="624"/>
              </a:cxn>
              <a:cxn ang="0">
                <a:pos x="445" y="680"/>
              </a:cxn>
              <a:cxn ang="0">
                <a:pos x="461" y="719"/>
              </a:cxn>
              <a:cxn ang="0">
                <a:pos x="461" y="783"/>
              </a:cxn>
              <a:cxn ang="0">
                <a:pos x="440" y="831"/>
              </a:cxn>
              <a:cxn ang="0">
                <a:pos x="464" y="920"/>
              </a:cxn>
              <a:cxn ang="0">
                <a:pos x="480" y="991"/>
              </a:cxn>
              <a:cxn ang="0">
                <a:pos x="493" y="1028"/>
              </a:cxn>
              <a:cxn ang="0">
                <a:pos x="519" y="1068"/>
              </a:cxn>
              <a:cxn ang="0">
                <a:pos x="528" y="1109"/>
              </a:cxn>
              <a:cxn ang="0">
                <a:pos x="548" y="1138"/>
              </a:cxn>
              <a:cxn ang="0">
                <a:pos x="597" y="1130"/>
              </a:cxn>
              <a:cxn ang="0">
                <a:pos x="633" y="1130"/>
              </a:cxn>
              <a:cxn ang="0">
                <a:pos x="693" y="1095"/>
              </a:cxn>
              <a:cxn ang="0">
                <a:pos x="738" y="1041"/>
              </a:cxn>
              <a:cxn ang="0">
                <a:pos x="758" y="982"/>
              </a:cxn>
              <a:cxn ang="0">
                <a:pos x="787" y="928"/>
              </a:cxn>
              <a:cxn ang="0">
                <a:pos x="849" y="851"/>
              </a:cxn>
              <a:cxn ang="0">
                <a:pos x="873" y="775"/>
              </a:cxn>
              <a:cxn ang="0">
                <a:pos x="855" y="707"/>
              </a:cxn>
              <a:cxn ang="0">
                <a:pos x="880" y="624"/>
              </a:cxn>
              <a:cxn ang="0">
                <a:pos x="951" y="559"/>
              </a:cxn>
              <a:cxn ang="0">
                <a:pos x="1008" y="483"/>
              </a:cxn>
              <a:cxn ang="0">
                <a:pos x="1032" y="418"/>
              </a:cxn>
            </a:cxnLst>
            <a:rect l="0" t="0" r="r" b="b"/>
            <a:pathLst>
              <a:path w="1032" h="1140">
                <a:moveTo>
                  <a:pt x="1032" y="418"/>
                </a:moveTo>
                <a:cubicBezTo>
                  <a:pt x="1032" y="417"/>
                  <a:pt x="1031" y="415"/>
                  <a:pt x="1030" y="414"/>
                </a:cubicBezTo>
                <a:cubicBezTo>
                  <a:pt x="1030" y="412"/>
                  <a:pt x="1028" y="411"/>
                  <a:pt x="1027" y="410"/>
                </a:cubicBezTo>
                <a:cubicBezTo>
                  <a:pt x="1026" y="410"/>
                  <a:pt x="1023" y="413"/>
                  <a:pt x="1021" y="414"/>
                </a:cubicBezTo>
                <a:cubicBezTo>
                  <a:pt x="1020" y="414"/>
                  <a:pt x="1015" y="419"/>
                  <a:pt x="1011" y="419"/>
                </a:cubicBezTo>
                <a:cubicBezTo>
                  <a:pt x="1007" y="420"/>
                  <a:pt x="1006" y="422"/>
                  <a:pt x="1005" y="421"/>
                </a:cubicBezTo>
                <a:cubicBezTo>
                  <a:pt x="1003" y="421"/>
                  <a:pt x="1001" y="421"/>
                  <a:pt x="999" y="421"/>
                </a:cubicBezTo>
                <a:cubicBezTo>
                  <a:pt x="998" y="421"/>
                  <a:pt x="996" y="422"/>
                  <a:pt x="995" y="421"/>
                </a:cubicBezTo>
                <a:cubicBezTo>
                  <a:pt x="994" y="421"/>
                  <a:pt x="997" y="421"/>
                  <a:pt x="991" y="420"/>
                </a:cubicBezTo>
                <a:cubicBezTo>
                  <a:pt x="986" y="420"/>
                  <a:pt x="984" y="421"/>
                  <a:pt x="983" y="421"/>
                </a:cubicBezTo>
                <a:cubicBezTo>
                  <a:pt x="982" y="423"/>
                  <a:pt x="981" y="424"/>
                  <a:pt x="980" y="424"/>
                </a:cubicBezTo>
                <a:cubicBezTo>
                  <a:pt x="979" y="425"/>
                  <a:pt x="979" y="425"/>
                  <a:pt x="977" y="424"/>
                </a:cubicBezTo>
                <a:cubicBezTo>
                  <a:pt x="974" y="423"/>
                  <a:pt x="972" y="424"/>
                  <a:pt x="972" y="423"/>
                </a:cubicBezTo>
                <a:cubicBezTo>
                  <a:pt x="971" y="422"/>
                  <a:pt x="970" y="422"/>
                  <a:pt x="969" y="424"/>
                </a:cubicBezTo>
                <a:cubicBezTo>
                  <a:pt x="968" y="426"/>
                  <a:pt x="965" y="427"/>
                  <a:pt x="965" y="428"/>
                </a:cubicBezTo>
                <a:cubicBezTo>
                  <a:pt x="964" y="429"/>
                  <a:pt x="957" y="430"/>
                  <a:pt x="956" y="430"/>
                </a:cubicBezTo>
                <a:cubicBezTo>
                  <a:pt x="955" y="430"/>
                  <a:pt x="955" y="428"/>
                  <a:pt x="953" y="428"/>
                </a:cubicBezTo>
                <a:cubicBezTo>
                  <a:pt x="951" y="427"/>
                  <a:pt x="943" y="430"/>
                  <a:pt x="942" y="431"/>
                </a:cubicBezTo>
                <a:cubicBezTo>
                  <a:pt x="940" y="433"/>
                  <a:pt x="937" y="436"/>
                  <a:pt x="936" y="436"/>
                </a:cubicBezTo>
                <a:cubicBezTo>
                  <a:pt x="935" y="436"/>
                  <a:pt x="933" y="436"/>
                  <a:pt x="932" y="435"/>
                </a:cubicBezTo>
                <a:cubicBezTo>
                  <a:pt x="931" y="434"/>
                  <a:pt x="929" y="434"/>
                  <a:pt x="928" y="433"/>
                </a:cubicBezTo>
                <a:cubicBezTo>
                  <a:pt x="927" y="432"/>
                  <a:pt x="921" y="430"/>
                  <a:pt x="920" y="428"/>
                </a:cubicBezTo>
                <a:cubicBezTo>
                  <a:pt x="919" y="427"/>
                  <a:pt x="916" y="425"/>
                  <a:pt x="916" y="422"/>
                </a:cubicBezTo>
                <a:cubicBezTo>
                  <a:pt x="915" y="419"/>
                  <a:pt x="914" y="418"/>
                  <a:pt x="914" y="417"/>
                </a:cubicBezTo>
                <a:cubicBezTo>
                  <a:pt x="914" y="417"/>
                  <a:pt x="912" y="414"/>
                  <a:pt x="911" y="415"/>
                </a:cubicBezTo>
                <a:cubicBezTo>
                  <a:pt x="909" y="416"/>
                  <a:pt x="911" y="414"/>
                  <a:pt x="907" y="416"/>
                </a:cubicBezTo>
                <a:cubicBezTo>
                  <a:pt x="904" y="418"/>
                  <a:pt x="908" y="419"/>
                  <a:pt x="904" y="418"/>
                </a:cubicBezTo>
                <a:cubicBezTo>
                  <a:pt x="903" y="417"/>
                  <a:pt x="902" y="417"/>
                  <a:pt x="902" y="417"/>
                </a:cubicBezTo>
                <a:cubicBezTo>
                  <a:pt x="908" y="409"/>
                  <a:pt x="908" y="409"/>
                  <a:pt x="908" y="409"/>
                </a:cubicBezTo>
                <a:cubicBezTo>
                  <a:pt x="910" y="408"/>
                  <a:pt x="910" y="408"/>
                  <a:pt x="911" y="408"/>
                </a:cubicBezTo>
                <a:cubicBezTo>
                  <a:pt x="913" y="409"/>
                  <a:pt x="914" y="411"/>
                  <a:pt x="914" y="408"/>
                </a:cubicBezTo>
                <a:cubicBezTo>
                  <a:pt x="914" y="406"/>
                  <a:pt x="915" y="406"/>
                  <a:pt x="914" y="404"/>
                </a:cubicBezTo>
                <a:cubicBezTo>
                  <a:pt x="914" y="404"/>
                  <a:pt x="913" y="403"/>
                  <a:pt x="912" y="402"/>
                </a:cubicBezTo>
                <a:cubicBezTo>
                  <a:pt x="912" y="402"/>
                  <a:pt x="912" y="402"/>
                  <a:pt x="912" y="401"/>
                </a:cubicBezTo>
                <a:cubicBezTo>
                  <a:pt x="912" y="401"/>
                  <a:pt x="912" y="401"/>
                  <a:pt x="912" y="401"/>
                </a:cubicBezTo>
                <a:cubicBezTo>
                  <a:pt x="909" y="399"/>
                  <a:pt x="906" y="398"/>
                  <a:pt x="905" y="397"/>
                </a:cubicBezTo>
                <a:cubicBezTo>
                  <a:pt x="904" y="396"/>
                  <a:pt x="901" y="393"/>
                  <a:pt x="901" y="393"/>
                </a:cubicBezTo>
                <a:cubicBezTo>
                  <a:pt x="901" y="393"/>
                  <a:pt x="897" y="388"/>
                  <a:pt x="896" y="387"/>
                </a:cubicBezTo>
                <a:cubicBezTo>
                  <a:pt x="896" y="386"/>
                  <a:pt x="894" y="386"/>
                  <a:pt x="894" y="384"/>
                </a:cubicBezTo>
                <a:cubicBezTo>
                  <a:pt x="894" y="383"/>
                  <a:pt x="890" y="380"/>
                  <a:pt x="888" y="378"/>
                </a:cubicBezTo>
                <a:cubicBezTo>
                  <a:pt x="886" y="376"/>
                  <a:pt x="885" y="375"/>
                  <a:pt x="884" y="374"/>
                </a:cubicBezTo>
                <a:cubicBezTo>
                  <a:pt x="884" y="372"/>
                  <a:pt x="883" y="371"/>
                  <a:pt x="883" y="371"/>
                </a:cubicBezTo>
                <a:cubicBezTo>
                  <a:pt x="883" y="371"/>
                  <a:pt x="880" y="370"/>
                  <a:pt x="880" y="369"/>
                </a:cubicBezTo>
                <a:cubicBezTo>
                  <a:pt x="879" y="367"/>
                  <a:pt x="876" y="366"/>
                  <a:pt x="876" y="365"/>
                </a:cubicBezTo>
                <a:cubicBezTo>
                  <a:pt x="876" y="364"/>
                  <a:pt x="871" y="363"/>
                  <a:pt x="871" y="363"/>
                </a:cubicBezTo>
                <a:cubicBezTo>
                  <a:pt x="871" y="363"/>
                  <a:pt x="870" y="363"/>
                  <a:pt x="867" y="362"/>
                </a:cubicBezTo>
                <a:cubicBezTo>
                  <a:pt x="864" y="361"/>
                  <a:pt x="861" y="360"/>
                  <a:pt x="860" y="360"/>
                </a:cubicBezTo>
                <a:cubicBezTo>
                  <a:pt x="859" y="360"/>
                  <a:pt x="858" y="359"/>
                  <a:pt x="855" y="354"/>
                </a:cubicBezTo>
                <a:cubicBezTo>
                  <a:pt x="851" y="349"/>
                  <a:pt x="849" y="348"/>
                  <a:pt x="849" y="346"/>
                </a:cubicBezTo>
                <a:cubicBezTo>
                  <a:pt x="848" y="344"/>
                  <a:pt x="847" y="341"/>
                  <a:pt x="847" y="339"/>
                </a:cubicBezTo>
                <a:cubicBezTo>
                  <a:pt x="847" y="337"/>
                  <a:pt x="849" y="340"/>
                  <a:pt x="846" y="331"/>
                </a:cubicBezTo>
                <a:cubicBezTo>
                  <a:pt x="844" y="323"/>
                  <a:pt x="838" y="320"/>
                  <a:pt x="840" y="320"/>
                </a:cubicBezTo>
                <a:cubicBezTo>
                  <a:pt x="842" y="320"/>
                  <a:pt x="835" y="315"/>
                  <a:pt x="834" y="313"/>
                </a:cubicBezTo>
                <a:cubicBezTo>
                  <a:pt x="833" y="312"/>
                  <a:pt x="829" y="310"/>
                  <a:pt x="828" y="308"/>
                </a:cubicBezTo>
                <a:cubicBezTo>
                  <a:pt x="827" y="307"/>
                  <a:pt x="827" y="307"/>
                  <a:pt x="827" y="307"/>
                </a:cubicBezTo>
                <a:cubicBezTo>
                  <a:pt x="827" y="307"/>
                  <a:pt x="827" y="306"/>
                  <a:pt x="824" y="304"/>
                </a:cubicBezTo>
                <a:cubicBezTo>
                  <a:pt x="819" y="299"/>
                  <a:pt x="820" y="300"/>
                  <a:pt x="819" y="297"/>
                </a:cubicBezTo>
                <a:cubicBezTo>
                  <a:pt x="818" y="294"/>
                  <a:pt x="818" y="294"/>
                  <a:pt x="818" y="293"/>
                </a:cubicBezTo>
                <a:cubicBezTo>
                  <a:pt x="818" y="292"/>
                  <a:pt x="818" y="289"/>
                  <a:pt x="819" y="286"/>
                </a:cubicBezTo>
                <a:cubicBezTo>
                  <a:pt x="819" y="284"/>
                  <a:pt x="813" y="269"/>
                  <a:pt x="814" y="267"/>
                </a:cubicBezTo>
                <a:cubicBezTo>
                  <a:pt x="814" y="266"/>
                  <a:pt x="814" y="265"/>
                  <a:pt x="813" y="261"/>
                </a:cubicBezTo>
                <a:cubicBezTo>
                  <a:pt x="812" y="258"/>
                  <a:pt x="812" y="257"/>
                  <a:pt x="811" y="255"/>
                </a:cubicBezTo>
                <a:cubicBezTo>
                  <a:pt x="809" y="253"/>
                  <a:pt x="806" y="250"/>
                  <a:pt x="805" y="249"/>
                </a:cubicBezTo>
                <a:cubicBezTo>
                  <a:pt x="804" y="248"/>
                  <a:pt x="802" y="247"/>
                  <a:pt x="800" y="245"/>
                </a:cubicBezTo>
                <a:cubicBezTo>
                  <a:pt x="799" y="243"/>
                  <a:pt x="798" y="243"/>
                  <a:pt x="796" y="241"/>
                </a:cubicBezTo>
                <a:cubicBezTo>
                  <a:pt x="795" y="239"/>
                  <a:pt x="794" y="237"/>
                  <a:pt x="793" y="237"/>
                </a:cubicBezTo>
                <a:cubicBezTo>
                  <a:pt x="793" y="236"/>
                  <a:pt x="791" y="235"/>
                  <a:pt x="791" y="234"/>
                </a:cubicBezTo>
                <a:cubicBezTo>
                  <a:pt x="791" y="232"/>
                  <a:pt x="790" y="230"/>
                  <a:pt x="790" y="229"/>
                </a:cubicBezTo>
                <a:cubicBezTo>
                  <a:pt x="790" y="228"/>
                  <a:pt x="791" y="221"/>
                  <a:pt x="790" y="219"/>
                </a:cubicBezTo>
                <a:cubicBezTo>
                  <a:pt x="788" y="217"/>
                  <a:pt x="785" y="214"/>
                  <a:pt x="785" y="213"/>
                </a:cubicBezTo>
                <a:cubicBezTo>
                  <a:pt x="785" y="213"/>
                  <a:pt x="784" y="212"/>
                  <a:pt x="784" y="212"/>
                </a:cubicBezTo>
                <a:cubicBezTo>
                  <a:pt x="784" y="212"/>
                  <a:pt x="784" y="212"/>
                  <a:pt x="784" y="212"/>
                </a:cubicBezTo>
                <a:cubicBezTo>
                  <a:pt x="782" y="210"/>
                  <a:pt x="779" y="207"/>
                  <a:pt x="779" y="206"/>
                </a:cubicBezTo>
                <a:cubicBezTo>
                  <a:pt x="778" y="205"/>
                  <a:pt x="777" y="209"/>
                  <a:pt x="776" y="203"/>
                </a:cubicBezTo>
                <a:cubicBezTo>
                  <a:pt x="775" y="196"/>
                  <a:pt x="774" y="196"/>
                  <a:pt x="774" y="195"/>
                </a:cubicBezTo>
                <a:cubicBezTo>
                  <a:pt x="774" y="193"/>
                  <a:pt x="771" y="188"/>
                  <a:pt x="771" y="187"/>
                </a:cubicBezTo>
                <a:cubicBezTo>
                  <a:pt x="771" y="185"/>
                  <a:pt x="767" y="181"/>
                  <a:pt x="766" y="180"/>
                </a:cubicBezTo>
                <a:cubicBezTo>
                  <a:pt x="766" y="179"/>
                  <a:pt x="762" y="175"/>
                  <a:pt x="762" y="173"/>
                </a:cubicBezTo>
                <a:cubicBezTo>
                  <a:pt x="762" y="171"/>
                  <a:pt x="761" y="170"/>
                  <a:pt x="759" y="167"/>
                </a:cubicBezTo>
                <a:cubicBezTo>
                  <a:pt x="757" y="163"/>
                  <a:pt x="756" y="161"/>
                  <a:pt x="756" y="161"/>
                </a:cubicBezTo>
                <a:cubicBezTo>
                  <a:pt x="756" y="160"/>
                  <a:pt x="748" y="147"/>
                  <a:pt x="747" y="146"/>
                </a:cubicBezTo>
                <a:cubicBezTo>
                  <a:pt x="747" y="146"/>
                  <a:pt x="746" y="146"/>
                  <a:pt x="746" y="145"/>
                </a:cubicBezTo>
                <a:cubicBezTo>
                  <a:pt x="752" y="137"/>
                  <a:pt x="752" y="137"/>
                  <a:pt x="752" y="137"/>
                </a:cubicBezTo>
                <a:cubicBezTo>
                  <a:pt x="752" y="138"/>
                  <a:pt x="753" y="139"/>
                  <a:pt x="756" y="142"/>
                </a:cubicBezTo>
                <a:cubicBezTo>
                  <a:pt x="764" y="152"/>
                  <a:pt x="765" y="154"/>
                  <a:pt x="766" y="155"/>
                </a:cubicBezTo>
                <a:cubicBezTo>
                  <a:pt x="768" y="156"/>
                  <a:pt x="769" y="157"/>
                  <a:pt x="769" y="157"/>
                </a:cubicBezTo>
                <a:cubicBezTo>
                  <a:pt x="772" y="153"/>
                  <a:pt x="772" y="150"/>
                  <a:pt x="772" y="150"/>
                </a:cubicBezTo>
                <a:cubicBezTo>
                  <a:pt x="772" y="150"/>
                  <a:pt x="774" y="139"/>
                  <a:pt x="774" y="137"/>
                </a:cubicBezTo>
                <a:cubicBezTo>
                  <a:pt x="774" y="134"/>
                  <a:pt x="776" y="131"/>
                  <a:pt x="776" y="131"/>
                </a:cubicBezTo>
                <a:cubicBezTo>
                  <a:pt x="776" y="131"/>
                  <a:pt x="776" y="128"/>
                  <a:pt x="776" y="127"/>
                </a:cubicBezTo>
                <a:cubicBezTo>
                  <a:pt x="775" y="125"/>
                  <a:pt x="774" y="124"/>
                  <a:pt x="774" y="123"/>
                </a:cubicBezTo>
                <a:cubicBezTo>
                  <a:pt x="774" y="123"/>
                  <a:pt x="771" y="119"/>
                  <a:pt x="771" y="116"/>
                </a:cubicBezTo>
                <a:cubicBezTo>
                  <a:pt x="771" y="114"/>
                  <a:pt x="770" y="113"/>
                  <a:pt x="770" y="112"/>
                </a:cubicBezTo>
                <a:cubicBezTo>
                  <a:pt x="769" y="111"/>
                  <a:pt x="769" y="110"/>
                  <a:pt x="769" y="110"/>
                </a:cubicBezTo>
                <a:cubicBezTo>
                  <a:pt x="768" y="109"/>
                  <a:pt x="767" y="108"/>
                  <a:pt x="767" y="108"/>
                </a:cubicBezTo>
                <a:cubicBezTo>
                  <a:pt x="763" y="104"/>
                  <a:pt x="763" y="104"/>
                  <a:pt x="763" y="104"/>
                </a:cubicBezTo>
                <a:cubicBezTo>
                  <a:pt x="763" y="104"/>
                  <a:pt x="761" y="103"/>
                  <a:pt x="760" y="103"/>
                </a:cubicBezTo>
                <a:cubicBezTo>
                  <a:pt x="759" y="104"/>
                  <a:pt x="758" y="104"/>
                  <a:pt x="758" y="104"/>
                </a:cubicBezTo>
                <a:cubicBezTo>
                  <a:pt x="758" y="104"/>
                  <a:pt x="754" y="104"/>
                  <a:pt x="752" y="104"/>
                </a:cubicBezTo>
                <a:cubicBezTo>
                  <a:pt x="751" y="104"/>
                  <a:pt x="746" y="105"/>
                  <a:pt x="742" y="104"/>
                </a:cubicBezTo>
                <a:cubicBezTo>
                  <a:pt x="739" y="104"/>
                  <a:pt x="742" y="105"/>
                  <a:pt x="737" y="104"/>
                </a:cubicBezTo>
                <a:cubicBezTo>
                  <a:pt x="731" y="102"/>
                  <a:pt x="728" y="102"/>
                  <a:pt x="728" y="101"/>
                </a:cubicBezTo>
                <a:cubicBezTo>
                  <a:pt x="728" y="99"/>
                  <a:pt x="724" y="97"/>
                  <a:pt x="724" y="97"/>
                </a:cubicBezTo>
                <a:cubicBezTo>
                  <a:pt x="724" y="97"/>
                  <a:pt x="727" y="91"/>
                  <a:pt x="717" y="96"/>
                </a:cubicBezTo>
                <a:cubicBezTo>
                  <a:pt x="707" y="101"/>
                  <a:pt x="707" y="101"/>
                  <a:pt x="707" y="101"/>
                </a:cubicBezTo>
                <a:cubicBezTo>
                  <a:pt x="707" y="101"/>
                  <a:pt x="696" y="111"/>
                  <a:pt x="693" y="111"/>
                </a:cubicBezTo>
                <a:cubicBezTo>
                  <a:pt x="689" y="110"/>
                  <a:pt x="687" y="111"/>
                  <a:pt x="686" y="110"/>
                </a:cubicBezTo>
                <a:cubicBezTo>
                  <a:pt x="684" y="109"/>
                  <a:pt x="682" y="108"/>
                  <a:pt x="680" y="106"/>
                </a:cubicBezTo>
                <a:cubicBezTo>
                  <a:pt x="678" y="105"/>
                  <a:pt x="674" y="106"/>
                  <a:pt x="673" y="105"/>
                </a:cubicBezTo>
                <a:cubicBezTo>
                  <a:pt x="672" y="105"/>
                  <a:pt x="671" y="105"/>
                  <a:pt x="668" y="103"/>
                </a:cubicBezTo>
                <a:cubicBezTo>
                  <a:pt x="666" y="102"/>
                  <a:pt x="672" y="103"/>
                  <a:pt x="661" y="100"/>
                </a:cubicBezTo>
                <a:cubicBezTo>
                  <a:pt x="650" y="97"/>
                  <a:pt x="652" y="99"/>
                  <a:pt x="649" y="97"/>
                </a:cubicBezTo>
                <a:cubicBezTo>
                  <a:pt x="646" y="95"/>
                  <a:pt x="642" y="95"/>
                  <a:pt x="642" y="95"/>
                </a:cubicBezTo>
                <a:cubicBezTo>
                  <a:pt x="642" y="95"/>
                  <a:pt x="637" y="97"/>
                  <a:pt x="637" y="97"/>
                </a:cubicBezTo>
                <a:cubicBezTo>
                  <a:pt x="636" y="98"/>
                  <a:pt x="629" y="98"/>
                  <a:pt x="629" y="98"/>
                </a:cubicBezTo>
                <a:cubicBezTo>
                  <a:pt x="629" y="98"/>
                  <a:pt x="627" y="99"/>
                  <a:pt x="627" y="96"/>
                </a:cubicBezTo>
                <a:cubicBezTo>
                  <a:pt x="626" y="94"/>
                  <a:pt x="626" y="91"/>
                  <a:pt x="626" y="91"/>
                </a:cubicBezTo>
                <a:cubicBezTo>
                  <a:pt x="626" y="91"/>
                  <a:pt x="621" y="91"/>
                  <a:pt x="619" y="90"/>
                </a:cubicBezTo>
                <a:cubicBezTo>
                  <a:pt x="617" y="89"/>
                  <a:pt x="613" y="90"/>
                  <a:pt x="611" y="89"/>
                </a:cubicBezTo>
                <a:cubicBezTo>
                  <a:pt x="610" y="88"/>
                  <a:pt x="607" y="86"/>
                  <a:pt x="607" y="86"/>
                </a:cubicBezTo>
                <a:cubicBezTo>
                  <a:pt x="604" y="83"/>
                  <a:pt x="606" y="84"/>
                  <a:pt x="602" y="82"/>
                </a:cubicBezTo>
                <a:cubicBezTo>
                  <a:pt x="599" y="80"/>
                  <a:pt x="600" y="82"/>
                  <a:pt x="599" y="80"/>
                </a:cubicBezTo>
                <a:cubicBezTo>
                  <a:pt x="598" y="78"/>
                  <a:pt x="600" y="81"/>
                  <a:pt x="598" y="78"/>
                </a:cubicBezTo>
                <a:cubicBezTo>
                  <a:pt x="596" y="76"/>
                  <a:pt x="582" y="78"/>
                  <a:pt x="581" y="78"/>
                </a:cubicBezTo>
                <a:cubicBezTo>
                  <a:pt x="580" y="78"/>
                  <a:pt x="575" y="79"/>
                  <a:pt x="574" y="79"/>
                </a:cubicBezTo>
                <a:cubicBezTo>
                  <a:pt x="572" y="79"/>
                  <a:pt x="574" y="76"/>
                  <a:pt x="572" y="79"/>
                </a:cubicBezTo>
                <a:cubicBezTo>
                  <a:pt x="570" y="82"/>
                  <a:pt x="570" y="80"/>
                  <a:pt x="570" y="80"/>
                </a:cubicBezTo>
                <a:cubicBezTo>
                  <a:pt x="570" y="80"/>
                  <a:pt x="559" y="91"/>
                  <a:pt x="559" y="92"/>
                </a:cubicBezTo>
                <a:cubicBezTo>
                  <a:pt x="559" y="93"/>
                  <a:pt x="558" y="98"/>
                  <a:pt x="558" y="98"/>
                </a:cubicBezTo>
                <a:cubicBezTo>
                  <a:pt x="558" y="99"/>
                  <a:pt x="559" y="103"/>
                  <a:pt x="559" y="104"/>
                </a:cubicBezTo>
                <a:cubicBezTo>
                  <a:pt x="559" y="104"/>
                  <a:pt x="559" y="105"/>
                  <a:pt x="558" y="107"/>
                </a:cubicBezTo>
                <a:cubicBezTo>
                  <a:pt x="557" y="109"/>
                  <a:pt x="559" y="111"/>
                  <a:pt x="556" y="113"/>
                </a:cubicBezTo>
                <a:cubicBezTo>
                  <a:pt x="553" y="115"/>
                  <a:pt x="544" y="117"/>
                  <a:pt x="542" y="117"/>
                </a:cubicBezTo>
                <a:cubicBezTo>
                  <a:pt x="540" y="117"/>
                  <a:pt x="537" y="118"/>
                  <a:pt x="535" y="116"/>
                </a:cubicBezTo>
                <a:cubicBezTo>
                  <a:pt x="533" y="113"/>
                  <a:pt x="531" y="112"/>
                  <a:pt x="531" y="111"/>
                </a:cubicBezTo>
                <a:cubicBezTo>
                  <a:pt x="530" y="110"/>
                  <a:pt x="532" y="112"/>
                  <a:pt x="529" y="109"/>
                </a:cubicBezTo>
                <a:cubicBezTo>
                  <a:pt x="525" y="106"/>
                  <a:pt x="503" y="104"/>
                  <a:pt x="501" y="104"/>
                </a:cubicBezTo>
                <a:cubicBezTo>
                  <a:pt x="500" y="103"/>
                  <a:pt x="494" y="105"/>
                  <a:pt x="493" y="104"/>
                </a:cubicBezTo>
                <a:cubicBezTo>
                  <a:pt x="492" y="103"/>
                  <a:pt x="489" y="101"/>
                  <a:pt x="490" y="100"/>
                </a:cubicBezTo>
                <a:cubicBezTo>
                  <a:pt x="490" y="98"/>
                  <a:pt x="488" y="97"/>
                  <a:pt x="488" y="95"/>
                </a:cubicBezTo>
                <a:cubicBezTo>
                  <a:pt x="488" y="93"/>
                  <a:pt x="487" y="92"/>
                  <a:pt x="487" y="90"/>
                </a:cubicBezTo>
                <a:cubicBezTo>
                  <a:pt x="487" y="88"/>
                  <a:pt x="486" y="86"/>
                  <a:pt x="485" y="85"/>
                </a:cubicBezTo>
                <a:cubicBezTo>
                  <a:pt x="483" y="84"/>
                  <a:pt x="469" y="81"/>
                  <a:pt x="468" y="80"/>
                </a:cubicBezTo>
                <a:cubicBezTo>
                  <a:pt x="467" y="79"/>
                  <a:pt x="462" y="79"/>
                  <a:pt x="458" y="77"/>
                </a:cubicBezTo>
                <a:cubicBezTo>
                  <a:pt x="454" y="74"/>
                  <a:pt x="452" y="75"/>
                  <a:pt x="450" y="75"/>
                </a:cubicBezTo>
                <a:cubicBezTo>
                  <a:pt x="448" y="75"/>
                  <a:pt x="448" y="76"/>
                  <a:pt x="446" y="76"/>
                </a:cubicBezTo>
                <a:cubicBezTo>
                  <a:pt x="444" y="75"/>
                  <a:pt x="443" y="77"/>
                  <a:pt x="441" y="75"/>
                </a:cubicBezTo>
                <a:cubicBezTo>
                  <a:pt x="438" y="73"/>
                  <a:pt x="429" y="71"/>
                  <a:pt x="428" y="70"/>
                </a:cubicBezTo>
                <a:cubicBezTo>
                  <a:pt x="427" y="70"/>
                  <a:pt x="422" y="69"/>
                  <a:pt x="420" y="67"/>
                </a:cubicBezTo>
                <a:cubicBezTo>
                  <a:pt x="418" y="65"/>
                  <a:pt x="420" y="65"/>
                  <a:pt x="417" y="64"/>
                </a:cubicBezTo>
                <a:cubicBezTo>
                  <a:pt x="414" y="62"/>
                  <a:pt x="416" y="65"/>
                  <a:pt x="414" y="62"/>
                </a:cubicBezTo>
                <a:cubicBezTo>
                  <a:pt x="412" y="59"/>
                  <a:pt x="415" y="67"/>
                  <a:pt x="412" y="60"/>
                </a:cubicBezTo>
                <a:cubicBezTo>
                  <a:pt x="410" y="54"/>
                  <a:pt x="410" y="54"/>
                  <a:pt x="411" y="52"/>
                </a:cubicBezTo>
                <a:cubicBezTo>
                  <a:pt x="413" y="50"/>
                  <a:pt x="412" y="49"/>
                  <a:pt x="414" y="48"/>
                </a:cubicBezTo>
                <a:cubicBezTo>
                  <a:pt x="417" y="47"/>
                  <a:pt x="418" y="47"/>
                  <a:pt x="420" y="44"/>
                </a:cubicBezTo>
                <a:cubicBezTo>
                  <a:pt x="422" y="40"/>
                  <a:pt x="424" y="39"/>
                  <a:pt x="424" y="37"/>
                </a:cubicBezTo>
                <a:cubicBezTo>
                  <a:pt x="424" y="34"/>
                  <a:pt x="423" y="33"/>
                  <a:pt x="423" y="32"/>
                </a:cubicBezTo>
                <a:cubicBezTo>
                  <a:pt x="424" y="31"/>
                  <a:pt x="423" y="28"/>
                  <a:pt x="422" y="27"/>
                </a:cubicBezTo>
                <a:cubicBezTo>
                  <a:pt x="421" y="26"/>
                  <a:pt x="419" y="26"/>
                  <a:pt x="418" y="24"/>
                </a:cubicBezTo>
                <a:cubicBezTo>
                  <a:pt x="417" y="22"/>
                  <a:pt x="416" y="22"/>
                  <a:pt x="415" y="21"/>
                </a:cubicBezTo>
                <a:cubicBezTo>
                  <a:pt x="415" y="20"/>
                  <a:pt x="411" y="23"/>
                  <a:pt x="415" y="18"/>
                </a:cubicBezTo>
                <a:cubicBezTo>
                  <a:pt x="419" y="14"/>
                  <a:pt x="420" y="12"/>
                  <a:pt x="421" y="12"/>
                </a:cubicBezTo>
                <a:cubicBezTo>
                  <a:pt x="424" y="10"/>
                  <a:pt x="426" y="6"/>
                  <a:pt x="426" y="5"/>
                </a:cubicBezTo>
                <a:cubicBezTo>
                  <a:pt x="426" y="3"/>
                  <a:pt x="428" y="4"/>
                  <a:pt x="426" y="3"/>
                </a:cubicBezTo>
                <a:cubicBezTo>
                  <a:pt x="423" y="1"/>
                  <a:pt x="420" y="2"/>
                  <a:pt x="420" y="3"/>
                </a:cubicBezTo>
                <a:cubicBezTo>
                  <a:pt x="420" y="4"/>
                  <a:pt x="419" y="5"/>
                  <a:pt x="419" y="6"/>
                </a:cubicBezTo>
                <a:cubicBezTo>
                  <a:pt x="418" y="7"/>
                  <a:pt x="417" y="9"/>
                  <a:pt x="414" y="7"/>
                </a:cubicBezTo>
                <a:cubicBezTo>
                  <a:pt x="412" y="6"/>
                  <a:pt x="413" y="5"/>
                  <a:pt x="412" y="4"/>
                </a:cubicBezTo>
                <a:cubicBezTo>
                  <a:pt x="411" y="2"/>
                  <a:pt x="411" y="0"/>
                  <a:pt x="409" y="0"/>
                </a:cubicBezTo>
                <a:cubicBezTo>
                  <a:pt x="407" y="1"/>
                  <a:pt x="400" y="1"/>
                  <a:pt x="397" y="2"/>
                </a:cubicBezTo>
                <a:cubicBezTo>
                  <a:pt x="394" y="4"/>
                  <a:pt x="394" y="4"/>
                  <a:pt x="393" y="5"/>
                </a:cubicBezTo>
                <a:cubicBezTo>
                  <a:pt x="392" y="5"/>
                  <a:pt x="392" y="7"/>
                  <a:pt x="388" y="6"/>
                </a:cubicBezTo>
                <a:cubicBezTo>
                  <a:pt x="384" y="4"/>
                  <a:pt x="386" y="4"/>
                  <a:pt x="383" y="4"/>
                </a:cubicBezTo>
                <a:cubicBezTo>
                  <a:pt x="381" y="4"/>
                  <a:pt x="389" y="6"/>
                  <a:pt x="383" y="6"/>
                </a:cubicBezTo>
                <a:cubicBezTo>
                  <a:pt x="377" y="6"/>
                  <a:pt x="377" y="6"/>
                  <a:pt x="375" y="6"/>
                </a:cubicBezTo>
                <a:cubicBezTo>
                  <a:pt x="369" y="3"/>
                  <a:pt x="367" y="4"/>
                  <a:pt x="367" y="4"/>
                </a:cubicBezTo>
                <a:cubicBezTo>
                  <a:pt x="367" y="4"/>
                  <a:pt x="362" y="6"/>
                  <a:pt x="358" y="6"/>
                </a:cubicBezTo>
                <a:cubicBezTo>
                  <a:pt x="355" y="6"/>
                  <a:pt x="353" y="5"/>
                  <a:pt x="352" y="6"/>
                </a:cubicBezTo>
                <a:cubicBezTo>
                  <a:pt x="351" y="6"/>
                  <a:pt x="347" y="7"/>
                  <a:pt x="346" y="9"/>
                </a:cubicBezTo>
                <a:cubicBezTo>
                  <a:pt x="346" y="10"/>
                  <a:pt x="347" y="10"/>
                  <a:pt x="344" y="11"/>
                </a:cubicBezTo>
                <a:cubicBezTo>
                  <a:pt x="342" y="11"/>
                  <a:pt x="343" y="13"/>
                  <a:pt x="340" y="12"/>
                </a:cubicBezTo>
                <a:cubicBezTo>
                  <a:pt x="338" y="10"/>
                  <a:pt x="337" y="10"/>
                  <a:pt x="337" y="10"/>
                </a:cubicBezTo>
                <a:cubicBezTo>
                  <a:pt x="337" y="10"/>
                  <a:pt x="326" y="7"/>
                  <a:pt x="323" y="8"/>
                </a:cubicBezTo>
                <a:cubicBezTo>
                  <a:pt x="320" y="8"/>
                  <a:pt x="318" y="10"/>
                  <a:pt x="315" y="10"/>
                </a:cubicBezTo>
                <a:cubicBezTo>
                  <a:pt x="313" y="10"/>
                  <a:pt x="308" y="11"/>
                  <a:pt x="306" y="11"/>
                </a:cubicBezTo>
                <a:cubicBezTo>
                  <a:pt x="304" y="11"/>
                  <a:pt x="292" y="13"/>
                  <a:pt x="290" y="13"/>
                </a:cubicBezTo>
                <a:cubicBezTo>
                  <a:pt x="288" y="13"/>
                  <a:pt x="287" y="14"/>
                  <a:pt x="282" y="14"/>
                </a:cubicBezTo>
                <a:cubicBezTo>
                  <a:pt x="277" y="14"/>
                  <a:pt x="275" y="13"/>
                  <a:pt x="273" y="15"/>
                </a:cubicBezTo>
                <a:cubicBezTo>
                  <a:pt x="272" y="17"/>
                  <a:pt x="270" y="19"/>
                  <a:pt x="269" y="20"/>
                </a:cubicBezTo>
                <a:cubicBezTo>
                  <a:pt x="268" y="20"/>
                  <a:pt x="266" y="26"/>
                  <a:pt x="262" y="25"/>
                </a:cubicBezTo>
                <a:cubicBezTo>
                  <a:pt x="259" y="24"/>
                  <a:pt x="257" y="25"/>
                  <a:pt x="256" y="25"/>
                </a:cubicBezTo>
                <a:cubicBezTo>
                  <a:pt x="255" y="25"/>
                  <a:pt x="255" y="25"/>
                  <a:pt x="255" y="25"/>
                </a:cubicBezTo>
                <a:cubicBezTo>
                  <a:pt x="254" y="26"/>
                  <a:pt x="253" y="26"/>
                  <a:pt x="249" y="29"/>
                </a:cubicBezTo>
                <a:cubicBezTo>
                  <a:pt x="245" y="33"/>
                  <a:pt x="238" y="36"/>
                  <a:pt x="237" y="37"/>
                </a:cubicBezTo>
                <a:cubicBezTo>
                  <a:pt x="237" y="37"/>
                  <a:pt x="235" y="40"/>
                  <a:pt x="232" y="39"/>
                </a:cubicBezTo>
                <a:cubicBezTo>
                  <a:pt x="230" y="38"/>
                  <a:pt x="228" y="38"/>
                  <a:pt x="227" y="37"/>
                </a:cubicBezTo>
                <a:cubicBezTo>
                  <a:pt x="225" y="37"/>
                  <a:pt x="224" y="36"/>
                  <a:pt x="223" y="36"/>
                </a:cubicBezTo>
                <a:cubicBezTo>
                  <a:pt x="221" y="35"/>
                  <a:pt x="216" y="36"/>
                  <a:pt x="216" y="36"/>
                </a:cubicBezTo>
                <a:cubicBezTo>
                  <a:pt x="216" y="36"/>
                  <a:pt x="211" y="36"/>
                  <a:pt x="208" y="36"/>
                </a:cubicBezTo>
                <a:cubicBezTo>
                  <a:pt x="205" y="36"/>
                  <a:pt x="201" y="38"/>
                  <a:pt x="199" y="37"/>
                </a:cubicBezTo>
                <a:cubicBezTo>
                  <a:pt x="198" y="36"/>
                  <a:pt x="197" y="36"/>
                  <a:pt x="195" y="35"/>
                </a:cubicBezTo>
                <a:cubicBezTo>
                  <a:pt x="193" y="33"/>
                  <a:pt x="190" y="32"/>
                  <a:pt x="190" y="31"/>
                </a:cubicBezTo>
                <a:cubicBezTo>
                  <a:pt x="190" y="31"/>
                  <a:pt x="187" y="29"/>
                  <a:pt x="187" y="28"/>
                </a:cubicBezTo>
                <a:cubicBezTo>
                  <a:pt x="187" y="27"/>
                  <a:pt x="187" y="25"/>
                  <a:pt x="187" y="25"/>
                </a:cubicBezTo>
                <a:cubicBezTo>
                  <a:pt x="187" y="23"/>
                  <a:pt x="187" y="23"/>
                  <a:pt x="187" y="23"/>
                </a:cubicBezTo>
                <a:cubicBezTo>
                  <a:pt x="185" y="23"/>
                  <a:pt x="185" y="23"/>
                  <a:pt x="185" y="23"/>
                </a:cubicBezTo>
                <a:cubicBezTo>
                  <a:pt x="181" y="26"/>
                  <a:pt x="178" y="24"/>
                  <a:pt x="178" y="26"/>
                </a:cubicBezTo>
                <a:cubicBezTo>
                  <a:pt x="178" y="26"/>
                  <a:pt x="177" y="29"/>
                  <a:pt x="176" y="32"/>
                </a:cubicBezTo>
                <a:cubicBezTo>
                  <a:pt x="176" y="33"/>
                  <a:pt x="176" y="33"/>
                  <a:pt x="176" y="34"/>
                </a:cubicBezTo>
                <a:cubicBezTo>
                  <a:pt x="175" y="35"/>
                  <a:pt x="175" y="37"/>
                  <a:pt x="174" y="38"/>
                </a:cubicBezTo>
                <a:cubicBezTo>
                  <a:pt x="172" y="42"/>
                  <a:pt x="168" y="53"/>
                  <a:pt x="164" y="55"/>
                </a:cubicBezTo>
                <a:cubicBezTo>
                  <a:pt x="159" y="57"/>
                  <a:pt x="160" y="60"/>
                  <a:pt x="158" y="60"/>
                </a:cubicBezTo>
                <a:cubicBezTo>
                  <a:pt x="155" y="60"/>
                  <a:pt x="155" y="60"/>
                  <a:pt x="153" y="62"/>
                </a:cubicBezTo>
                <a:cubicBezTo>
                  <a:pt x="151" y="63"/>
                  <a:pt x="152" y="63"/>
                  <a:pt x="148" y="64"/>
                </a:cubicBezTo>
                <a:cubicBezTo>
                  <a:pt x="145" y="65"/>
                  <a:pt x="140" y="67"/>
                  <a:pt x="139" y="70"/>
                </a:cubicBezTo>
                <a:cubicBezTo>
                  <a:pt x="137" y="72"/>
                  <a:pt x="137" y="74"/>
                  <a:pt x="136" y="75"/>
                </a:cubicBezTo>
                <a:cubicBezTo>
                  <a:pt x="135" y="76"/>
                  <a:pt x="131" y="79"/>
                  <a:pt x="130" y="79"/>
                </a:cubicBezTo>
                <a:cubicBezTo>
                  <a:pt x="130" y="79"/>
                  <a:pt x="127" y="82"/>
                  <a:pt x="127" y="83"/>
                </a:cubicBezTo>
                <a:cubicBezTo>
                  <a:pt x="128" y="84"/>
                  <a:pt x="127" y="86"/>
                  <a:pt x="127" y="86"/>
                </a:cubicBezTo>
                <a:cubicBezTo>
                  <a:pt x="126" y="87"/>
                  <a:pt x="127" y="89"/>
                  <a:pt x="125" y="90"/>
                </a:cubicBezTo>
                <a:cubicBezTo>
                  <a:pt x="124" y="91"/>
                  <a:pt x="123" y="91"/>
                  <a:pt x="121" y="94"/>
                </a:cubicBezTo>
                <a:cubicBezTo>
                  <a:pt x="119" y="96"/>
                  <a:pt x="122" y="94"/>
                  <a:pt x="121" y="97"/>
                </a:cubicBezTo>
                <a:cubicBezTo>
                  <a:pt x="121" y="99"/>
                  <a:pt x="119" y="100"/>
                  <a:pt x="118" y="102"/>
                </a:cubicBezTo>
                <a:cubicBezTo>
                  <a:pt x="117" y="103"/>
                  <a:pt x="118" y="104"/>
                  <a:pt x="118" y="107"/>
                </a:cubicBezTo>
                <a:cubicBezTo>
                  <a:pt x="118" y="110"/>
                  <a:pt x="117" y="111"/>
                  <a:pt x="118" y="112"/>
                </a:cubicBezTo>
                <a:cubicBezTo>
                  <a:pt x="119" y="113"/>
                  <a:pt x="120" y="114"/>
                  <a:pt x="120" y="115"/>
                </a:cubicBezTo>
                <a:cubicBezTo>
                  <a:pt x="121" y="116"/>
                  <a:pt x="122" y="120"/>
                  <a:pt x="120" y="123"/>
                </a:cubicBezTo>
                <a:cubicBezTo>
                  <a:pt x="117" y="126"/>
                  <a:pt x="116" y="129"/>
                  <a:pt x="115" y="130"/>
                </a:cubicBezTo>
                <a:cubicBezTo>
                  <a:pt x="113" y="131"/>
                  <a:pt x="111" y="131"/>
                  <a:pt x="111" y="134"/>
                </a:cubicBezTo>
                <a:cubicBezTo>
                  <a:pt x="110" y="137"/>
                  <a:pt x="109" y="138"/>
                  <a:pt x="107" y="139"/>
                </a:cubicBezTo>
                <a:cubicBezTo>
                  <a:pt x="104" y="141"/>
                  <a:pt x="102" y="141"/>
                  <a:pt x="100" y="143"/>
                </a:cubicBezTo>
                <a:cubicBezTo>
                  <a:pt x="97" y="146"/>
                  <a:pt x="95" y="147"/>
                  <a:pt x="94" y="149"/>
                </a:cubicBezTo>
                <a:cubicBezTo>
                  <a:pt x="92" y="150"/>
                  <a:pt x="93" y="151"/>
                  <a:pt x="90" y="152"/>
                </a:cubicBezTo>
                <a:cubicBezTo>
                  <a:pt x="87" y="154"/>
                  <a:pt x="86" y="154"/>
                  <a:pt x="83" y="154"/>
                </a:cubicBezTo>
                <a:cubicBezTo>
                  <a:pt x="80" y="154"/>
                  <a:pt x="80" y="156"/>
                  <a:pt x="77" y="156"/>
                </a:cubicBezTo>
                <a:cubicBezTo>
                  <a:pt x="74" y="156"/>
                  <a:pt x="73" y="157"/>
                  <a:pt x="72" y="157"/>
                </a:cubicBezTo>
                <a:cubicBezTo>
                  <a:pt x="71" y="156"/>
                  <a:pt x="70" y="154"/>
                  <a:pt x="68" y="158"/>
                </a:cubicBezTo>
                <a:cubicBezTo>
                  <a:pt x="66" y="161"/>
                  <a:pt x="67" y="165"/>
                  <a:pt x="64" y="169"/>
                </a:cubicBezTo>
                <a:cubicBezTo>
                  <a:pt x="62" y="173"/>
                  <a:pt x="61" y="174"/>
                  <a:pt x="59" y="176"/>
                </a:cubicBezTo>
                <a:cubicBezTo>
                  <a:pt x="57" y="177"/>
                  <a:pt x="58" y="178"/>
                  <a:pt x="55" y="180"/>
                </a:cubicBezTo>
                <a:cubicBezTo>
                  <a:pt x="53" y="181"/>
                  <a:pt x="52" y="182"/>
                  <a:pt x="51" y="182"/>
                </a:cubicBezTo>
                <a:cubicBezTo>
                  <a:pt x="49" y="183"/>
                  <a:pt x="44" y="190"/>
                  <a:pt x="44" y="192"/>
                </a:cubicBezTo>
                <a:cubicBezTo>
                  <a:pt x="43" y="194"/>
                  <a:pt x="43" y="195"/>
                  <a:pt x="42" y="198"/>
                </a:cubicBezTo>
                <a:cubicBezTo>
                  <a:pt x="42" y="200"/>
                  <a:pt x="41" y="205"/>
                  <a:pt x="40" y="208"/>
                </a:cubicBezTo>
                <a:cubicBezTo>
                  <a:pt x="39" y="209"/>
                  <a:pt x="39" y="210"/>
                  <a:pt x="39" y="211"/>
                </a:cubicBezTo>
                <a:cubicBezTo>
                  <a:pt x="39" y="212"/>
                  <a:pt x="38" y="212"/>
                  <a:pt x="38" y="213"/>
                </a:cubicBezTo>
                <a:cubicBezTo>
                  <a:pt x="38" y="214"/>
                  <a:pt x="37" y="214"/>
                  <a:pt x="36" y="215"/>
                </a:cubicBezTo>
                <a:cubicBezTo>
                  <a:pt x="34" y="216"/>
                  <a:pt x="34" y="214"/>
                  <a:pt x="32" y="217"/>
                </a:cubicBezTo>
                <a:cubicBezTo>
                  <a:pt x="29" y="220"/>
                  <a:pt x="23" y="229"/>
                  <a:pt x="21" y="232"/>
                </a:cubicBezTo>
                <a:cubicBezTo>
                  <a:pt x="20" y="236"/>
                  <a:pt x="19" y="238"/>
                  <a:pt x="17" y="240"/>
                </a:cubicBezTo>
                <a:cubicBezTo>
                  <a:pt x="15" y="242"/>
                  <a:pt x="14" y="245"/>
                  <a:pt x="13" y="246"/>
                </a:cubicBezTo>
                <a:cubicBezTo>
                  <a:pt x="11" y="246"/>
                  <a:pt x="9" y="248"/>
                  <a:pt x="8" y="249"/>
                </a:cubicBezTo>
                <a:cubicBezTo>
                  <a:pt x="8" y="251"/>
                  <a:pt x="7" y="253"/>
                  <a:pt x="6" y="255"/>
                </a:cubicBezTo>
                <a:cubicBezTo>
                  <a:pt x="6" y="256"/>
                  <a:pt x="5" y="259"/>
                  <a:pt x="6" y="261"/>
                </a:cubicBezTo>
                <a:cubicBezTo>
                  <a:pt x="6" y="263"/>
                  <a:pt x="7" y="265"/>
                  <a:pt x="8" y="267"/>
                </a:cubicBezTo>
                <a:cubicBezTo>
                  <a:pt x="9" y="269"/>
                  <a:pt x="9" y="271"/>
                  <a:pt x="10" y="272"/>
                </a:cubicBezTo>
                <a:cubicBezTo>
                  <a:pt x="10" y="272"/>
                  <a:pt x="14" y="273"/>
                  <a:pt x="15" y="275"/>
                </a:cubicBezTo>
                <a:cubicBezTo>
                  <a:pt x="16" y="277"/>
                  <a:pt x="17" y="278"/>
                  <a:pt x="17" y="280"/>
                </a:cubicBezTo>
                <a:cubicBezTo>
                  <a:pt x="18" y="283"/>
                  <a:pt x="19" y="282"/>
                  <a:pt x="18" y="285"/>
                </a:cubicBezTo>
                <a:cubicBezTo>
                  <a:pt x="17" y="287"/>
                  <a:pt x="17" y="288"/>
                  <a:pt x="15" y="290"/>
                </a:cubicBezTo>
                <a:cubicBezTo>
                  <a:pt x="14" y="292"/>
                  <a:pt x="13" y="294"/>
                  <a:pt x="13" y="296"/>
                </a:cubicBezTo>
                <a:cubicBezTo>
                  <a:pt x="13" y="296"/>
                  <a:pt x="13" y="296"/>
                  <a:pt x="13" y="296"/>
                </a:cubicBezTo>
                <a:cubicBezTo>
                  <a:pt x="14" y="299"/>
                  <a:pt x="14" y="298"/>
                  <a:pt x="15" y="300"/>
                </a:cubicBezTo>
                <a:cubicBezTo>
                  <a:pt x="17" y="303"/>
                  <a:pt x="18" y="302"/>
                  <a:pt x="18" y="306"/>
                </a:cubicBezTo>
                <a:cubicBezTo>
                  <a:pt x="19" y="310"/>
                  <a:pt x="20" y="309"/>
                  <a:pt x="19" y="313"/>
                </a:cubicBezTo>
                <a:cubicBezTo>
                  <a:pt x="18" y="318"/>
                  <a:pt x="20" y="319"/>
                  <a:pt x="18" y="321"/>
                </a:cubicBezTo>
                <a:cubicBezTo>
                  <a:pt x="16" y="323"/>
                  <a:pt x="16" y="326"/>
                  <a:pt x="15" y="327"/>
                </a:cubicBezTo>
                <a:cubicBezTo>
                  <a:pt x="14" y="328"/>
                  <a:pt x="12" y="328"/>
                  <a:pt x="13" y="330"/>
                </a:cubicBezTo>
                <a:cubicBezTo>
                  <a:pt x="14" y="333"/>
                  <a:pt x="15" y="332"/>
                  <a:pt x="15" y="334"/>
                </a:cubicBezTo>
                <a:cubicBezTo>
                  <a:pt x="14" y="335"/>
                  <a:pt x="14" y="337"/>
                  <a:pt x="12" y="339"/>
                </a:cubicBezTo>
                <a:cubicBezTo>
                  <a:pt x="11" y="342"/>
                  <a:pt x="14" y="337"/>
                  <a:pt x="11" y="346"/>
                </a:cubicBezTo>
                <a:cubicBezTo>
                  <a:pt x="8" y="355"/>
                  <a:pt x="8" y="356"/>
                  <a:pt x="7" y="357"/>
                </a:cubicBezTo>
                <a:cubicBezTo>
                  <a:pt x="5" y="358"/>
                  <a:pt x="8" y="355"/>
                  <a:pt x="5" y="358"/>
                </a:cubicBezTo>
                <a:cubicBezTo>
                  <a:pt x="3" y="361"/>
                  <a:pt x="2" y="363"/>
                  <a:pt x="2" y="364"/>
                </a:cubicBezTo>
                <a:cubicBezTo>
                  <a:pt x="2" y="366"/>
                  <a:pt x="0" y="366"/>
                  <a:pt x="2" y="368"/>
                </a:cubicBezTo>
                <a:cubicBezTo>
                  <a:pt x="4" y="371"/>
                  <a:pt x="3" y="371"/>
                  <a:pt x="5" y="374"/>
                </a:cubicBezTo>
                <a:cubicBezTo>
                  <a:pt x="6" y="377"/>
                  <a:pt x="6" y="379"/>
                  <a:pt x="7" y="380"/>
                </a:cubicBezTo>
                <a:cubicBezTo>
                  <a:pt x="8" y="382"/>
                  <a:pt x="11" y="381"/>
                  <a:pt x="11" y="383"/>
                </a:cubicBezTo>
                <a:cubicBezTo>
                  <a:pt x="11" y="385"/>
                  <a:pt x="16" y="385"/>
                  <a:pt x="15" y="388"/>
                </a:cubicBezTo>
                <a:cubicBezTo>
                  <a:pt x="14" y="391"/>
                  <a:pt x="12" y="393"/>
                  <a:pt x="10" y="393"/>
                </a:cubicBezTo>
                <a:cubicBezTo>
                  <a:pt x="10" y="393"/>
                  <a:pt x="7" y="396"/>
                  <a:pt x="7" y="397"/>
                </a:cubicBezTo>
                <a:cubicBezTo>
                  <a:pt x="6" y="398"/>
                  <a:pt x="4" y="399"/>
                  <a:pt x="7" y="400"/>
                </a:cubicBezTo>
                <a:cubicBezTo>
                  <a:pt x="9" y="400"/>
                  <a:pt x="11" y="399"/>
                  <a:pt x="11" y="401"/>
                </a:cubicBezTo>
                <a:cubicBezTo>
                  <a:pt x="12" y="402"/>
                  <a:pt x="12" y="404"/>
                  <a:pt x="12" y="404"/>
                </a:cubicBezTo>
                <a:cubicBezTo>
                  <a:pt x="12" y="404"/>
                  <a:pt x="12" y="409"/>
                  <a:pt x="13" y="409"/>
                </a:cubicBezTo>
                <a:cubicBezTo>
                  <a:pt x="14" y="409"/>
                  <a:pt x="17" y="409"/>
                  <a:pt x="17" y="409"/>
                </a:cubicBezTo>
                <a:cubicBezTo>
                  <a:pt x="17" y="409"/>
                  <a:pt x="18" y="409"/>
                  <a:pt x="20" y="409"/>
                </a:cubicBezTo>
                <a:cubicBezTo>
                  <a:pt x="21" y="410"/>
                  <a:pt x="22" y="411"/>
                  <a:pt x="23" y="411"/>
                </a:cubicBezTo>
                <a:cubicBezTo>
                  <a:pt x="25" y="411"/>
                  <a:pt x="27" y="409"/>
                  <a:pt x="28" y="409"/>
                </a:cubicBezTo>
                <a:cubicBezTo>
                  <a:pt x="28" y="409"/>
                  <a:pt x="32" y="409"/>
                  <a:pt x="32" y="410"/>
                </a:cubicBezTo>
                <a:cubicBezTo>
                  <a:pt x="32" y="411"/>
                  <a:pt x="32" y="411"/>
                  <a:pt x="31" y="414"/>
                </a:cubicBezTo>
                <a:cubicBezTo>
                  <a:pt x="31" y="417"/>
                  <a:pt x="27" y="418"/>
                  <a:pt x="27" y="418"/>
                </a:cubicBezTo>
                <a:cubicBezTo>
                  <a:pt x="25" y="419"/>
                  <a:pt x="25" y="418"/>
                  <a:pt x="26" y="420"/>
                </a:cubicBezTo>
                <a:cubicBezTo>
                  <a:pt x="27" y="423"/>
                  <a:pt x="28" y="423"/>
                  <a:pt x="29" y="423"/>
                </a:cubicBezTo>
                <a:cubicBezTo>
                  <a:pt x="31" y="423"/>
                  <a:pt x="32" y="424"/>
                  <a:pt x="33" y="424"/>
                </a:cubicBezTo>
                <a:cubicBezTo>
                  <a:pt x="34" y="424"/>
                  <a:pt x="35" y="424"/>
                  <a:pt x="36" y="425"/>
                </a:cubicBezTo>
                <a:cubicBezTo>
                  <a:pt x="37" y="427"/>
                  <a:pt x="38" y="426"/>
                  <a:pt x="39" y="428"/>
                </a:cubicBezTo>
                <a:cubicBezTo>
                  <a:pt x="40" y="430"/>
                  <a:pt x="41" y="432"/>
                  <a:pt x="40" y="433"/>
                </a:cubicBezTo>
                <a:cubicBezTo>
                  <a:pt x="38" y="433"/>
                  <a:pt x="37" y="434"/>
                  <a:pt x="38" y="436"/>
                </a:cubicBezTo>
                <a:cubicBezTo>
                  <a:pt x="40" y="437"/>
                  <a:pt x="40" y="437"/>
                  <a:pt x="41" y="438"/>
                </a:cubicBezTo>
                <a:cubicBezTo>
                  <a:pt x="43" y="438"/>
                  <a:pt x="43" y="439"/>
                  <a:pt x="44" y="439"/>
                </a:cubicBezTo>
                <a:cubicBezTo>
                  <a:pt x="45" y="439"/>
                  <a:pt x="45" y="439"/>
                  <a:pt x="47" y="439"/>
                </a:cubicBezTo>
                <a:cubicBezTo>
                  <a:pt x="48" y="439"/>
                  <a:pt x="48" y="439"/>
                  <a:pt x="49" y="440"/>
                </a:cubicBezTo>
                <a:cubicBezTo>
                  <a:pt x="49" y="440"/>
                  <a:pt x="51" y="442"/>
                  <a:pt x="51" y="443"/>
                </a:cubicBezTo>
                <a:cubicBezTo>
                  <a:pt x="52" y="444"/>
                  <a:pt x="53" y="445"/>
                  <a:pt x="52" y="446"/>
                </a:cubicBezTo>
                <a:cubicBezTo>
                  <a:pt x="51" y="447"/>
                  <a:pt x="50" y="448"/>
                  <a:pt x="51" y="448"/>
                </a:cubicBezTo>
                <a:cubicBezTo>
                  <a:pt x="52" y="449"/>
                  <a:pt x="55" y="450"/>
                  <a:pt x="55" y="450"/>
                </a:cubicBezTo>
                <a:cubicBezTo>
                  <a:pt x="55" y="450"/>
                  <a:pt x="57" y="451"/>
                  <a:pt x="58" y="452"/>
                </a:cubicBezTo>
                <a:cubicBezTo>
                  <a:pt x="58" y="452"/>
                  <a:pt x="59" y="455"/>
                  <a:pt x="59" y="456"/>
                </a:cubicBezTo>
                <a:cubicBezTo>
                  <a:pt x="59" y="457"/>
                  <a:pt x="59" y="458"/>
                  <a:pt x="59" y="458"/>
                </a:cubicBezTo>
                <a:cubicBezTo>
                  <a:pt x="59" y="458"/>
                  <a:pt x="58" y="460"/>
                  <a:pt x="59" y="461"/>
                </a:cubicBezTo>
                <a:cubicBezTo>
                  <a:pt x="59" y="462"/>
                  <a:pt x="61" y="459"/>
                  <a:pt x="62" y="460"/>
                </a:cubicBezTo>
                <a:cubicBezTo>
                  <a:pt x="64" y="461"/>
                  <a:pt x="63" y="463"/>
                  <a:pt x="63" y="463"/>
                </a:cubicBezTo>
                <a:cubicBezTo>
                  <a:pt x="63" y="463"/>
                  <a:pt x="62" y="465"/>
                  <a:pt x="61" y="465"/>
                </a:cubicBezTo>
                <a:cubicBezTo>
                  <a:pt x="61" y="466"/>
                  <a:pt x="60" y="467"/>
                  <a:pt x="61" y="468"/>
                </a:cubicBezTo>
                <a:cubicBezTo>
                  <a:pt x="62" y="468"/>
                  <a:pt x="62" y="470"/>
                  <a:pt x="64" y="471"/>
                </a:cubicBezTo>
                <a:cubicBezTo>
                  <a:pt x="65" y="471"/>
                  <a:pt x="67" y="473"/>
                  <a:pt x="67" y="473"/>
                </a:cubicBezTo>
                <a:cubicBezTo>
                  <a:pt x="70" y="474"/>
                  <a:pt x="70" y="474"/>
                  <a:pt x="70" y="474"/>
                </a:cubicBezTo>
                <a:cubicBezTo>
                  <a:pt x="70" y="474"/>
                  <a:pt x="70" y="476"/>
                  <a:pt x="70" y="476"/>
                </a:cubicBezTo>
                <a:cubicBezTo>
                  <a:pt x="70" y="476"/>
                  <a:pt x="72" y="479"/>
                  <a:pt x="73" y="480"/>
                </a:cubicBezTo>
                <a:cubicBezTo>
                  <a:pt x="74" y="481"/>
                  <a:pt x="74" y="481"/>
                  <a:pt x="75" y="481"/>
                </a:cubicBezTo>
                <a:cubicBezTo>
                  <a:pt x="76" y="481"/>
                  <a:pt x="77" y="483"/>
                  <a:pt x="77" y="483"/>
                </a:cubicBezTo>
                <a:cubicBezTo>
                  <a:pt x="78" y="483"/>
                  <a:pt x="79" y="484"/>
                  <a:pt x="79" y="484"/>
                </a:cubicBezTo>
                <a:cubicBezTo>
                  <a:pt x="79" y="484"/>
                  <a:pt x="79" y="486"/>
                  <a:pt x="80" y="487"/>
                </a:cubicBezTo>
                <a:cubicBezTo>
                  <a:pt x="81" y="487"/>
                  <a:pt x="82" y="488"/>
                  <a:pt x="82" y="488"/>
                </a:cubicBezTo>
                <a:cubicBezTo>
                  <a:pt x="82" y="488"/>
                  <a:pt x="84" y="487"/>
                  <a:pt x="85" y="488"/>
                </a:cubicBezTo>
                <a:cubicBezTo>
                  <a:pt x="85" y="488"/>
                  <a:pt x="87" y="490"/>
                  <a:pt x="87" y="491"/>
                </a:cubicBezTo>
                <a:cubicBezTo>
                  <a:pt x="87" y="492"/>
                  <a:pt x="89" y="491"/>
                  <a:pt x="90" y="492"/>
                </a:cubicBezTo>
                <a:cubicBezTo>
                  <a:pt x="92" y="493"/>
                  <a:pt x="92" y="494"/>
                  <a:pt x="93" y="495"/>
                </a:cubicBezTo>
                <a:cubicBezTo>
                  <a:pt x="95" y="496"/>
                  <a:pt x="95" y="496"/>
                  <a:pt x="95" y="497"/>
                </a:cubicBezTo>
                <a:cubicBezTo>
                  <a:pt x="98" y="499"/>
                  <a:pt x="97" y="499"/>
                  <a:pt x="98" y="499"/>
                </a:cubicBezTo>
                <a:cubicBezTo>
                  <a:pt x="98" y="499"/>
                  <a:pt x="99" y="499"/>
                  <a:pt x="100" y="500"/>
                </a:cubicBezTo>
                <a:cubicBezTo>
                  <a:pt x="102" y="500"/>
                  <a:pt x="101" y="500"/>
                  <a:pt x="102" y="500"/>
                </a:cubicBezTo>
                <a:cubicBezTo>
                  <a:pt x="104" y="500"/>
                  <a:pt x="102" y="499"/>
                  <a:pt x="104" y="500"/>
                </a:cubicBezTo>
                <a:cubicBezTo>
                  <a:pt x="105" y="501"/>
                  <a:pt x="107" y="502"/>
                  <a:pt x="107" y="502"/>
                </a:cubicBezTo>
                <a:cubicBezTo>
                  <a:pt x="107" y="504"/>
                  <a:pt x="107" y="504"/>
                  <a:pt x="107" y="505"/>
                </a:cubicBezTo>
                <a:cubicBezTo>
                  <a:pt x="110" y="507"/>
                  <a:pt x="105" y="501"/>
                  <a:pt x="110" y="507"/>
                </a:cubicBezTo>
                <a:cubicBezTo>
                  <a:pt x="116" y="512"/>
                  <a:pt x="114" y="512"/>
                  <a:pt x="117" y="514"/>
                </a:cubicBezTo>
                <a:cubicBezTo>
                  <a:pt x="120" y="516"/>
                  <a:pt x="120" y="517"/>
                  <a:pt x="121" y="517"/>
                </a:cubicBezTo>
                <a:cubicBezTo>
                  <a:pt x="121" y="516"/>
                  <a:pt x="122" y="517"/>
                  <a:pt x="124" y="517"/>
                </a:cubicBezTo>
                <a:cubicBezTo>
                  <a:pt x="125" y="517"/>
                  <a:pt x="124" y="516"/>
                  <a:pt x="126" y="517"/>
                </a:cubicBezTo>
                <a:cubicBezTo>
                  <a:pt x="128" y="519"/>
                  <a:pt x="129" y="519"/>
                  <a:pt x="129" y="519"/>
                </a:cubicBezTo>
                <a:cubicBezTo>
                  <a:pt x="131" y="520"/>
                  <a:pt x="131" y="520"/>
                  <a:pt x="131" y="520"/>
                </a:cubicBezTo>
                <a:cubicBezTo>
                  <a:pt x="132" y="521"/>
                  <a:pt x="135" y="523"/>
                  <a:pt x="135" y="523"/>
                </a:cubicBezTo>
                <a:cubicBezTo>
                  <a:pt x="138" y="524"/>
                  <a:pt x="137" y="524"/>
                  <a:pt x="140" y="525"/>
                </a:cubicBezTo>
                <a:cubicBezTo>
                  <a:pt x="142" y="526"/>
                  <a:pt x="142" y="526"/>
                  <a:pt x="142" y="526"/>
                </a:cubicBezTo>
                <a:cubicBezTo>
                  <a:pt x="142" y="526"/>
                  <a:pt x="146" y="527"/>
                  <a:pt x="147" y="526"/>
                </a:cubicBezTo>
                <a:cubicBezTo>
                  <a:pt x="147" y="526"/>
                  <a:pt x="151" y="524"/>
                  <a:pt x="152" y="523"/>
                </a:cubicBezTo>
                <a:cubicBezTo>
                  <a:pt x="154" y="522"/>
                  <a:pt x="161" y="518"/>
                  <a:pt x="162" y="518"/>
                </a:cubicBezTo>
                <a:cubicBezTo>
                  <a:pt x="163" y="518"/>
                  <a:pt x="165" y="517"/>
                  <a:pt x="167" y="516"/>
                </a:cubicBezTo>
                <a:cubicBezTo>
                  <a:pt x="167" y="516"/>
                  <a:pt x="167" y="516"/>
                  <a:pt x="168" y="516"/>
                </a:cubicBezTo>
                <a:cubicBezTo>
                  <a:pt x="169" y="516"/>
                  <a:pt x="171" y="515"/>
                  <a:pt x="172" y="515"/>
                </a:cubicBezTo>
                <a:cubicBezTo>
                  <a:pt x="173" y="515"/>
                  <a:pt x="174" y="515"/>
                  <a:pt x="176" y="515"/>
                </a:cubicBezTo>
                <a:cubicBezTo>
                  <a:pt x="177" y="515"/>
                  <a:pt x="181" y="514"/>
                  <a:pt x="182" y="514"/>
                </a:cubicBezTo>
                <a:cubicBezTo>
                  <a:pt x="183" y="514"/>
                  <a:pt x="184" y="514"/>
                  <a:pt x="186" y="514"/>
                </a:cubicBezTo>
                <a:cubicBezTo>
                  <a:pt x="187" y="514"/>
                  <a:pt x="190" y="513"/>
                  <a:pt x="191" y="513"/>
                </a:cubicBezTo>
                <a:cubicBezTo>
                  <a:pt x="193" y="513"/>
                  <a:pt x="195" y="513"/>
                  <a:pt x="197" y="514"/>
                </a:cubicBezTo>
                <a:cubicBezTo>
                  <a:pt x="198" y="514"/>
                  <a:pt x="199" y="513"/>
                  <a:pt x="203" y="514"/>
                </a:cubicBezTo>
                <a:cubicBezTo>
                  <a:pt x="206" y="514"/>
                  <a:pt x="205" y="516"/>
                  <a:pt x="208" y="516"/>
                </a:cubicBezTo>
                <a:cubicBezTo>
                  <a:pt x="211" y="516"/>
                  <a:pt x="211" y="517"/>
                  <a:pt x="214" y="517"/>
                </a:cubicBezTo>
                <a:cubicBezTo>
                  <a:pt x="216" y="517"/>
                  <a:pt x="212" y="517"/>
                  <a:pt x="216" y="517"/>
                </a:cubicBezTo>
                <a:cubicBezTo>
                  <a:pt x="220" y="516"/>
                  <a:pt x="221" y="517"/>
                  <a:pt x="221" y="517"/>
                </a:cubicBezTo>
                <a:cubicBezTo>
                  <a:pt x="222" y="517"/>
                  <a:pt x="220" y="517"/>
                  <a:pt x="224" y="519"/>
                </a:cubicBezTo>
                <a:cubicBezTo>
                  <a:pt x="227" y="520"/>
                  <a:pt x="227" y="520"/>
                  <a:pt x="228" y="520"/>
                </a:cubicBezTo>
                <a:cubicBezTo>
                  <a:pt x="230" y="519"/>
                  <a:pt x="230" y="519"/>
                  <a:pt x="232" y="518"/>
                </a:cubicBezTo>
                <a:cubicBezTo>
                  <a:pt x="233" y="518"/>
                  <a:pt x="242" y="513"/>
                  <a:pt x="244" y="513"/>
                </a:cubicBezTo>
                <a:cubicBezTo>
                  <a:pt x="246" y="513"/>
                  <a:pt x="246" y="513"/>
                  <a:pt x="249" y="512"/>
                </a:cubicBezTo>
                <a:cubicBezTo>
                  <a:pt x="249" y="512"/>
                  <a:pt x="249" y="512"/>
                  <a:pt x="250" y="512"/>
                </a:cubicBezTo>
                <a:cubicBezTo>
                  <a:pt x="250" y="512"/>
                  <a:pt x="250" y="512"/>
                  <a:pt x="250" y="512"/>
                </a:cubicBezTo>
                <a:cubicBezTo>
                  <a:pt x="252" y="511"/>
                  <a:pt x="254" y="511"/>
                  <a:pt x="254" y="511"/>
                </a:cubicBezTo>
                <a:cubicBezTo>
                  <a:pt x="257" y="509"/>
                  <a:pt x="256" y="510"/>
                  <a:pt x="258" y="508"/>
                </a:cubicBezTo>
                <a:cubicBezTo>
                  <a:pt x="261" y="506"/>
                  <a:pt x="262" y="507"/>
                  <a:pt x="263" y="506"/>
                </a:cubicBezTo>
                <a:cubicBezTo>
                  <a:pt x="265" y="504"/>
                  <a:pt x="268" y="504"/>
                  <a:pt x="270" y="503"/>
                </a:cubicBezTo>
                <a:cubicBezTo>
                  <a:pt x="271" y="503"/>
                  <a:pt x="274" y="503"/>
                  <a:pt x="275" y="502"/>
                </a:cubicBezTo>
                <a:cubicBezTo>
                  <a:pt x="276" y="501"/>
                  <a:pt x="277" y="500"/>
                  <a:pt x="278" y="499"/>
                </a:cubicBezTo>
                <a:cubicBezTo>
                  <a:pt x="280" y="498"/>
                  <a:pt x="280" y="499"/>
                  <a:pt x="282" y="498"/>
                </a:cubicBezTo>
                <a:cubicBezTo>
                  <a:pt x="284" y="497"/>
                  <a:pt x="284" y="498"/>
                  <a:pt x="286" y="498"/>
                </a:cubicBezTo>
                <a:cubicBezTo>
                  <a:pt x="288" y="497"/>
                  <a:pt x="289" y="497"/>
                  <a:pt x="290" y="497"/>
                </a:cubicBezTo>
                <a:cubicBezTo>
                  <a:pt x="291" y="497"/>
                  <a:pt x="293" y="498"/>
                  <a:pt x="295" y="497"/>
                </a:cubicBezTo>
                <a:cubicBezTo>
                  <a:pt x="297" y="497"/>
                  <a:pt x="298" y="497"/>
                  <a:pt x="299" y="497"/>
                </a:cubicBezTo>
                <a:cubicBezTo>
                  <a:pt x="301" y="497"/>
                  <a:pt x="304" y="498"/>
                  <a:pt x="305" y="497"/>
                </a:cubicBezTo>
                <a:cubicBezTo>
                  <a:pt x="307" y="496"/>
                  <a:pt x="308" y="497"/>
                  <a:pt x="309" y="496"/>
                </a:cubicBezTo>
                <a:cubicBezTo>
                  <a:pt x="310" y="495"/>
                  <a:pt x="312" y="496"/>
                  <a:pt x="312" y="496"/>
                </a:cubicBezTo>
                <a:cubicBezTo>
                  <a:pt x="312" y="496"/>
                  <a:pt x="315" y="496"/>
                  <a:pt x="317" y="496"/>
                </a:cubicBezTo>
                <a:cubicBezTo>
                  <a:pt x="318" y="496"/>
                  <a:pt x="319" y="496"/>
                  <a:pt x="321" y="496"/>
                </a:cubicBezTo>
                <a:cubicBezTo>
                  <a:pt x="322" y="496"/>
                  <a:pt x="323" y="496"/>
                  <a:pt x="323" y="496"/>
                </a:cubicBezTo>
                <a:cubicBezTo>
                  <a:pt x="327" y="498"/>
                  <a:pt x="327" y="498"/>
                  <a:pt x="327" y="498"/>
                </a:cubicBezTo>
                <a:cubicBezTo>
                  <a:pt x="327" y="498"/>
                  <a:pt x="331" y="499"/>
                  <a:pt x="333" y="501"/>
                </a:cubicBezTo>
                <a:cubicBezTo>
                  <a:pt x="337" y="505"/>
                  <a:pt x="335" y="505"/>
                  <a:pt x="338" y="507"/>
                </a:cubicBezTo>
                <a:cubicBezTo>
                  <a:pt x="340" y="510"/>
                  <a:pt x="338" y="513"/>
                  <a:pt x="339" y="515"/>
                </a:cubicBezTo>
                <a:cubicBezTo>
                  <a:pt x="340" y="517"/>
                  <a:pt x="349" y="527"/>
                  <a:pt x="349" y="527"/>
                </a:cubicBezTo>
                <a:cubicBezTo>
                  <a:pt x="350" y="528"/>
                  <a:pt x="352" y="529"/>
                  <a:pt x="353" y="529"/>
                </a:cubicBezTo>
                <a:cubicBezTo>
                  <a:pt x="354" y="528"/>
                  <a:pt x="359" y="528"/>
                  <a:pt x="359" y="528"/>
                </a:cubicBezTo>
                <a:cubicBezTo>
                  <a:pt x="359" y="528"/>
                  <a:pt x="362" y="528"/>
                  <a:pt x="363" y="528"/>
                </a:cubicBezTo>
                <a:cubicBezTo>
                  <a:pt x="364" y="527"/>
                  <a:pt x="365" y="527"/>
                  <a:pt x="367" y="526"/>
                </a:cubicBezTo>
                <a:cubicBezTo>
                  <a:pt x="369" y="526"/>
                  <a:pt x="371" y="526"/>
                  <a:pt x="372" y="526"/>
                </a:cubicBezTo>
                <a:cubicBezTo>
                  <a:pt x="372" y="525"/>
                  <a:pt x="372" y="526"/>
                  <a:pt x="374" y="524"/>
                </a:cubicBezTo>
                <a:cubicBezTo>
                  <a:pt x="377" y="523"/>
                  <a:pt x="377" y="523"/>
                  <a:pt x="378" y="523"/>
                </a:cubicBezTo>
                <a:cubicBezTo>
                  <a:pt x="380" y="522"/>
                  <a:pt x="380" y="522"/>
                  <a:pt x="382" y="521"/>
                </a:cubicBezTo>
                <a:cubicBezTo>
                  <a:pt x="383" y="520"/>
                  <a:pt x="382" y="520"/>
                  <a:pt x="384" y="520"/>
                </a:cubicBezTo>
                <a:cubicBezTo>
                  <a:pt x="387" y="520"/>
                  <a:pt x="382" y="516"/>
                  <a:pt x="388" y="521"/>
                </a:cubicBezTo>
                <a:cubicBezTo>
                  <a:pt x="395" y="525"/>
                  <a:pt x="393" y="527"/>
                  <a:pt x="395" y="527"/>
                </a:cubicBezTo>
                <a:cubicBezTo>
                  <a:pt x="397" y="527"/>
                  <a:pt x="396" y="528"/>
                  <a:pt x="399" y="528"/>
                </a:cubicBezTo>
                <a:cubicBezTo>
                  <a:pt x="402" y="528"/>
                  <a:pt x="402" y="529"/>
                  <a:pt x="403" y="530"/>
                </a:cubicBezTo>
                <a:cubicBezTo>
                  <a:pt x="405" y="531"/>
                  <a:pt x="403" y="527"/>
                  <a:pt x="405" y="532"/>
                </a:cubicBezTo>
                <a:cubicBezTo>
                  <a:pt x="407" y="537"/>
                  <a:pt x="407" y="531"/>
                  <a:pt x="407" y="537"/>
                </a:cubicBezTo>
                <a:cubicBezTo>
                  <a:pt x="408" y="543"/>
                  <a:pt x="409" y="543"/>
                  <a:pt x="409" y="544"/>
                </a:cubicBezTo>
                <a:cubicBezTo>
                  <a:pt x="409" y="545"/>
                  <a:pt x="408" y="546"/>
                  <a:pt x="409" y="547"/>
                </a:cubicBezTo>
                <a:cubicBezTo>
                  <a:pt x="409" y="547"/>
                  <a:pt x="411" y="547"/>
                  <a:pt x="410" y="549"/>
                </a:cubicBezTo>
                <a:cubicBezTo>
                  <a:pt x="410" y="551"/>
                  <a:pt x="409" y="554"/>
                  <a:pt x="409" y="554"/>
                </a:cubicBezTo>
                <a:cubicBezTo>
                  <a:pt x="407" y="557"/>
                  <a:pt x="407" y="557"/>
                  <a:pt x="407" y="557"/>
                </a:cubicBezTo>
                <a:cubicBezTo>
                  <a:pt x="407" y="557"/>
                  <a:pt x="409" y="559"/>
                  <a:pt x="409" y="560"/>
                </a:cubicBezTo>
                <a:cubicBezTo>
                  <a:pt x="407" y="564"/>
                  <a:pt x="407" y="564"/>
                  <a:pt x="407" y="564"/>
                </a:cubicBezTo>
                <a:cubicBezTo>
                  <a:pt x="407" y="564"/>
                  <a:pt x="405" y="565"/>
                  <a:pt x="405" y="566"/>
                </a:cubicBezTo>
                <a:cubicBezTo>
                  <a:pt x="405" y="570"/>
                  <a:pt x="405" y="568"/>
                  <a:pt x="405" y="569"/>
                </a:cubicBezTo>
                <a:cubicBezTo>
                  <a:pt x="404" y="570"/>
                  <a:pt x="402" y="570"/>
                  <a:pt x="402" y="573"/>
                </a:cubicBezTo>
                <a:cubicBezTo>
                  <a:pt x="402" y="575"/>
                  <a:pt x="402" y="573"/>
                  <a:pt x="402" y="576"/>
                </a:cubicBezTo>
                <a:cubicBezTo>
                  <a:pt x="403" y="580"/>
                  <a:pt x="402" y="580"/>
                  <a:pt x="402" y="580"/>
                </a:cubicBezTo>
                <a:cubicBezTo>
                  <a:pt x="404" y="584"/>
                  <a:pt x="405" y="581"/>
                  <a:pt x="404" y="583"/>
                </a:cubicBezTo>
                <a:cubicBezTo>
                  <a:pt x="403" y="586"/>
                  <a:pt x="402" y="586"/>
                  <a:pt x="402" y="587"/>
                </a:cubicBezTo>
                <a:cubicBezTo>
                  <a:pt x="402" y="588"/>
                  <a:pt x="406" y="590"/>
                  <a:pt x="405" y="590"/>
                </a:cubicBezTo>
                <a:cubicBezTo>
                  <a:pt x="404" y="591"/>
                  <a:pt x="403" y="594"/>
                  <a:pt x="402" y="594"/>
                </a:cubicBezTo>
                <a:cubicBezTo>
                  <a:pt x="402" y="594"/>
                  <a:pt x="399" y="596"/>
                  <a:pt x="399" y="596"/>
                </a:cubicBezTo>
                <a:cubicBezTo>
                  <a:pt x="399" y="600"/>
                  <a:pt x="399" y="600"/>
                  <a:pt x="399" y="600"/>
                </a:cubicBezTo>
                <a:cubicBezTo>
                  <a:pt x="399" y="600"/>
                  <a:pt x="397" y="600"/>
                  <a:pt x="396" y="603"/>
                </a:cubicBezTo>
                <a:cubicBezTo>
                  <a:pt x="395" y="606"/>
                  <a:pt x="397" y="608"/>
                  <a:pt x="396" y="610"/>
                </a:cubicBezTo>
                <a:cubicBezTo>
                  <a:pt x="396" y="612"/>
                  <a:pt x="394" y="612"/>
                  <a:pt x="395" y="614"/>
                </a:cubicBezTo>
                <a:cubicBezTo>
                  <a:pt x="395" y="616"/>
                  <a:pt x="394" y="617"/>
                  <a:pt x="396" y="618"/>
                </a:cubicBezTo>
                <a:cubicBezTo>
                  <a:pt x="398" y="618"/>
                  <a:pt x="395" y="617"/>
                  <a:pt x="398" y="618"/>
                </a:cubicBezTo>
                <a:cubicBezTo>
                  <a:pt x="398" y="619"/>
                  <a:pt x="399" y="619"/>
                  <a:pt x="399" y="619"/>
                </a:cubicBezTo>
                <a:cubicBezTo>
                  <a:pt x="399" y="619"/>
                  <a:pt x="399" y="619"/>
                  <a:pt x="399" y="619"/>
                </a:cubicBezTo>
                <a:cubicBezTo>
                  <a:pt x="400" y="622"/>
                  <a:pt x="401" y="624"/>
                  <a:pt x="401" y="624"/>
                </a:cubicBezTo>
                <a:cubicBezTo>
                  <a:pt x="401" y="624"/>
                  <a:pt x="405" y="630"/>
                  <a:pt x="406" y="631"/>
                </a:cubicBezTo>
                <a:cubicBezTo>
                  <a:pt x="408" y="632"/>
                  <a:pt x="410" y="635"/>
                  <a:pt x="411" y="635"/>
                </a:cubicBezTo>
                <a:cubicBezTo>
                  <a:pt x="411" y="635"/>
                  <a:pt x="415" y="639"/>
                  <a:pt x="415" y="640"/>
                </a:cubicBezTo>
                <a:cubicBezTo>
                  <a:pt x="415" y="640"/>
                  <a:pt x="416" y="642"/>
                  <a:pt x="416" y="643"/>
                </a:cubicBezTo>
                <a:cubicBezTo>
                  <a:pt x="416" y="643"/>
                  <a:pt x="418" y="645"/>
                  <a:pt x="421" y="646"/>
                </a:cubicBezTo>
                <a:cubicBezTo>
                  <a:pt x="423" y="647"/>
                  <a:pt x="423" y="648"/>
                  <a:pt x="425" y="650"/>
                </a:cubicBezTo>
                <a:cubicBezTo>
                  <a:pt x="427" y="651"/>
                  <a:pt x="431" y="656"/>
                  <a:pt x="432" y="656"/>
                </a:cubicBezTo>
                <a:cubicBezTo>
                  <a:pt x="433" y="657"/>
                  <a:pt x="434" y="660"/>
                  <a:pt x="435" y="660"/>
                </a:cubicBezTo>
                <a:cubicBezTo>
                  <a:pt x="437" y="661"/>
                  <a:pt x="438" y="666"/>
                  <a:pt x="438" y="666"/>
                </a:cubicBezTo>
                <a:cubicBezTo>
                  <a:pt x="438" y="666"/>
                  <a:pt x="439" y="668"/>
                  <a:pt x="440" y="669"/>
                </a:cubicBezTo>
                <a:cubicBezTo>
                  <a:pt x="441" y="670"/>
                  <a:pt x="442" y="671"/>
                  <a:pt x="443" y="673"/>
                </a:cubicBezTo>
                <a:cubicBezTo>
                  <a:pt x="444" y="675"/>
                  <a:pt x="442" y="678"/>
                  <a:pt x="445" y="680"/>
                </a:cubicBezTo>
                <a:cubicBezTo>
                  <a:pt x="447" y="682"/>
                  <a:pt x="448" y="682"/>
                  <a:pt x="449" y="682"/>
                </a:cubicBezTo>
                <a:cubicBezTo>
                  <a:pt x="450" y="682"/>
                  <a:pt x="452" y="683"/>
                  <a:pt x="452" y="683"/>
                </a:cubicBezTo>
                <a:cubicBezTo>
                  <a:pt x="452" y="683"/>
                  <a:pt x="453" y="682"/>
                  <a:pt x="454" y="682"/>
                </a:cubicBezTo>
                <a:cubicBezTo>
                  <a:pt x="455" y="682"/>
                  <a:pt x="456" y="685"/>
                  <a:pt x="456" y="685"/>
                </a:cubicBezTo>
                <a:cubicBezTo>
                  <a:pt x="456" y="685"/>
                  <a:pt x="454" y="689"/>
                  <a:pt x="452" y="689"/>
                </a:cubicBezTo>
                <a:cubicBezTo>
                  <a:pt x="451" y="688"/>
                  <a:pt x="448" y="688"/>
                  <a:pt x="448" y="689"/>
                </a:cubicBezTo>
                <a:cubicBezTo>
                  <a:pt x="447" y="691"/>
                  <a:pt x="449" y="693"/>
                  <a:pt x="449" y="694"/>
                </a:cubicBezTo>
                <a:cubicBezTo>
                  <a:pt x="450" y="694"/>
                  <a:pt x="449" y="694"/>
                  <a:pt x="451" y="697"/>
                </a:cubicBezTo>
                <a:cubicBezTo>
                  <a:pt x="453" y="699"/>
                  <a:pt x="453" y="705"/>
                  <a:pt x="454" y="706"/>
                </a:cubicBezTo>
                <a:cubicBezTo>
                  <a:pt x="455" y="707"/>
                  <a:pt x="457" y="711"/>
                  <a:pt x="458" y="712"/>
                </a:cubicBezTo>
                <a:cubicBezTo>
                  <a:pt x="458" y="713"/>
                  <a:pt x="459" y="716"/>
                  <a:pt x="460" y="718"/>
                </a:cubicBezTo>
                <a:cubicBezTo>
                  <a:pt x="461" y="719"/>
                  <a:pt x="460" y="716"/>
                  <a:pt x="461" y="719"/>
                </a:cubicBezTo>
                <a:cubicBezTo>
                  <a:pt x="462" y="722"/>
                  <a:pt x="462" y="718"/>
                  <a:pt x="462" y="722"/>
                </a:cubicBezTo>
                <a:cubicBezTo>
                  <a:pt x="462" y="725"/>
                  <a:pt x="461" y="725"/>
                  <a:pt x="461" y="726"/>
                </a:cubicBezTo>
                <a:cubicBezTo>
                  <a:pt x="461" y="727"/>
                  <a:pt x="460" y="728"/>
                  <a:pt x="459" y="728"/>
                </a:cubicBezTo>
                <a:cubicBezTo>
                  <a:pt x="458" y="728"/>
                  <a:pt x="457" y="728"/>
                  <a:pt x="457" y="728"/>
                </a:cubicBezTo>
                <a:cubicBezTo>
                  <a:pt x="457" y="728"/>
                  <a:pt x="457" y="732"/>
                  <a:pt x="457" y="733"/>
                </a:cubicBezTo>
                <a:cubicBezTo>
                  <a:pt x="459" y="738"/>
                  <a:pt x="459" y="738"/>
                  <a:pt x="459" y="738"/>
                </a:cubicBezTo>
                <a:cubicBezTo>
                  <a:pt x="459" y="738"/>
                  <a:pt x="463" y="748"/>
                  <a:pt x="464" y="750"/>
                </a:cubicBezTo>
                <a:cubicBezTo>
                  <a:pt x="465" y="751"/>
                  <a:pt x="465" y="755"/>
                  <a:pt x="467" y="756"/>
                </a:cubicBezTo>
                <a:cubicBezTo>
                  <a:pt x="468" y="757"/>
                  <a:pt x="468" y="762"/>
                  <a:pt x="468" y="763"/>
                </a:cubicBezTo>
                <a:cubicBezTo>
                  <a:pt x="468" y="764"/>
                  <a:pt x="468" y="768"/>
                  <a:pt x="468" y="768"/>
                </a:cubicBezTo>
                <a:cubicBezTo>
                  <a:pt x="468" y="769"/>
                  <a:pt x="467" y="771"/>
                  <a:pt x="467" y="773"/>
                </a:cubicBezTo>
                <a:cubicBezTo>
                  <a:pt x="466" y="774"/>
                  <a:pt x="464" y="782"/>
                  <a:pt x="461" y="783"/>
                </a:cubicBezTo>
                <a:cubicBezTo>
                  <a:pt x="459" y="784"/>
                  <a:pt x="457" y="788"/>
                  <a:pt x="456" y="788"/>
                </a:cubicBezTo>
                <a:cubicBezTo>
                  <a:pt x="455" y="787"/>
                  <a:pt x="453" y="788"/>
                  <a:pt x="453" y="789"/>
                </a:cubicBezTo>
                <a:cubicBezTo>
                  <a:pt x="453" y="791"/>
                  <a:pt x="453" y="787"/>
                  <a:pt x="453" y="791"/>
                </a:cubicBezTo>
                <a:cubicBezTo>
                  <a:pt x="452" y="794"/>
                  <a:pt x="452" y="794"/>
                  <a:pt x="452" y="794"/>
                </a:cubicBezTo>
                <a:cubicBezTo>
                  <a:pt x="452" y="795"/>
                  <a:pt x="451" y="798"/>
                  <a:pt x="451" y="798"/>
                </a:cubicBezTo>
                <a:cubicBezTo>
                  <a:pt x="451" y="798"/>
                  <a:pt x="449" y="801"/>
                  <a:pt x="448" y="803"/>
                </a:cubicBezTo>
                <a:cubicBezTo>
                  <a:pt x="448" y="805"/>
                  <a:pt x="448" y="805"/>
                  <a:pt x="447" y="807"/>
                </a:cubicBezTo>
                <a:cubicBezTo>
                  <a:pt x="446" y="809"/>
                  <a:pt x="444" y="810"/>
                  <a:pt x="445" y="812"/>
                </a:cubicBezTo>
                <a:cubicBezTo>
                  <a:pt x="445" y="813"/>
                  <a:pt x="445" y="816"/>
                  <a:pt x="445" y="817"/>
                </a:cubicBezTo>
                <a:cubicBezTo>
                  <a:pt x="444" y="819"/>
                  <a:pt x="443" y="823"/>
                  <a:pt x="442" y="824"/>
                </a:cubicBezTo>
                <a:cubicBezTo>
                  <a:pt x="441" y="825"/>
                  <a:pt x="441" y="822"/>
                  <a:pt x="441" y="826"/>
                </a:cubicBezTo>
                <a:cubicBezTo>
                  <a:pt x="440" y="830"/>
                  <a:pt x="443" y="828"/>
                  <a:pt x="440" y="831"/>
                </a:cubicBezTo>
                <a:cubicBezTo>
                  <a:pt x="437" y="833"/>
                  <a:pt x="437" y="833"/>
                  <a:pt x="437" y="833"/>
                </a:cubicBezTo>
                <a:cubicBezTo>
                  <a:pt x="437" y="833"/>
                  <a:pt x="435" y="837"/>
                  <a:pt x="435" y="838"/>
                </a:cubicBezTo>
                <a:cubicBezTo>
                  <a:pt x="435" y="839"/>
                  <a:pt x="435" y="837"/>
                  <a:pt x="436" y="843"/>
                </a:cubicBezTo>
                <a:cubicBezTo>
                  <a:pt x="437" y="848"/>
                  <a:pt x="437" y="857"/>
                  <a:pt x="437" y="857"/>
                </a:cubicBezTo>
                <a:cubicBezTo>
                  <a:pt x="436" y="858"/>
                  <a:pt x="436" y="866"/>
                  <a:pt x="436" y="866"/>
                </a:cubicBezTo>
                <a:cubicBezTo>
                  <a:pt x="437" y="870"/>
                  <a:pt x="435" y="867"/>
                  <a:pt x="437" y="870"/>
                </a:cubicBezTo>
                <a:cubicBezTo>
                  <a:pt x="439" y="873"/>
                  <a:pt x="438" y="870"/>
                  <a:pt x="441" y="875"/>
                </a:cubicBezTo>
                <a:cubicBezTo>
                  <a:pt x="444" y="880"/>
                  <a:pt x="444" y="879"/>
                  <a:pt x="447" y="884"/>
                </a:cubicBezTo>
                <a:cubicBezTo>
                  <a:pt x="450" y="888"/>
                  <a:pt x="454" y="900"/>
                  <a:pt x="456" y="903"/>
                </a:cubicBezTo>
                <a:cubicBezTo>
                  <a:pt x="458" y="905"/>
                  <a:pt x="459" y="909"/>
                  <a:pt x="459" y="910"/>
                </a:cubicBezTo>
                <a:cubicBezTo>
                  <a:pt x="461" y="917"/>
                  <a:pt x="458" y="913"/>
                  <a:pt x="460" y="916"/>
                </a:cubicBezTo>
                <a:cubicBezTo>
                  <a:pt x="462" y="918"/>
                  <a:pt x="464" y="920"/>
                  <a:pt x="464" y="920"/>
                </a:cubicBezTo>
                <a:cubicBezTo>
                  <a:pt x="464" y="920"/>
                  <a:pt x="465" y="922"/>
                  <a:pt x="467" y="923"/>
                </a:cubicBezTo>
                <a:cubicBezTo>
                  <a:pt x="468" y="923"/>
                  <a:pt x="468" y="925"/>
                  <a:pt x="470" y="927"/>
                </a:cubicBezTo>
                <a:cubicBezTo>
                  <a:pt x="471" y="928"/>
                  <a:pt x="468" y="922"/>
                  <a:pt x="471" y="928"/>
                </a:cubicBezTo>
                <a:cubicBezTo>
                  <a:pt x="475" y="935"/>
                  <a:pt x="475" y="937"/>
                  <a:pt x="476" y="938"/>
                </a:cubicBezTo>
                <a:cubicBezTo>
                  <a:pt x="478" y="943"/>
                  <a:pt x="478" y="940"/>
                  <a:pt x="478" y="943"/>
                </a:cubicBezTo>
                <a:cubicBezTo>
                  <a:pt x="475" y="950"/>
                  <a:pt x="476" y="954"/>
                  <a:pt x="476" y="956"/>
                </a:cubicBezTo>
                <a:cubicBezTo>
                  <a:pt x="476" y="958"/>
                  <a:pt x="476" y="960"/>
                  <a:pt x="477" y="962"/>
                </a:cubicBezTo>
                <a:cubicBezTo>
                  <a:pt x="477" y="964"/>
                  <a:pt x="478" y="962"/>
                  <a:pt x="478" y="967"/>
                </a:cubicBezTo>
                <a:cubicBezTo>
                  <a:pt x="477" y="972"/>
                  <a:pt x="474" y="968"/>
                  <a:pt x="478" y="974"/>
                </a:cubicBezTo>
                <a:cubicBezTo>
                  <a:pt x="481" y="979"/>
                  <a:pt x="481" y="979"/>
                  <a:pt x="481" y="981"/>
                </a:cubicBezTo>
                <a:cubicBezTo>
                  <a:pt x="481" y="982"/>
                  <a:pt x="482" y="985"/>
                  <a:pt x="481" y="986"/>
                </a:cubicBezTo>
                <a:cubicBezTo>
                  <a:pt x="480" y="987"/>
                  <a:pt x="480" y="990"/>
                  <a:pt x="480" y="991"/>
                </a:cubicBezTo>
                <a:cubicBezTo>
                  <a:pt x="480" y="991"/>
                  <a:pt x="482" y="994"/>
                  <a:pt x="482" y="994"/>
                </a:cubicBezTo>
                <a:cubicBezTo>
                  <a:pt x="483" y="1000"/>
                  <a:pt x="483" y="1000"/>
                  <a:pt x="483" y="1000"/>
                </a:cubicBezTo>
                <a:cubicBezTo>
                  <a:pt x="483" y="1000"/>
                  <a:pt x="485" y="1000"/>
                  <a:pt x="485" y="1001"/>
                </a:cubicBezTo>
                <a:cubicBezTo>
                  <a:pt x="485" y="1003"/>
                  <a:pt x="485" y="1005"/>
                  <a:pt x="485" y="1006"/>
                </a:cubicBezTo>
                <a:cubicBezTo>
                  <a:pt x="485" y="1006"/>
                  <a:pt x="485" y="1009"/>
                  <a:pt x="485" y="1009"/>
                </a:cubicBezTo>
                <a:cubicBezTo>
                  <a:pt x="487" y="1011"/>
                  <a:pt x="485" y="1010"/>
                  <a:pt x="487" y="1011"/>
                </a:cubicBezTo>
                <a:cubicBezTo>
                  <a:pt x="488" y="1013"/>
                  <a:pt x="488" y="1013"/>
                  <a:pt x="488" y="1013"/>
                </a:cubicBezTo>
                <a:cubicBezTo>
                  <a:pt x="489" y="1013"/>
                  <a:pt x="489" y="1014"/>
                  <a:pt x="489" y="1015"/>
                </a:cubicBezTo>
                <a:cubicBezTo>
                  <a:pt x="489" y="1016"/>
                  <a:pt x="489" y="1018"/>
                  <a:pt x="489" y="1018"/>
                </a:cubicBezTo>
                <a:cubicBezTo>
                  <a:pt x="489" y="1020"/>
                  <a:pt x="488" y="1018"/>
                  <a:pt x="489" y="1020"/>
                </a:cubicBezTo>
                <a:cubicBezTo>
                  <a:pt x="491" y="1023"/>
                  <a:pt x="491" y="1023"/>
                  <a:pt x="491" y="1024"/>
                </a:cubicBezTo>
                <a:cubicBezTo>
                  <a:pt x="492" y="1025"/>
                  <a:pt x="492" y="1028"/>
                  <a:pt x="493" y="1028"/>
                </a:cubicBezTo>
                <a:cubicBezTo>
                  <a:pt x="494" y="1028"/>
                  <a:pt x="495" y="1029"/>
                  <a:pt x="495" y="1029"/>
                </a:cubicBezTo>
                <a:cubicBezTo>
                  <a:pt x="497" y="1031"/>
                  <a:pt x="497" y="1031"/>
                  <a:pt x="497" y="1031"/>
                </a:cubicBezTo>
                <a:cubicBezTo>
                  <a:pt x="507" y="1042"/>
                  <a:pt x="506" y="1041"/>
                  <a:pt x="507" y="1042"/>
                </a:cubicBezTo>
                <a:cubicBezTo>
                  <a:pt x="508" y="1044"/>
                  <a:pt x="509" y="1045"/>
                  <a:pt x="510" y="1047"/>
                </a:cubicBezTo>
                <a:cubicBezTo>
                  <a:pt x="510" y="1048"/>
                  <a:pt x="510" y="1050"/>
                  <a:pt x="510" y="1051"/>
                </a:cubicBezTo>
                <a:cubicBezTo>
                  <a:pt x="510" y="1052"/>
                  <a:pt x="510" y="1054"/>
                  <a:pt x="510" y="1054"/>
                </a:cubicBezTo>
                <a:cubicBezTo>
                  <a:pt x="510" y="1054"/>
                  <a:pt x="511" y="1056"/>
                  <a:pt x="511" y="1057"/>
                </a:cubicBezTo>
                <a:cubicBezTo>
                  <a:pt x="512" y="1057"/>
                  <a:pt x="512" y="1059"/>
                  <a:pt x="513" y="1060"/>
                </a:cubicBezTo>
                <a:cubicBezTo>
                  <a:pt x="514" y="1060"/>
                  <a:pt x="514" y="1061"/>
                  <a:pt x="515" y="1061"/>
                </a:cubicBezTo>
                <a:cubicBezTo>
                  <a:pt x="515" y="1062"/>
                  <a:pt x="516" y="1064"/>
                  <a:pt x="517" y="1065"/>
                </a:cubicBezTo>
                <a:cubicBezTo>
                  <a:pt x="519" y="1067"/>
                  <a:pt x="519" y="1068"/>
                  <a:pt x="519" y="1068"/>
                </a:cubicBezTo>
                <a:cubicBezTo>
                  <a:pt x="519" y="1068"/>
                  <a:pt x="519" y="1068"/>
                  <a:pt x="519" y="1068"/>
                </a:cubicBezTo>
                <a:cubicBezTo>
                  <a:pt x="519" y="1068"/>
                  <a:pt x="519" y="1068"/>
                  <a:pt x="519" y="1068"/>
                </a:cubicBezTo>
                <a:cubicBezTo>
                  <a:pt x="521" y="1071"/>
                  <a:pt x="521" y="1071"/>
                  <a:pt x="521" y="1071"/>
                </a:cubicBezTo>
                <a:cubicBezTo>
                  <a:pt x="522" y="1074"/>
                  <a:pt x="522" y="1074"/>
                  <a:pt x="522" y="1074"/>
                </a:cubicBezTo>
                <a:cubicBezTo>
                  <a:pt x="523" y="1077"/>
                  <a:pt x="523" y="1077"/>
                  <a:pt x="523" y="1077"/>
                </a:cubicBezTo>
                <a:cubicBezTo>
                  <a:pt x="524" y="1079"/>
                  <a:pt x="524" y="1079"/>
                  <a:pt x="524" y="1079"/>
                </a:cubicBezTo>
                <a:cubicBezTo>
                  <a:pt x="526" y="1084"/>
                  <a:pt x="526" y="1084"/>
                  <a:pt x="526" y="1084"/>
                </a:cubicBezTo>
                <a:cubicBezTo>
                  <a:pt x="527" y="1088"/>
                  <a:pt x="527" y="1088"/>
                  <a:pt x="527" y="1088"/>
                </a:cubicBezTo>
                <a:cubicBezTo>
                  <a:pt x="530" y="1091"/>
                  <a:pt x="530" y="1091"/>
                  <a:pt x="530" y="1091"/>
                </a:cubicBezTo>
                <a:cubicBezTo>
                  <a:pt x="532" y="1098"/>
                  <a:pt x="532" y="1098"/>
                  <a:pt x="532" y="1098"/>
                </a:cubicBezTo>
                <a:cubicBezTo>
                  <a:pt x="532" y="1098"/>
                  <a:pt x="532" y="1101"/>
                  <a:pt x="532" y="1103"/>
                </a:cubicBezTo>
                <a:cubicBezTo>
                  <a:pt x="532" y="1104"/>
                  <a:pt x="531" y="1107"/>
                  <a:pt x="530" y="1107"/>
                </a:cubicBezTo>
                <a:cubicBezTo>
                  <a:pt x="530" y="1107"/>
                  <a:pt x="529" y="1109"/>
                  <a:pt x="528" y="1109"/>
                </a:cubicBezTo>
                <a:cubicBezTo>
                  <a:pt x="526" y="1109"/>
                  <a:pt x="525" y="1110"/>
                  <a:pt x="525" y="1110"/>
                </a:cubicBezTo>
                <a:cubicBezTo>
                  <a:pt x="525" y="1110"/>
                  <a:pt x="524" y="1111"/>
                  <a:pt x="526" y="1113"/>
                </a:cubicBezTo>
                <a:cubicBezTo>
                  <a:pt x="529" y="1117"/>
                  <a:pt x="529" y="1117"/>
                  <a:pt x="529" y="1117"/>
                </a:cubicBezTo>
                <a:cubicBezTo>
                  <a:pt x="529" y="1117"/>
                  <a:pt x="529" y="1118"/>
                  <a:pt x="531" y="1120"/>
                </a:cubicBezTo>
                <a:cubicBezTo>
                  <a:pt x="532" y="1122"/>
                  <a:pt x="531" y="1120"/>
                  <a:pt x="532" y="1122"/>
                </a:cubicBezTo>
                <a:cubicBezTo>
                  <a:pt x="534" y="1123"/>
                  <a:pt x="532" y="1124"/>
                  <a:pt x="533" y="1125"/>
                </a:cubicBezTo>
                <a:cubicBezTo>
                  <a:pt x="533" y="1126"/>
                  <a:pt x="532" y="1129"/>
                  <a:pt x="533" y="1129"/>
                </a:cubicBezTo>
                <a:cubicBezTo>
                  <a:pt x="538" y="1130"/>
                  <a:pt x="540" y="1131"/>
                  <a:pt x="540" y="1131"/>
                </a:cubicBezTo>
                <a:cubicBezTo>
                  <a:pt x="541" y="1133"/>
                  <a:pt x="541" y="1133"/>
                  <a:pt x="541" y="1133"/>
                </a:cubicBezTo>
                <a:cubicBezTo>
                  <a:pt x="541" y="1133"/>
                  <a:pt x="539" y="1134"/>
                  <a:pt x="542" y="1135"/>
                </a:cubicBezTo>
                <a:cubicBezTo>
                  <a:pt x="545" y="1136"/>
                  <a:pt x="546" y="1136"/>
                  <a:pt x="546" y="1136"/>
                </a:cubicBezTo>
                <a:cubicBezTo>
                  <a:pt x="548" y="1138"/>
                  <a:pt x="548" y="1138"/>
                  <a:pt x="548" y="1138"/>
                </a:cubicBezTo>
                <a:cubicBezTo>
                  <a:pt x="548" y="1138"/>
                  <a:pt x="548" y="1139"/>
                  <a:pt x="550" y="1139"/>
                </a:cubicBezTo>
                <a:cubicBezTo>
                  <a:pt x="551" y="1140"/>
                  <a:pt x="549" y="1138"/>
                  <a:pt x="554" y="1139"/>
                </a:cubicBezTo>
                <a:cubicBezTo>
                  <a:pt x="559" y="1140"/>
                  <a:pt x="559" y="1140"/>
                  <a:pt x="560" y="1139"/>
                </a:cubicBezTo>
                <a:cubicBezTo>
                  <a:pt x="561" y="1138"/>
                  <a:pt x="559" y="1138"/>
                  <a:pt x="563" y="1138"/>
                </a:cubicBezTo>
                <a:cubicBezTo>
                  <a:pt x="567" y="1137"/>
                  <a:pt x="572" y="1136"/>
                  <a:pt x="572" y="1136"/>
                </a:cubicBezTo>
                <a:cubicBezTo>
                  <a:pt x="573" y="1136"/>
                  <a:pt x="576" y="1137"/>
                  <a:pt x="576" y="1137"/>
                </a:cubicBezTo>
                <a:cubicBezTo>
                  <a:pt x="576" y="1137"/>
                  <a:pt x="578" y="1139"/>
                  <a:pt x="579" y="1138"/>
                </a:cubicBezTo>
                <a:cubicBezTo>
                  <a:pt x="581" y="1137"/>
                  <a:pt x="582" y="1135"/>
                  <a:pt x="583" y="1135"/>
                </a:cubicBezTo>
                <a:cubicBezTo>
                  <a:pt x="584" y="1135"/>
                  <a:pt x="585" y="1134"/>
                  <a:pt x="585" y="1133"/>
                </a:cubicBezTo>
                <a:cubicBezTo>
                  <a:pt x="586" y="1133"/>
                  <a:pt x="584" y="1133"/>
                  <a:pt x="588" y="1132"/>
                </a:cubicBezTo>
                <a:cubicBezTo>
                  <a:pt x="592" y="1131"/>
                  <a:pt x="591" y="1131"/>
                  <a:pt x="594" y="1131"/>
                </a:cubicBezTo>
                <a:cubicBezTo>
                  <a:pt x="597" y="1130"/>
                  <a:pt x="592" y="1129"/>
                  <a:pt x="597" y="1130"/>
                </a:cubicBezTo>
                <a:cubicBezTo>
                  <a:pt x="602" y="1131"/>
                  <a:pt x="598" y="1130"/>
                  <a:pt x="598" y="1130"/>
                </a:cubicBezTo>
                <a:cubicBezTo>
                  <a:pt x="604" y="1131"/>
                  <a:pt x="604" y="1131"/>
                  <a:pt x="604" y="1131"/>
                </a:cubicBezTo>
                <a:cubicBezTo>
                  <a:pt x="604" y="1131"/>
                  <a:pt x="605" y="1131"/>
                  <a:pt x="608" y="1132"/>
                </a:cubicBezTo>
                <a:cubicBezTo>
                  <a:pt x="611" y="1133"/>
                  <a:pt x="616" y="1130"/>
                  <a:pt x="618" y="1131"/>
                </a:cubicBezTo>
                <a:cubicBezTo>
                  <a:pt x="620" y="1131"/>
                  <a:pt x="619" y="1131"/>
                  <a:pt x="621" y="1131"/>
                </a:cubicBezTo>
                <a:cubicBezTo>
                  <a:pt x="624" y="1132"/>
                  <a:pt x="624" y="1132"/>
                  <a:pt x="624" y="1132"/>
                </a:cubicBezTo>
                <a:cubicBezTo>
                  <a:pt x="627" y="1132"/>
                  <a:pt x="625" y="1134"/>
                  <a:pt x="627" y="1132"/>
                </a:cubicBezTo>
                <a:cubicBezTo>
                  <a:pt x="627" y="1132"/>
                  <a:pt x="627" y="1132"/>
                  <a:pt x="627" y="1132"/>
                </a:cubicBezTo>
                <a:cubicBezTo>
                  <a:pt x="627" y="1132"/>
                  <a:pt x="627" y="1132"/>
                  <a:pt x="628" y="1132"/>
                </a:cubicBezTo>
                <a:cubicBezTo>
                  <a:pt x="630" y="1131"/>
                  <a:pt x="627" y="1132"/>
                  <a:pt x="630" y="1131"/>
                </a:cubicBezTo>
                <a:cubicBezTo>
                  <a:pt x="632" y="1130"/>
                  <a:pt x="632" y="1130"/>
                  <a:pt x="632" y="1130"/>
                </a:cubicBezTo>
                <a:cubicBezTo>
                  <a:pt x="632" y="1130"/>
                  <a:pt x="632" y="1130"/>
                  <a:pt x="633" y="1130"/>
                </a:cubicBezTo>
                <a:cubicBezTo>
                  <a:pt x="634" y="1129"/>
                  <a:pt x="631" y="1129"/>
                  <a:pt x="634" y="1129"/>
                </a:cubicBezTo>
                <a:cubicBezTo>
                  <a:pt x="638" y="1129"/>
                  <a:pt x="637" y="1129"/>
                  <a:pt x="640" y="1128"/>
                </a:cubicBezTo>
                <a:cubicBezTo>
                  <a:pt x="643" y="1128"/>
                  <a:pt x="645" y="1128"/>
                  <a:pt x="645" y="1126"/>
                </a:cubicBezTo>
                <a:cubicBezTo>
                  <a:pt x="645" y="1124"/>
                  <a:pt x="645" y="1124"/>
                  <a:pt x="645" y="1124"/>
                </a:cubicBezTo>
                <a:cubicBezTo>
                  <a:pt x="645" y="1124"/>
                  <a:pt x="646" y="1124"/>
                  <a:pt x="649" y="1124"/>
                </a:cubicBezTo>
                <a:cubicBezTo>
                  <a:pt x="649" y="1124"/>
                  <a:pt x="649" y="1124"/>
                  <a:pt x="649" y="1124"/>
                </a:cubicBezTo>
                <a:cubicBezTo>
                  <a:pt x="650" y="1124"/>
                  <a:pt x="650" y="1124"/>
                  <a:pt x="649" y="1124"/>
                </a:cubicBezTo>
                <a:cubicBezTo>
                  <a:pt x="650" y="1124"/>
                  <a:pt x="650" y="1124"/>
                  <a:pt x="650" y="1124"/>
                </a:cubicBezTo>
                <a:cubicBezTo>
                  <a:pt x="651" y="1124"/>
                  <a:pt x="652" y="1124"/>
                  <a:pt x="652" y="1125"/>
                </a:cubicBezTo>
                <a:cubicBezTo>
                  <a:pt x="653" y="1126"/>
                  <a:pt x="653" y="1126"/>
                  <a:pt x="656" y="1124"/>
                </a:cubicBezTo>
                <a:cubicBezTo>
                  <a:pt x="660" y="1122"/>
                  <a:pt x="686" y="1098"/>
                  <a:pt x="687" y="1098"/>
                </a:cubicBezTo>
                <a:cubicBezTo>
                  <a:pt x="689" y="1098"/>
                  <a:pt x="692" y="1095"/>
                  <a:pt x="693" y="1095"/>
                </a:cubicBezTo>
                <a:cubicBezTo>
                  <a:pt x="694" y="1094"/>
                  <a:pt x="695" y="1093"/>
                  <a:pt x="696" y="1091"/>
                </a:cubicBezTo>
                <a:cubicBezTo>
                  <a:pt x="697" y="1090"/>
                  <a:pt x="691" y="1091"/>
                  <a:pt x="697" y="1090"/>
                </a:cubicBezTo>
                <a:cubicBezTo>
                  <a:pt x="702" y="1088"/>
                  <a:pt x="705" y="1080"/>
                  <a:pt x="707" y="1078"/>
                </a:cubicBezTo>
                <a:cubicBezTo>
                  <a:pt x="710" y="1076"/>
                  <a:pt x="712" y="1074"/>
                  <a:pt x="712" y="1073"/>
                </a:cubicBezTo>
                <a:cubicBezTo>
                  <a:pt x="712" y="1072"/>
                  <a:pt x="714" y="1069"/>
                  <a:pt x="714" y="1069"/>
                </a:cubicBezTo>
                <a:cubicBezTo>
                  <a:pt x="717" y="1064"/>
                  <a:pt x="717" y="1064"/>
                  <a:pt x="717" y="1064"/>
                </a:cubicBezTo>
                <a:cubicBezTo>
                  <a:pt x="717" y="1064"/>
                  <a:pt x="719" y="1062"/>
                  <a:pt x="720" y="1060"/>
                </a:cubicBezTo>
                <a:cubicBezTo>
                  <a:pt x="720" y="1059"/>
                  <a:pt x="721" y="1059"/>
                  <a:pt x="721" y="1058"/>
                </a:cubicBezTo>
                <a:cubicBezTo>
                  <a:pt x="721" y="1057"/>
                  <a:pt x="722" y="1056"/>
                  <a:pt x="722" y="1055"/>
                </a:cubicBezTo>
                <a:cubicBezTo>
                  <a:pt x="723" y="1053"/>
                  <a:pt x="727" y="1049"/>
                  <a:pt x="729" y="1048"/>
                </a:cubicBezTo>
                <a:cubicBezTo>
                  <a:pt x="731" y="1046"/>
                  <a:pt x="733" y="1046"/>
                  <a:pt x="735" y="1044"/>
                </a:cubicBezTo>
                <a:cubicBezTo>
                  <a:pt x="737" y="1043"/>
                  <a:pt x="738" y="1043"/>
                  <a:pt x="738" y="1041"/>
                </a:cubicBezTo>
                <a:cubicBezTo>
                  <a:pt x="739" y="1040"/>
                  <a:pt x="740" y="1037"/>
                  <a:pt x="741" y="1036"/>
                </a:cubicBezTo>
                <a:cubicBezTo>
                  <a:pt x="742" y="1034"/>
                  <a:pt x="742" y="1031"/>
                  <a:pt x="742" y="1029"/>
                </a:cubicBezTo>
                <a:cubicBezTo>
                  <a:pt x="743" y="1027"/>
                  <a:pt x="742" y="1029"/>
                  <a:pt x="743" y="1026"/>
                </a:cubicBezTo>
                <a:cubicBezTo>
                  <a:pt x="744" y="1023"/>
                  <a:pt x="744" y="1025"/>
                  <a:pt x="744" y="1023"/>
                </a:cubicBezTo>
                <a:cubicBezTo>
                  <a:pt x="745" y="1021"/>
                  <a:pt x="745" y="1019"/>
                  <a:pt x="746" y="1018"/>
                </a:cubicBezTo>
                <a:cubicBezTo>
                  <a:pt x="747" y="1017"/>
                  <a:pt x="747" y="1014"/>
                  <a:pt x="747" y="1012"/>
                </a:cubicBezTo>
                <a:cubicBezTo>
                  <a:pt x="748" y="1011"/>
                  <a:pt x="751" y="1013"/>
                  <a:pt x="749" y="1007"/>
                </a:cubicBezTo>
                <a:cubicBezTo>
                  <a:pt x="748" y="1001"/>
                  <a:pt x="749" y="1003"/>
                  <a:pt x="748" y="1001"/>
                </a:cubicBezTo>
                <a:cubicBezTo>
                  <a:pt x="746" y="999"/>
                  <a:pt x="744" y="1000"/>
                  <a:pt x="743" y="997"/>
                </a:cubicBezTo>
                <a:cubicBezTo>
                  <a:pt x="743" y="995"/>
                  <a:pt x="749" y="990"/>
                  <a:pt x="749" y="989"/>
                </a:cubicBezTo>
                <a:cubicBezTo>
                  <a:pt x="750" y="989"/>
                  <a:pt x="752" y="987"/>
                  <a:pt x="753" y="986"/>
                </a:cubicBezTo>
                <a:cubicBezTo>
                  <a:pt x="755" y="984"/>
                  <a:pt x="757" y="983"/>
                  <a:pt x="758" y="982"/>
                </a:cubicBezTo>
                <a:cubicBezTo>
                  <a:pt x="759" y="982"/>
                  <a:pt x="760" y="981"/>
                  <a:pt x="763" y="981"/>
                </a:cubicBezTo>
                <a:cubicBezTo>
                  <a:pt x="765" y="981"/>
                  <a:pt x="774" y="978"/>
                  <a:pt x="777" y="977"/>
                </a:cubicBezTo>
                <a:cubicBezTo>
                  <a:pt x="780" y="975"/>
                  <a:pt x="780" y="975"/>
                  <a:pt x="783" y="974"/>
                </a:cubicBezTo>
                <a:cubicBezTo>
                  <a:pt x="785" y="972"/>
                  <a:pt x="788" y="967"/>
                  <a:pt x="788" y="966"/>
                </a:cubicBezTo>
                <a:cubicBezTo>
                  <a:pt x="789" y="965"/>
                  <a:pt x="789" y="964"/>
                  <a:pt x="788" y="961"/>
                </a:cubicBezTo>
                <a:cubicBezTo>
                  <a:pt x="787" y="958"/>
                  <a:pt x="786" y="960"/>
                  <a:pt x="787" y="958"/>
                </a:cubicBezTo>
                <a:cubicBezTo>
                  <a:pt x="787" y="955"/>
                  <a:pt x="788" y="954"/>
                  <a:pt x="788" y="954"/>
                </a:cubicBezTo>
                <a:cubicBezTo>
                  <a:pt x="788" y="954"/>
                  <a:pt x="789" y="953"/>
                  <a:pt x="789" y="951"/>
                </a:cubicBezTo>
                <a:cubicBezTo>
                  <a:pt x="790" y="950"/>
                  <a:pt x="790" y="948"/>
                  <a:pt x="790" y="945"/>
                </a:cubicBezTo>
                <a:cubicBezTo>
                  <a:pt x="791" y="943"/>
                  <a:pt x="792" y="945"/>
                  <a:pt x="791" y="941"/>
                </a:cubicBezTo>
                <a:cubicBezTo>
                  <a:pt x="791" y="937"/>
                  <a:pt x="791" y="935"/>
                  <a:pt x="790" y="933"/>
                </a:cubicBezTo>
                <a:cubicBezTo>
                  <a:pt x="789" y="931"/>
                  <a:pt x="787" y="931"/>
                  <a:pt x="787" y="928"/>
                </a:cubicBezTo>
                <a:cubicBezTo>
                  <a:pt x="786" y="925"/>
                  <a:pt x="785" y="923"/>
                  <a:pt x="785" y="921"/>
                </a:cubicBezTo>
                <a:cubicBezTo>
                  <a:pt x="785" y="920"/>
                  <a:pt x="784" y="916"/>
                  <a:pt x="784" y="915"/>
                </a:cubicBezTo>
                <a:cubicBezTo>
                  <a:pt x="784" y="914"/>
                  <a:pt x="784" y="914"/>
                  <a:pt x="781" y="910"/>
                </a:cubicBezTo>
                <a:cubicBezTo>
                  <a:pt x="779" y="906"/>
                  <a:pt x="777" y="904"/>
                  <a:pt x="778" y="904"/>
                </a:cubicBezTo>
                <a:cubicBezTo>
                  <a:pt x="779" y="904"/>
                  <a:pt x="792" y="895"/>
                  <a:pt x="793" y="893"/>
                </a:cubicBezTo>
                <a:cubicBezTo>
                  <a:pt x="793" y="891"/>
                  <a:pt x="795" y="888"/>
                  <a:pt x="796" y="887"/>
                </a:cubicBezTo>
                <a:cubicBezTo>
                  <a:pt x="797" y="886"/>
                  <a:pt x="815" y="870"/>
                  <a:pt x="816" y="869"/>
                </a:cubicBezTo>
                <a:cubicBezTo>
                  <a:pt x="816" y="868"/>
                  <a:pt x="818" y="866"/>
                  <a:pt x="819" y="866"/>
                </a:cubicBezTo>
                <a:cubicBezTo>
                  <a:pt x="821" y="865"/>
                  <a:pt x="821" y="864"/>
                  <a:pt x="823" y="862"/>
                </a:cubicBezTo>
                <a:cubicBezTo>
                  <a:pt x="826" y="860"/>
                  <a:pt x="824" y="859"/>
                  <a:pt x="828" y="859"/>
                </a:cubicBezTo>
                <a:cubicBezTo>
                  <a:pt x="831" y="859"/>
                  <a:pt x="832" y="859"/>
                  <a:pt x="832" y="859"/>
                </a:cubicBezTo>
                <a:cubicBezTo>
                  <a:pt x="832" y="859"/>
                  <a:pt x="847" y="853"/>
                  <a:pt x="849" y="851"/>
                </a:cubicBezTo>
                <a:cubicBezTo>
                  <a:pt x="851" y="850"/>
                  <a:pt x="851" y="850"/>
                  <a:pt x="854" y="849"/>
                </a:cubicBezTo>
                <a:cubicBezTo>
                  <a:pt x="856" y="847"/>
                  <a:pt x="856" y="847"/>
                  <a:pt x="858" y="846"/>
                </a:cubicBezTo>
                <a:cubicBezTo>
                  <a:pt x="859" y="844"/>
                  <a:pt x="858" y="847"/>
                  <a:pt x="859" y="843"/>
                </a:cubicBezTo>
                <a:cubicBezTo>
                  <a:pt x="860" y="840"/>
                  <a:pt x="861" y="839"/>
                  <a:pt x="861" y="838"/>
                </a:cubicBezTo>
                <a:cubicBezTo>
                  <a:pt x="861" y="838"/>
                  <a:pt x="859" y="840"/>
                  <a:pt x="865" y="834"/>
                </a:cubicBezTo>
                <a:cubicBezTo>
                  <a:pt x="871" y="829"/>
                  <a:pt x="871" y="829"/>
                  <a:pt x="871" y="829"/>
                </a:cubicBezTo>
                <a:cubicBezTo>
                  <a:pt x="871" y="829"/>
                  <a:pt x="871" y="831"/>
                  <a:pt x="872" y="825"/>
                </a:cubicBezTo>
                <a:cubicBezTo>
                  <a:pt x="873" y="818"/>
                  <a:pt x="869" y="806"/>
                  <a:pt x="869" y="802"/>
                </a:cubicBezTo>
                <a:cubicBezTo>
                  <a:pt x="869" y="798"/>
                  <a:pt x="869" y="796"/>
                  <a:pt x="869" y="794"/>
                </a:cubicBezTo>
                <a:cubicBezTo>
                  <a:pt x="870" y="792"/>
                  <a:pt x="867" y="794"/>
                  <a:pt x="869" y="788"/>
                </a:cubicBezTo>
                <a:cubicBezTo>
                  <a:pt x="872" y="782"/>
                  <a:pt x="872" y="781"/>
                  <a:pt x="873" y="779"/>
                </a:cubicBezTo>
                <a:cubicBezTo>
                  <a:pt x="874" y="777"/>
                  <a:pt x="873" y="775"/>
                  <a:pt x="873" y="775"/>
                </a:cubicBezTo>
                <a:cubicBezTo>
                  <a:pt x="873" y="773"/>
                  <a:pt x="873" y="773"/>
                  <a:pt x="873" y="773"/>
                </a:cubicBezTo>
                <a:cubicBezTo>
                  <a:pt x="873" y="773"/>
                  <a:pt x="872" y="771"/>
                  <a:pt x="872" y="770"/>
                </a:cubicBezTo>
                <a:cubicBezTo>
                  <a:pt x="872" y="769"/>
                  <a:pt x="871" y="761"/>
                  <a:pt x="871" y="760"/>
                </a:cubicBezTo>
                <a:cubicBezTo>
                  <a:pt x="872" y="759"/>
                  <a:pt x="868" y="748"/>
                  <a:pt x="868" y="748"/>
                </a:cubicBezTo>
                <a:cubicBezTo>
                  <a:pt x="868" y="748"/>
                  <a:pt x="865" y="746"/>
                  <a:pt x="864" y="745"/>
                </a:cubicBezTo>
                <a:cubicBezTo>
                  <a:pt x="864" y="745"/>
                  <a:pt x="861" y="741"/>
                  <a:pt x="860" y="740"/>
                </a:cubicBezTo>
                <a:cubicBezTo>
                  <a:pt x="859" y="739"/>
                  <a:pt x="857" y="738"/>
                  <a:pt x="857" y="738"/>
                </a:cubicBezTo>
                <a:cubicBezTo>
                  <a:pt x="856" y="735"/>
                  <a:pt x="856" y="735"/>
                  <a:pt x="856" y="735"/>
                </a:cubicBezTo>
                <a:cubicBezTo>
                  <a:pt x="856" y="735"/>
                  <a:pt x="858" y="739"/>
                  <a:pt x="856" y="729"/>
                </a:cubicBezTo>
                <a:cubicBezTo>
                  <a:pt x="854" y="719"/>
                  <a:pt x="855" y="721"/>
                  <a:pt x="855" y="719"/>
                </a:cubicBezTo>
                <a:cubicBezTo>
                  <a:pt x="854" y="717"/>
                  <a:pt x="854" y="716"/>
                  <a:pt x="854" y="714"/>
                </a:cubicBezTo>
                <a:cubicBezTo>
                  <a:pt x="855" y="712"/>
                  <a:pt x="855" y="708"/>
                  <a:pt x="855" y="707"/>
                </a:cubicBezTo>
                <a:cubicBezTo>
                  <a:pt x="855" y="707"/>
                  <a:pt x="855" y="710"/>
                  <a:pt x="855" y="705"/>
                </a:cubicBezTo>
                <a:cubicBezTo>
                  <a:pt x="855" y="701"/>
                  <a:pt x="854" y="700"/>
                  <a:pt x="854" y="699"/>
                </a:cubicBezTo>
                <a:cubicBezTo>
                  <a:pt x="854" y="697"/>
                  <a:pt x="854" y="697"/>
                  <a:pt x="852" y="695"/>
                </a:cubicBezTo>
                <a:cubicBezTo>
                  <a:pt x="851" y="692"/>
                  <a:pt x="847" y="678"/>
                  <a:pt x="847" y="677"/>
                </a:cubicBezTo>
                <a:cubicBezTo>
                  <a:pt x="847" y="676"/>
                  <a:pt x="848" y="676"/>
                  <a:pt x="848" y="674"/>
                </a:cubicBezTo>
                <a:cubicBezTo>
                  <a:pt x="849" y="673"/>
                  <a:pt x="855" y="659"/>
                  <a:pt x="857" y="656"/>
                </a:cubicBezTo>
                <a:cubicBezTo>
                  <a:pt x="859" y="654"/>
                  <a:pt x="858" y="653"/>
                  <a:pt x="861" y="651"/>
                </a:cubicBezTo>
                <a:cubicBezTo>
                  <a:pt x="864" y="648"/>
                  <a:pt x="864" y="649"/>
                  <a:pt x="865" y="646"/>
                </a:cubicBezTo>
                <a:cubicBezTo>
                  <a:pt x="866" y="643"/>
                  <a:pt x="866" y="641"/>
                  <a:pt x="866" y="641"/>
                </a:cubicBezTo>
                <a:cubicBezTo>
                  <a:pt x="866" y="641"/>
                  <a:pt x="866" y="641"/>
                  <a:pt x="869" y="637"/>
                </a:cubicBezTo>
                <a:cubicBezTo>
                  <a:pt x="875" y="627"/>
                  <a:pt x="871" y="630"/>
                  <a:pt x="876" y="627"/>
                </a:cubicBezTo>
                <a:cubicBezTo>
                  <a:pt x="882" y="623"/>
                  <a:pt x="876" y="627"/>
                  <a:pt x="880" y="624"/>
                </a:cubicBezTo>
                <a:cubicBezTo>
                  <a:pt x="884" y="620"/>
                  <a:pt x="868" y="639"/>
                  <a:pt x="885" y="619"/>
                </a:cubicBezTo>
                <a:cubicBezTo>
                  <a:pt x="902" y="598"/>
                  <a:pt x="898" y="603"/>
                  <a:pt x="902" y="598"/>
                </a:cubicBezTo>
                <a:cubicBezTo>
                  <a:pt x="907" y="594"/>
                  <a:pt x="905" y="597"/>
                  <a:pt x="908" y="594"/>
                </a:cubicBezTo>
                <a:cubicBezTo>
                  <a:pt x="911" y="590"/>
                  <a:pt x="910" y="591"/>
                  <a:pt x="912" y="589"/>
                </a:cubicBezTo>
                <a:cubicBezTo>
                  <a:pt x="914" y="586"/>
                  <a:pt x="912" y="591"/>
                  <a:pt x="914" y="588"/>
                </a:cubicBezTo>
                <a:cubicBezTo>
                  <a:pt x="916" y="585"/>
                  <a:pt x="915" y="586"/>
                  <a:pt x="917" y="584"/>
                </a:cubicBezTo>
                <a:cubicBezTo>
                  <a:pt x="919" y="582"/>
                  <a:pt x="918" y="583"/>
                  <a:pt x="918" y="583"/>
                </a:cubicBezTo>
                <a:cubicBezTo>
                  <a:pt x="921" y="579"/>
                  <a:pt x="921" y="579"/>
                  <a:pt x="921" y="579"/>
                </a:cubicBezTo>
                <a:cubicBezTo>
                  <a:pt x="921" y="579"/>
                  <a:pt x="927" y="576"/>
                  <a:pt x="928" y="575"/>
                </a:cubicBezTo>
                <a:cubicBezTo>
                  <a:pt x="929" y="574"/>
                  <a:pt x="931" y="568"/>
                  <a:pt x="933" y="568"/>
                </a:cubicBezTo>
                <a:cubicBezTo>
                  <a:pt x="936" y="567"/>
                  <a:pt x="943" y="564"/>
                  <a:pt x="945" y="563"/>
                </a:cubicBezTo>
                <a:cubicBezTo>
                  <a:pt x="947" y="561"/>
                  <a:pt x="948" y="560"/>
                  <a:pt x="951" y="559"/>
                </a:cubicBezTo>
                <a:cubicBezTo>
                  <a:pt x="954" y="558"/>
                  <a:pt x="954" y="557"/>
                  <a:pt x="954" y="557"/>
                </a:cubicBezTo>
                <a:cubicBezTo>
                  <a:pt x="956" y="556"/>
                  <a:pt x="956" y="556"/>
                  <a:pt x="956" y="556"/>
                </a:cubicBezTo>
                <a:cubicBezTo>
                  <a:pt x="956" y="556"/>
                  <a:pt x="970" y="542"/>
                  <a:pt x="971" y="541"/>
                </a:cubicBezTo>
                <a:cubicBezTo>
                  <a:pt x="972" y="540"/>
                  <a:pt x="976" y="536"/>
                  <a:pt x="977" y="536"/>
                </a:cubicBezTo>
                <a:cubicBezTo>
                  <a:pt x="978" y="535"/>
                  <a:pt x="981" y="528"/>
                  <a:pt x="981" y="528"/>
                </a:cubicBezTo>
                <a:cubicBezTo>
                  <a:pt x="983" y="524"/>
                  <a:pt x="983" y="524"/>
                  <a:pt x="983" y="524"/>
                </a:cubicBezTo>
                <a:cubicBezTo>
                  <a:pt x="983" y="524"/>
                  <a:pt x="992" y="512"/>
                  <a:pt x="995" y="509"/>
                </a:cubicBezTo>
                <a:cubicBezTo>
                  <a:pt x="997" y="507"/>
                  <a:pt x="997" y="507"/>
                  <a:pt x="999" y="504"/>
                </a:cubicBezTo>
                <a:cubicBezTo>
                  <a:pt x="1000" y="502"/>
                  <a:pt x="1000" y="501"/>
                  <a:pt x="1001" y="499"/>
                </a:cubicBezTo>
                <a:cubicBezTo>
                  <a:pt x="1001" y="497"/>
                  <a:pt x="1001" y="496"/>
                  <a:pt x="1002" y="494"/>
                </a:cubicBezTo>
                <a:cubicBezTo>
                  <a:pt x="1002" y="493"/>
                  <a:pt x="1004" y="488"/>
                  <a:pt x="1004" y="487"/>
                </a:cubicBezTo>
                <a:cubicBezTo>
                  <a:pt x="1005" y="486"/>
                  <a:pt x="1007" y="483"/>
                  <a:pt x="1008" y="483"/>
                </a:cubicBezTo>
                <a:cubicBezTo>
                  <a:pt x="1008" y="482"/>
                  <a:pt x="1012" y="474"/>
                  <a:pt x="1013" y="471"/>
                </a:cubicBezTo>
                <a:cubicBezTo>
                  <a:pt x="1014" y="468"/>
                  <a:pt x="1006" y="476"/>
                  <a:pt x="1015" y="468"/>
                </a:cubicBezTo>
                <a:cubicBezTo>
                  <a:pt x="1023" y="459"/>
                  <a:pt x="1023" y="458"/>
                  <a:pt x="1023" y="458"/>
                </a:cubicBezTo>
                <a:cubicBezTo>
                  <a:pt x="1023" y="458"/>
                  <a:pt x="1023" y="455"/>
                  <a:pt x="1024" y="454"/>
                </a:cubicBezTo>
                <a:cubicBezTo>
                  <a:pt x="1025" y="452"/>
                  <a:pt x="1025" y="451"/>
                  <a:pt x="1025" y="450"/>
                </a:cubicBezTo>
                <a:cubicBezTo>
                  <a:pt x="1026" y="449"/>
                  <a:pt x="1026" y="447"/>
                  <a:pt x="1027" y="446"/>
                </a:cubicBezTo>
                <a:cubicBezTo>
                  <a:pt x="1027" y="445"/>
                  <a:pt x="1027" y="444"/>
                  <a:pt x="1028" y="442"/>
                </a:cubicBezTo>
                <a:cubicBezTo>
                  <a:pt x="1029" y="441"/>
                  <a:pt x="1030" y="437"/>
                  <a:pt x="1030" y="437"/>
                </a:cubicBezTo>
                <a:cubicBezTo>
                  <a:pt x="1030" y="436"/>
                  <a:pt x="1027" y="433"/>
                  <a:pt x="1028" y="431"/>
                </a:cubicBezTo>
                <a:cubicBezTo>
                  <a:pt x="1030" y="430"/>
                  <a:pt x="1031" y="429"/>
                  <a:pt x="1031" y="427"/>
                </a:cubicBezTo>
                <a:cubicBezTo>
                  <a:pt x="1031" y="426"/>
                  <a:pt x="1031" y="427"/>
                  <a:pt x="1031" y="423"/>
                </a:cubicBezTo>
                <a:cubicBezTo>
                  <a:pt x="1031" y="420"/>
                  <a:pt x="1032" y="419"/>
                  <a:pt x="1032" y="41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ea typeface="Lato" charset="0"/>
              <a:cs typeface="Lato" charset="0"/>
            </a:endParaRPr>
          </a:p>
        </p:txBody>
      </p:sp>
      <p:sp>
        <p:nvSpPr>
          <p:cNvPr id="15" name="Rounded Rectangle 105"/>
          <p:cNvSpPr/>
          <p:nvPr/>
        </p:nvSpPr>
        <p:spPr>
          <a:xfrm>
            <a:off x="6889596" y="3822995"/>
            <a:ext cx="1478149" cy="35195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ea typeface="Lato" charset="0"/>
                <a:cs typeface="Lato" charset="0"/>
              </a:rPr>
              <a:t>AFRIKKA</a:t>
            </a:r>
            <a:endParaRPr lang="en-US" sz="1600" b="1" dirty="0">
              <a:solidFill>
                <a:schemeClr val="bg1"/>
              </a:solidFill>
              <a:ea typeface="Lato" charset="0"/>
              <a:cs typeface="Lato" charset="0"/>
            </a:endParaRPr>
          </a:p>
        </p:txBody>
      </p:sp>
      <p:graphicFrame>
        <p:nvGraphicFramePr>
          <p:cNvPr id="16" name="Chart 114"/>
          <p:cNvGraphicFramePr/>
          <p:nvPr>
            <p:extLst>
              <p:ext uri="{D42A27DB-BD31-4B8C-83A1-F6EECF244321}">
                <p14:modId xmlns:p14="http://schemas.microsoft.com/office/powerpoint/2010/main" val="436898821"/>
              </p:ext>
            </p:extLst>
          </p:nvPr>
        </p:nvGraphicFramePr>
        <p:xfrm>
          <a:off x="6686663" y="4400452"/>
          <a:ext cx="1884015" cy="188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Freeform 102"/>
          <p:cNvSpPr>
            <a:spLocks/>
          </p:cNvSpPr>
          <p:nvPr/>
        </p:nvSpPr>
        <p:spPr bwMode="auto">
          <a:xfrm>
            <a:off x="9246808" y="1718967"/>
            <a:ext cx="2584971" cy="1827058"/>
          </a:xfrm>
          <a:custGeom>
            <a:avLst/>
            <a:gdLst>
              <a:gd name="connsiteX0" fmla="*/ 3023020 w 5170614"/>
              <a:gd name="connsiteY0" fmla="*/ 3619595 h 3654591"/>
              <a:gd name="connsiteX1" fmla="*/ 3036800 w 5170614"/>
              <a:gd name="connsiteY1" fmla="*/ 3619595 h 3654591"/>
              <a:gd name="connsiteX2" fmla="*/ 3046600 w 5170614"/>
              <a:gd name="connsiteY2" fmla="*/ 3619595 h 3654591"/>
              <a:gd name="connsiteX3" fmla="*/ 3063748 w 5170614"/>
              <a:gd name="connsiteY3" fmla="*/ 3644299 h 3654591"/>
              <a:gd name="connsiteX4" fmla="*/ 3053950 w 5170614"/>
              <a:gd name="connsiteY4" fmla="*/ 3651710 h 3654591"/>
              <a:gd name="connsiteX5" fmla="*/ 3051500 w 5170614"/>
              <a:gd name="connsiteY5" fmla="*/ 3651710 h 3654591"/>
              <a:gd name="connsiteX6" fmla="*/ 3044150 w 5170614"/>
              <a:gd name="connsiteY6" fmla="*/ 3639358 h 3654591"/>
              <a:gd name="connsiteX7" fmla="*/ 3014752 w 5170614"/>
              <a:gd name="connsiteY7" fmla="*/ 3627006 h 3654591"/>
              <a:gd name="connsiteX8" fmla="*/ 3023020 w 5170614"/>
              <a:gd name="connsiteY8" fmla="*/ 3619595 h 3654591"/>
              <a:gd name="connsiteX9" fmla="*/ 3243818 w 5170614"/>
              <a:gd name="connsiteY9" fmla="*/ 3595184 h 3654591"/>
              <a:gd name="connsiteX10" fmla="*/ 3256852 w 5170614"/>
              <a:gd name="connsiteY10" fmla="*/ 3598500 h 3654591"/>
              <a:gd name="connsiteX11" fmla="*/ 3195238 w 5170614"/>
              <a:gd name="connsiteY11" fmla="*/ 3622887 h 3654591"/>
              <a:gd name="connsiteX12" fmla="*/ 3190498 w 5170614"/>
              <a:gd name="connsiteY12" fmla="*/ 3637520 h 3654591"/>
              <a:gd name="connsiteX13" fmla="*/ 3157322 w 5170614"/>
              <a:gd name="connsiteY13" fmla="*/ 3654591 h 3654591"/>
              <a:gd name="connsiteX14" fmla="*/ 3150212 w 5170614"/>
              <a:gd name="connsiteY14" fmla="*/ 3644836 h 3654591"/>
              <a:gd name="connsiteX15" fmla="*/ 3185760 w 5170614"/>
              <a:gd name="connsiteY15" fmla="*/ 3615571 h 3654591"/>
              <a:gd name="connsiteX16" fmla="*/ 3190498 w 5170614"/>
              <a:gd name="connsiteY16" fmla="*/ 3605816 h 3654591"/>
              <a:gd name="connsiteX17" fmla="*/ 3243818 w 5170614"/>
              <a:gd name="connsiteY17" fmla="*/ 3595184 h 3654591"/>
              <a:gd name="connsiteX18" fmla="*/ 2984862 w 5170614"/>
              <a:gd name="connsiteY18" fmla="*/ 3591183 h 3654591"/>
              <a:gd name="connsiteX19" fmla="*/ 3011870 w 5170614"/>
              <a:gd name="connsiteY19" fmla="*/ 3591183 h 3654591"/>
              <a:gd name="connsiteX20" fmla="*/ 3011870 w 5170614"/>
              <a:gd name="connsiteY20" fmla="*/ 3606555 h 3654591"/>
              <a:gd name="connsiteX21" fmla="*/ 3002050 w 5170614"/>
              <a:gd name="connsiteY21" fmla="*/ 3606555 h 3654591"/>
              <a:gd name="connsiteX22" fmla="*/ 2992228 w 5170614"/>
              <a:gd name="connsiteY22" fmla="*/ 3603993 h 3654591"/>
              <a:gd name="connsiteX23" fmla="*/ 2967676 w 5170614"/>
              <a:gd name="connsiteY23" fmla="*/ 3614240 h 3654591"/>
              <a:gd name="connsiteX24" fmla="*/ 2945580 w 5170614"/>
              <a:gd name="connsiteY24" fmla="*/ 3606555 h 3654591"/>
              <a:gd name="connsiteX25" fmla="*/ 2962766 w 5170614"/>
              <a:gd name="connsiteY25" fmla="*/ 3593745 h 3654591"/>
              <a:gd name="connsiteX26" fmla="*/ 2984862 w 5170614"/>
              <a:gd name="connsiteY26" fmla="*/ 3598869 h 3654591"/>
              <a:gd name="connsiteX27" fmla="*/ 2984862 w 5170614"/>
              <a:gd name="connsiteY27" fmla="*/ 3591183 h 3654591"/>
              <a:gd name="connsiteX28" fmla="*/ 2922520 w 5170614"/>
              <a:gd name="connsiteY28" fmla="*/ 3588302 h 3654591"/>
              <a:gd name="connsiteX29" fmla="*/ 2932608 w 5170614"/>
              <a:gd name="connsiteY29" fmla="*/ 3588302 h 3654591"/>
              <a:gd name="connsiteX30" fmla="*/ 2942696 w 5170614"/>
              <a:gd name="connsiteY30" fmla="*/ 3595868 h 3654591"/>
              <a:gd name="connsiteX31" fmla="*/ 2930088 w 5170614"/>
              <a:gd name="connsiteY31" fmla="*/ 3608478 h 3654591"/>
              <a:gd name="connsiteX32" fmla="*/ 2922520 w 5170614"/>
              <a:gd name="connsiteY32" fmla="*/ 3600912 h 3654591"/>
              <a:gd name="connsiteX33" fmla="*/ 2922520 w 5170614"/>
              <a:gd name="connsiteY33" fmla="*/ 3588302 h 3654591"/>
              <a:gd name="connsiteX34" fmla="*/ 3132920 w 5170614"/>
              <a:gd name="connsiteY34" fmla="*/ 3585419 h 3654591"/>
              <a:gd name="connsiteX35" fmla="*/ 3101216 w 5170614"/>
              <a:gd name="connsiteY35" fmla="*/ 3608476 h 3654591"/>
              <a:gd name="connsiteX36" fmla="*/ 3062196 w 5170614"/>
              <a:gd name="connsiteY36" fmla="*/ 3608476 h 3654591"/>
              <a:gd name="connsiteX37" fmla="*/ 3037808 w 5170614"/>
              <a:gd name="connsiteY37" fmla="*/ 3595667 h 3654591"/>
              <a:gd name="connsiteX38" fmla="*/ 3057318 w 5170614"/>
              <a:gd name="connsiteY38" fmla="*/ 3587981 h 3654591"/>
              <a:gd name="connsiteX39" fmla="*/ 3101216 w 5170614"/>
              <a:gd name="connsiteY39" fmla="*/ 3595667 h 3654591"/>
              <a:gd name="connsiteX40" fmla="*/ 3132920 w 5170614"/>
              <a:gd name="connsiteY40" fmla="*/ 3585419 h 3654591"/>
              <a:gd name="connsiteX41" fmla="*/ 2653218 w 5170614"/>
              <a:gd name="connsiteY41" fmla="*/ 3513366 h 3654591"/>
              <a:gd name="connsiteX42" fmla="*/ 2733468 w 5170614"/>
              <a:gd name="connsiteY42" fmla="*/ 3547174 h 3654591"/>
              <a:gd name="connsiteX43" fmla="*/ 2765082 w 5170614"/>
              <a:gd name="connsiteY43" fmla="*/ 3530270 h 3654591"/>
              <a:gd name="connsiteX44" fmla="*/ 2813718 w 5170614"/>
              <a:gd name="connsiteY44" fmla="*/ 3549588 h 3654591"/>
              <a:gd name="connsiteX45" fmla="*/ 2845332 w 5170614"/>
              <a:gd name="connsiteY45" fmla="*/ 3547174 h 3654591"/>
              <a:gd name="connsiteX46" fmla="*/ 2855060 w 5170614"/>
              <a:gd name="connsiteY46" fmla="*/ 3547174 h 3654591"/>
              <a:gd name="connsiteX47" fmla="*/ 2816150 w 5170614"/>
              <a:gd name="connsiteY47" fmla="*/ 3554418 h 3654591"/>
              <a:gd name="connsiteX48" fmla="*/ 2859924 w 5170614"/>
              <a:gd name="connsiteY48" fmla="*/ 3566492 h 3654591"/>
              <a:gd name="connsiteX49" fmla="*/ 2869650 w 5170614"/>
              <a:gd name="connsiteY49" fmla="*/ 3576151 h 3654591"/>
              <a:gd name="connsiteX50" fmla="*/ 2893970 w 5170614"/>
              <a:gd name="connsiteY50" fmla="*/ 3578566 h 3654591"/>
              <a:gd name="connsiteX51" fmla="*/ 2910992 w 5170614"/>
              <a:gd name="connsiteY51" fmla="*/ 3588225 h 3654591"/>
              <a:gd name="connsiteX52" fmla="*/ 2898832 w 5170614"/>
              <a:gd name="connsiteY52" fmla="*/ 3600299 h 3654591"/>
              <a:gd name="connsiteX53" fmla="*/ 2876946 w 5170614"/>
              <a:gd name="connsiteY53" fmla="*/ 3593055 h 3654591"/>
              <a:gd name="connsiteX54" fmla="*/ 2876946 w 5170614"/>
              <a:gd name="connsiteY54" fmla="*/ 3602714 h 3654591"/>
              <a:gd name="connsiteX55" fmla="*/ 2762650 w 5170614"/>
              <a:gd name="connsiteY55" fmla="*/ 3588225 h 3654591"/>
              <a:gd name="connsiteX56" fmla="*/ 2735900 w 5170614"/>
              <a:gd name="connsiteY56" fmla="*/ 3573737 h 3654591"/>
              <a:gd name="connsiteX57" fmla="*/ 2677536 w 5170614"/>
              <a:gd name="connsiteY57" fmla="*/ 3566492 h 3654591"/>
              <a:gd name="connsiteX58" fmla="*/ 2633764 w 5170614"/>
              <a:gd name="connsiteY58" fmla="*/ 3561662 h 3654591"/>
              <a:gd name="connsiteX59" fmla="*/ 2599718 w 5170614"/>
              <a:gd name="connsiteY59" fmla="*/ 3537514 h 3654591"/>
              <a:gd name="connsiteX60" fmla="*/ 2626468 w 5170614"/>
              <a:gd name="connsiteY60" fmla="*/ 3515781 h 3654591"/>
              <a:gd name="connsiteX61" fmla="*/ 2633764 w 5170614"/>
              <a:gd name="connsiteY61" fmla="*/ 3520611 h 3654591"/>
              <a:gd name="connsiteX62" fmla="*/ 2653218 w 5170614"/>
              <a:gd name="connsiteY62" fmla="*/ 3513366 h 3654591"/>
              <a:gd name="connsiteX63" fmla="*/ 3230102 w 5170614"/>
              <a:gd name="connsiteY63" fmla="*/ 3428046 h 3654591"/>
              <a:gd name="connsiteX64" fmla="*/ 3256852 w 5170614"/>
              <a:gd name="connsiteY64" fmla="*/ 3440900 h 3654591"/>
              <a:gd name="connsiteX65" fmla="*/ 3244658 w 5170614"/>
              <a:gd name="connsiteY65" fmla="*/ 3455722 h 3654591"/>
              <a:gd name="connsiteX66" fmla="*/ 3225148 w 5170614"/>
              <a:gd name="connsiteY66" fmla="*/ 3433488 h 3654591"/>
              <a:gd name="connsiteX67" fmla="*/ 3230102 w 5170614"/>
              <a:gd name="connsiteY67" fmla="*/ 3428046 h 3654591"/>
              <a:gd name="connsiteX68" fmla="*/ 3287116 w 5170614"/>
              <a:gd name="connsiteY68" fmla="*/ 3424017 h 3654591"/>
              <a:gd name="connsiteX69" fmla="*/ 3335152 w 5170614"/>
              <a:gd name="connsiteY69" fmla="*/ 3424017 h 3654591"/>
              <a:gd name="connsiteX70" fmla="*/ 3351964 w 5170614"/>
              <a:gd name="connsiteY70" fmla="*/ 3429205 h 3654591"/>
              <a:gd name="connsiteX71" fmla="*/ 3354366 w 5170614"/>
              <a:gd name="connsiteY71" fmla="*/ 3429205 h 3654591"/>
              <a:gd name="connsiteX72" fmla="*/ 3366376 w 5170614"/>
              <a:gd name="connsiteY72" fmla="*/ 3449957 h 3654591"/>
              <a:gd name="connsiteX73" fmla="*/ 3361572 w 5170614"/>
              <a:gd name="connsiteY73" fmla="*/ 3449957 h 3654591"/>
              <a:gd name="connsiteX74" fmla="*/ 3323142 w 5170614"/>
              <a:gd name="connsiteY74" fmla="*/ 3439581 h 3654591"/>
              <a:gd name="connsiteX75" fmla="*/ 3299124 w 5170614"/>
              <a:gd name="connsiteY75" fmla="*/ 3439581 h 3654591"/>
              <a:gd name="connsiteX76" fmla="*/ 3279910 w 5170614"/>
              <a:gd name="connsiteY76" fmla="*/ 3434393 h 3654591"/>
              <a:gd name="connsiteX77" fmla="*/ 3287116 w 5170614"/>
              <a:gd name="connsiteY77" fmla="*/ 3424017 h 3654591"/>
              <a:gd name="connsiteX78" fmla="*/ 2671132 w 5170614"/>
              <a:gd name="connsiteY78" fmla="*/ 3412489 h 3654591"/>
              <a:gd name="connsiteX79" fmla="*/ 2680098 w 5170614"/>
              <a:gd name="connsiteY79" fmla="*/ 3412489 h 3654591"/>
              <a:gd name="connsiteX80" fmla="*/ 2689066 w 5170614"/>
              <a:gd name="connsiteY80" fmla="*/ 3420055 h 3654591"/>
              <a:gd name="connsiteX81" fmla="*/ 2677858 w 5170614"/>
              <a:gd name="connsiteY81" fmla="*/ 3432665 h 3654591"/>
              <a:gd name="connsiteX82" fmla="*/ 2671132 w 5170614"/>
              <a:gd name="connsiteY82" fmla="*/ 3420055 h 3654591"/>
              <a:gd name="connsiteX83" fmla="*/ 2671132 w 5170614"/>
              <a:gd name="connsiteY83" fmla="*/ 3412489 h 3654591"/>
              <a:gd name="connsiteX84" fmla="*/ 2614954 w 5170614"/>
              <a:gd name="connsiteY84" fmla="*/ 3377903 h 3654591"/>
              <a:gd name="connsiteX85" fmla="*/ 2640618 w 5170614"/>
              <a:gd name="connsiteY85" fmla="*/ 3414310 h 3654591"/>
              <a:gd name="connsiteX86" fmla="*/ 2642952 w 5170614"/>
              <a:gd name="connsiteY86" fmla="*/ 3424018 h 3654591"/>
              <a:gd name="connsiteX87" fmla="*/ 2633620 w 5170614"/>
              <a:gd name="connsiteY87" fmla="*/ 3424018 h 3654591"/>
              <a:gd name="connsiteX88" fmla="*/ 2621952 w 5170614"/>
              <a:gd name="connsiteY88" fmla="*/ 3419164 h 3654591"/>
              <a:gd name="connsiteX89" fmla="*/ 2614954 w 5170614"/>
              <a:gd name="connsiteY89" fmla="*/ 3404601 h 3654591"/>
              <a:gd name="connsiteX90" fmla="*/ 2593954 w 5170614"/>
              <a:gd name="connsiteY90" fmla="*/ 3392466 h 3654591"/>
              <a:gd name="connsiteX91" fmla="*/ 2614954 w 5170614"/>
              <a:gd name="connsiteY91" fmla="*/ 3377903 h 3654591"/>
              <a:gd name="connsiteX92" fmla="*/ 2403010 w 5170614"/>
              <a:gd name="connsiteY92" fmla="*/ 3366374 h 3654591"/>
              <a:gd name="connsiteX93" fmla="*/ 2406522 w 5170614"/>
              <a:gd name="connsiteY93" fmla="*/ 3366374 h 3654591"/>
              <a:gd name="connsiteX94" fmla="*/ 2407332 w 5170614"/>
              <a:gd name="connsiteY94" fmla="*/ 3366374 h 3654591"/>
              <a:gd name="connsiteX95" fmla="*/ 2407332 w 5170614"/>
              <a:gd name="connsiteY95" fmla="*/ 3371178 h 3654591"/>
              <a:gd name="connsiteX96" fmla="*/ 2400848 w 5170614"/>
              <a:gd name="connsiteY96" fmla="*/ 3366374 h 3654591"/>
              <a:gd name="connsiteX97" fmla="*/ 2403010 w 5170614"/>
              <a:gd name="connsiteY97" fmla="*/ 3366374 h 3654591"/>
              <a:gd name="connsiteX98" fmla="*/ 2418140 w 5170614"/>
              <a:gd name="connsiteY98" fmla="*/ 3395196 h 3654591"/>
              <a:gd name="connsiteX99" fmla="*/ 2400848 w 5170614"/>
              <a:gd name="connsiteY99" fmla="*/ 3371178 h 3654591"/>
              <a:gd name="connsiteX100" fmla="*/ 2400848 w 5170614"/>
              <a:gd name="connsiteY100" fmla="*/ 3366374 h 3654591"/>
              <a:gd name="connsiteX101" fmla="*/ 2365300 w 5170614"/>
              <a:gd name="connsiteY101" fmla="*/ 3300085 h 3654591"/>
              <a:gd name="connsiteX102" fmla="*/ 2379712 w 5170614"/>
              <a:gd name="connsiteY102" fmla="*/ 3328907 h 3654591"/>
              <a:gd name="connsiteX103" fmla="*/ 2360496 w 5170614"/>
              <a:gd name="connsiteY103" fmla="*/ 3302705 h 3654591"/>
              <a:gd name="connsiteX104" fmla="*/ 3191440 w 5170614"/>
              <a:gd name="connsiteY104" fmla="*/ 3285673 h 3654591"/>
              <a:gd name="connsiteX105" fmla="*/ 3196328 w 5170614"/>
              <a:gd name="connsiteY105" fmla="*/ 3285673 h 3654591"/>
              <a:gd name="connsiteX106" fmla="*/ 3191440 w 5170614"/>
              <a:gd name="connsiteY106" fmla="*/ 3295342 h 3654591"/>
              <a:gd name="connsiteX107" fmla="*/ 3159662 w 5170614"/>
              <a:gd name="connsiteY107" fmla="*/ 3329185 h 3654591"/>
              <a:gd name="connsiteX108" fmla="*/ 3122996 w 5170614"/>
              <a:gd name="connsiteY108" fmla="*/ 3321933 h 3654591"/>
              <a:gd name="connsiteX109" fmla="*/ 3081442 w 5170614"/>
              <a:gd name="connsiteY109" fmla="*/ 3324350 h 3654591"/>
              <a:gd name="connsiteX110" fmla="*/ 3044776 w 5170614"/>
              <a:gd name="connsiteY110" fmla="*/ 3343688 h 3654591"/>
              <a:gd name="connsiteX111" fmla="*/ 3069220 w 5170614"/>
              <a:gd name="connsiteY111" fmla="*/ 3377531 h 3654591"/>
              <a:gd name="connsiteX112" fmla="*/ 3078998 w 5170614"/>
              <a:gd name="connsiteY112" fmla="*/ 3367861 h 3654591"/>
              <a:gd name="connsiteX113" fmla="*/ 3078998 w 5170614"/>
              <a:gd name="connsiteY113" fmla="*/ 3372696 h 3654591"/>
              <a:gd name="connsiteX114" fmla="*/ 3142552 w 5170614"/>
              <a:gd name="connsiteY114" fmla="*/ 3353358 h 3654591"/>
              <a:gd name="connsiteX115" fmla="*/ 3142552 w 5170614"/>
              <a:gd name="connsiteY115" fmla="*/ 3360610 h 3654591"/>
              <a:gd name="connsiteX116" fmla="*/ 3086330 w 5170614"/>
              <a:gd name="connsiteY116" fmla="*/ 3392034 h 3654591"/>
              <a:gd name="connsiteX117" fmla="*/ 3113220 w 5170614"/>
              <a:gd name="connsiteY117" fmla="*/ 3437963 h 3654591"/>
              <a:gd name="connsiteX118" fmla="*/ 3108330 w 5170614"/>
              <a:gd name="connsiteY118" fmla="*/ 3442798 h 3654591"/>
              <a:gd name="connsiteX119" fmla="*/ 3122996 w 5170614"/>
              <a:gd name="connsiteY119" fmla="*/ 3462136 h 3654591"/>
              <a:gd name="connsiteX120" fmla="*/ 3098552 w 5170614"/>
              <a:gd name="connsiteY120" fmla="*/ 3486309 h 3654591"/>
              <a:gd name="connsiteX121" fmla="*/ 3086330 w 5170614"/>
              <a:gd name="connsiteY121" fmla="*/ 3486309 h 3654591"/>
              <a:gd name="connsiteX122" fmla="*/ 3086330 w 5170614"/>
              <a:gd name="connsiteY122" fmla="*/ 3476640 h 3654591"/>
              <a:gd name="connsiteX123" fmla="*/ 3069220 w 5170614"/>
              <a:gd name="connsiteY123" fmla="*/ 3442798 h 3654591"/>
              <a:gd name="connsiteX124" fmla="*/ 3071664 w 5170614"/>
              <a:gd name="connsiteY124" fmla="*/ 3421042 h 3654591"/>
              <a:gd name="connsiteX125" fmla="*/ 3064332 w 5170614"/>
              <a:gd name="connsiteY125" fmla="*/ 3421042 h 3654591"/>
              <a:gd name="connsiteX126" fmla="*/ 3047220 w 5170614"/>
              <a:gd name="connsiteY126" fmla="*/ 3433129 h 3654591"/>
              <a:gd name="connsiteX127" fmla="*/ 3056998 w 5170614"/>
              <a:gd name="connsiteY127" fmla="*/ 3469388 h 3654591"/>
              <a:gd name="connsiteX128" fmla="*/ 3042332 w 5170614"/>
              <a:gd name="connsiteY128" fmla="*/ 3510482 h 3654591"/>
              <a:gd name="connsiteX129" fmla="*/ 3022778 w 5170614"/>
              <a:gd name="connsiteY129" fmla="*/ 3495978 h 3654591"/>
              <a:gd name="connsiteX130" fmla="*/ 3022778 w 5170614"/>
              <a:gd name="connsiteY130" fmla="*/ 3445215 h 3654591"/>
              <a:gd name="connsiteX131" fmla="*/ 3003222 w 5170614"/>
              <a:gd name="connsiteY131" fmla="*/ 3433129 h 3654591"/>
              <a:gd name="connsiteX132" fmla="*/ 3022778 w 5170614"/>
              <a:gd name="connsiteY132" fmla="*/ 3375113 h 3654591"/>
              <a:gd name="connsiteX133" fmla="*/ 3032554 w 5170614"/>
              <a:gd name="connsiteY133" fmla="*/ 3358192 h 3654591"/>
              <a:gd name="connsiteX134" fmla="*/ 3071664 w 5170614"/>
              <a:gd name="connsiteY134" fmla="*/ 3297760 h 3654591"/>
              <a:gd name="connsiteX135" fmla="*/ 3147440 w 5170614"/>
              <a:gd name="connsiteY135" fmla="*/ 3309846 h 3654591"/>
              <a:gd name="connsiteX136" fmla="*/ 3157218 w 5170614"/>
              <a:gd name="connsiteY136" fmla="*/ 3309846 h 3654591"/>
              <a:gd name="connsiteX137" fmla="*/ 3191440 w 5170614"/>
              <a:gd name="connsiteY137" fmla="*/ 3285673 h 3654591"/>
              <a:gd name="connsiteX138" fmla="*/ 3277604 w 5170614"/>
              <a:gd name="connsiteY138" fmla="*/ 3265499 h 3654591"/>
              <a:gd name="connsiteX139" fmla="*/ 3302968 w 5170614"/>
              <a:gd name="connsiteY139" fmla="*/ 3294157 h 3654591"/>
              <a:gd name="connsiteX140" fmla="*/ 3293746 w 5170614"/>
              <a:gd name="connsiteY140" fmla="*/ 3306097 h 3654591"/>
              <a:gd name="connsiteX141" fmla="*/ 3300662 w 5170614"/>
              <a:gd name="connsiteY141" fmla="*/ 3322814 h 3654591"/>
              <a:gd name="connsiteX142" fmla="*/ 3277604 w 5170614"/>
              <a:gd name="connsiteY142" fmla="*/ 3325202 h 3654591"/>
              <a:gd name="connsiteX143" fmla="*/ 3277604 w 5170614"/>
              <a:gd name="connsiteY143" fmla="*/ 3332366 h 3654591"/>
              <a:gd name="connsiteX144" fmla="*/ 3289134 w 5170614"/>
              <a:gd name="connsiteY144" fmla="*/ 3349083 h 3654591"/>
              <a:gd name="connsiteX145" fmla="*/ 3275300 w 5170614"/>
              <a:gd name="connsiteY145" fmla="*/ 3329978 h 3654591"/>
              <a:gd name="connsiteX146" fmla="*/ 3275300 w 5170614"/>
              <a:gd name="connsiteY146" fmla="*/ 3315650 h 3654591"/>
              <a:gd name="connsiteX147" fmla="*/ 3268382 w 5170614"/>
              <a:gd name="connsiteY147" fmla="*/ 3286992 h 3654591"/>
              <a:gd name="connsiteX148" fmla="*/ 3277604 w 5170614"/>
              <a:gd name="connsiteY148" fmla="*/ 3265499 h 3654591"/>
              <a:gd name="connsiteX149" fmla="*/ 2291324 w 5170614"/>
              <a:gd name="connsiteY149" fmla="*/ 3164622 h 3654591"/>
              <a:gd name="connsiteX150" fmla="*/ 2296180 w 5170614"/>
              <a:gd name="connsiteY150" fmla="*/ 3164622 h 3654591"/>
              <a:gd name="connsiteX151" fmla="*/ 2318022 w 5170614"/>
              <a:gd name="connsiteY151" fmla="*/ 3174310 h 3654591"/>
              <a:gd name="connsiteX152" fmla="*/ 2354430 w 5170614"/>
              <a:gd name="connsiteY152" fmla="*/ 3174310 h 3654591"/>
              <a:gd name="connsiteX153" fmla="*/ 2393262 w 5170614"/>
              <a:gd name="connsiteY153" fmla="*/ 3213059 h 3654591"/>
              <a:gd name="connsiteX154" fmla="*/ 2405398 w 5170614"/>
              <a:gd name="connsiteY154" fmla="*/ 3220324 h 3654591"/>
              <a:gd name="connsiteX155" fmla="*/ 2439378 w 5170614"/>
              <a:gd name="connsiteY155" fmla="*/ 3249386 h 3654591"/>
              <a:gd name="connsiteX156" fmla="*/ 2500054 w 5170614"/>
              <a:gd name="connsiteY156" fmla="*/ 3292979 h 3654591"/>
              <a:gd name="connsiteX157" fmla="*/ 2536462 w 5170614"/>
              <a:gd name="connsiteY157" fmla="*/ 3319619 h 3654591"/>
              <a:gd name="connsiteX158" fmla="*/ 2534034 w 5170614"/>
              <a:gd name="connsiteY158" fmla="*/ 3324463 h 3654591"/>
              <a:gd name="connsiteX159" fmla="*/ 2541316 w 5170614"/>
              <a:gd name="connsiteY159" fmla="*/ 3324463 h 3654591"/>
              <a:gd name="connsiteX160" fmla="*/ 2551024 w 5170614"/>
              <a:gd name="connsiteY160" fmla="*/ 3334150 h 3654591"/>
              <a:gd name="connsiteX161" fmla="*/ 2546170 w 5170614"/>
              <a:gd name="connsiteY161" fmla="*/ 3343837 h 3654591"/>
              <a:gd name="connsiteX162" fmla="*/ 2568014 w 5170614"/>
              <a:gd name="connsiteY162" fmla="*/ 3360790 h 3654591"/>
              <a:gd name="connsiteX163" fmla="*/ 2592284 w 5170614"/>
              <a:gd name="connsiteY163" fmla="*/ 3401961 h 3654591"/>
              <a:gd name="connsiteX164" fmla="*/ 2614128 w 5170614"/>
              <a:gd name="connsiteY164" fmla="*/ 3421336 h 3654591"/>
              <a:gd name="connsiteX165" fmla="*/ 2614128 w 5170614"/>
              <a:gd name="connsiteY165" fmla="*/ 3467351 h 3654591"/>
              <a:gd name="connsiteX166" fmla="*/ 2609274 w 5170614"/>
              <a:gd name="connsiteY166" fmla="*/ 3498834 h 3654591"/>
              <a:gd name="connsiteX167" fmla="*/ 2580148 w 5170614"/>
              <a:gd name="connsiteY167" fmla="*/ 3513365 h 3654591"/>
              <a:gd name="connsiteX168" fmla="*/ 2553450 w 5170614"/>
              <a:gd name="connsiteY168" fmla="*/ 3484303 h 3654591"/>
              <a:gd name="connsiteX169" fmla="*/ 2495200 w 5170614"/>
              <a:gd name="connsiteY169" fmla="*/ 3435867 h 3654591"/>
              <a:gd name="connsiteX170" fmla="*/ 2453940 w 5170614"/>
              <a:gd name="connsiteY170" fmla="*/ 3370477 h 3654591"/>
              <a:gd name="connsiteX171" fmla="*/ 2434524 w 5170614"/>
              <a:gd name="connsiteY171" fmla="*/ 3343837 h 3654591"/>
              <a:gd name="connsiteX172" fmla="*/ 2432096 w 5170614"/>
              <a:gd name="connsiteY172" fmla="*/ 3334150 h 3654591"/>
              <a:gd name="connsiteX173" fmla="*/ 2415106 w 5170614"/>
              <a:gd name="connsiteY173" fmla="*/ 3329306 h 3654591"/>
              <a:gd name="connsiteX174" fmla="*/ 2400544 w 5170614"/>
              <a:gd name="connsiteY174" fmla="*/ 3292979 h 3654591"/>
              <a:gd name="connsiteX175" fmla="*/ 2359284 w 5170614"/>
              <a:gd name="connsiteY175" fmla="*/ 3256652 h 3654591"/>
              <a:gd name="connsiteX176" fmla="*/ 2344720 w 5170614"/>
              <a:gd name="connsiteY176" fmla="*/ 3225168 h 3654591"/>
              <a:gd name="connsiteX177" fmla="*/ 2318022 w 5170614"/>
              <a:gd name="connsiteY177" fmla="*/ 3215481 h 3654591"/>
              <a:gd name="connsiteX178" fmla="*/ 2291324 w 5170614"/>
              <a:gd name="connsiteY178" fmla="*/ 3171888 h 3654591"/>
              <a:gd name="connsiteX179" fmla="*/ 2291324 w 5170614"/>
              <a:gd name="connsiteY179" fmla="*/ 3164622 h 3654591"/>
              <a:gd name="connsiteX180" fmla="*/ 2954044 w 5170614"/>
              <a:gd name="connsiteY180" fmla="*/ 3121391 h 3654591"/>
              <a:gd name="connsiteX181" fmla="*/ 2971042 w 5170614"/>
              <a:gd name="connsiteY181" fmla="*/ 3148148 h 3654591"/>
              <a:gd name="connsiteX182" fmla="*/ 3014752 w 5170614"/>
              <a:gd name="connsiteY182" fmla="*/ 3177338 h 3654591"/>
              <a:gd name="connsiteX183" fmla="*/ 2990468 w 5170614"/>
              <a:gd name="connsiteY183" fmla="*/ 3191933 h 3654591"/>
              <a:gd name="connsiteX184" fmla="*/ 2995324 w 5170614"/>
              <a:gd name="connsiteY184" fmla="*/ 3196798 h 3654591"/>
              <a:gd name="connsiteX185" fmla="*/ 2963756 w 5170614"/>
              <a:gd name="connsiteY185" fmla="*/ 3211393 h 3654591"/>
              <a:gd name="connsiteX186" fmla="*/ 2968614 w 5170614"/>
              <a:gd name="connsiteY186" fmla="*/ 3221123 h 3654591"/>
              <a:gd name="connsiteX187" fmla="*/ 2961328 w 5170614"/>
              <a:gd name="connsiteY187" fmla="*/ 3228420 h 3654591"/>
              <a:gd name="connsiteX188" fmla="*/ 3009894 w 5170614"/>
              <a:gd name="connsiteY188" fmla="*/ 3298962 h 3654591"/>
              <a:gd name="connsiteX189" fmla="*/ 2985612 w 5170614"/>
              <a:gd name="connsiteY189" fmla="*/ 3308692 h 3654591"/>
              <a:gd name="connsiteX190" fmla="*/ 2975898 w 5170614"/>
              <a:gd name="connsiteY190" fmla="*/ 3311124 h 3654591"/>
              <a:gd name="connsiteX191" fmla="*/ 2971042 w 5170614"/>
              <a:gd name="connsiteY191" fmla="*/ 3323287 h 3654591"/>
              <a:gd name="connsiteX192" fmla="*/ 2956472 w 5170614"/>
              <a:gd name="connsiteY192" fmla="*/ 3369504 h 3654591"/>
              <a:gd name="connsiteX193" fmla="*/ 2932190 w 5170614"/>
              <a:gd name="connsiteY193" fmla="*/ 3396261 h 3654591"/>
              <a:gd name="connsiteX194" fmla="*/ 2937046 w 5170614"/>
              <a:gd name="connsiteY194" fmla="*/ 3410856 h 3654591"/>
              <a:gd name="connsiteX195" fmla="*/ 2924904 w 5170614"/>
              <a:gd name="connsiteY195" fmla="*/ 3447343 h 3654591"/>
              <a:gd name="connsiteX196" fmla="*/ 2890908 w 5170614"/>
              <a:gd name="connsiteY196" fmla="*/ 3464370 h 3654591"/>
              <a:gd name="connsiteX197" fmla="*/ 2878766 w 5170614"/>
              <a:gd name="connsiteY197" fmla="*/ 3449775 h 3654591"/>
              <a:gd name="connsiteX198" fmla="*/ 2830200 w 5170614"/>
              <a:gd name="connsiteY198" fmla="*/ 3432748 h 3654591"/>
              <a:gd name="connsiteX199" fmla="*/ 2803490 w 5170614"/>
              <a:gd name="connsiteY199" fmla="*/ 3442478 h 3654591"/>
              <a:gd name="connsiteX200" fmla="*/ 2796204 w 5170614"/>
              <a:gd name="connsiteY200" fmla="*/ 3437613 h 3654591"/>
              <a:gd name="connsiteX201" fmla="*/ 2793776 w 5170614"/>
              <a:gd name="connsiteY201" fmla="*/ 3423018 h 3654591"/>
              <a:gd name="connsiteX202" fmla="*/ 2771922 w 5170614"/>
              <a:gd name="connsiteY202" fmla="*/ 3427883 h 3654591"/>
              <a:gd name="connsiteX203" fmla="*/ 2733070 w 5170614"/>
              <a:gd name="connsiteY203" fmla="*/ 3369504 h 3654591"/>
              <a:gd name="connsiteX204" fmla="*/ 2735498 w 5170614"/>
              <a:gd name="connsiteY204" fmla="*/ 3362206 h 3654591"/>
              <a:gd name="connsiteX205" fmla="*/ 2720928 w 5170614"/>
              <a:gd name="connsiteY205" fmla="*/ 3357341 h 3654591"/>
              <a:gd name="connsiteX206" fmla="*/ 2706358 w 5170614"/>
              <a:gd name="connsiteY206" fmla="*/ 3311124 h 3654591"/>
              <a:gd name="connsiteX207" fmla="*/ 2742782 w 5170614"/>
              <a:gd name="connsiteY207" fmla="*/ 3301394 h 3654591"/>
              <a:gd name="connsiteX208" fmla="*/ 2786492 w 5170614"/>
              <a:gd name="connsiteY208" fmla="*/ 3252745 h 3654591"/>
              <a:gd name="connsiteX209" fmla="*/ 2815632 w 5170614"/>
              <a:gd name="connsiteY209" fmla="*/ 3243015 h 3654591"/>
              <a:gd name="connsiteX210" fmla="*/ 2842342 w 5170614"/>
              <a:gd name="connsiteY210" fmla="*/ 3221123 h 3654591"/>
              <a:gd name="connsiteX211" fmla="*/ 2849628 w 5170614"/>
              <a:gd name="connsiteY211" fmla="*/ 3206528 h 3654591"/>
              <a:gd name="connsiteX212" fmla="*/ 2859340 w 5170614"/>
              <a:gd name="connsiteY212" fmla="*/ 3199230 h 3654591"/>
              <a:gd name="connsiteX213" fmla="*/ 2866626 w 5170614"/>
              <a:gd name="connsiteY213" fmla="*/ 3191933 h 3654591"/>
              <a:gd name="connsiteX214" fmla="*/ 2905478 w 5170614"/>
              <a:gd name="connsiteY214" fmla="*/ 3177338 h 3654591"/>
              <a:gd name="connsiteX215" fmla="*/ 2954044 w 5170614"/>
              <a:gd name="connsiteY215" fmla="*/ 3121391 h 3654591"/>
              <a:gd name="connsiteX216" fmla="*/ 1830294 w 5170614"/>
              <a:gd name="connsiteY216" fmla="*/ 3043571 h 3654591"/>
              <a:gd name="connsiteX217" fmla="*/ 1876294 w 5170614"/>
              <a:gd name="connsiteY217" fmla="*/ 3115626 h 3654591"/>
              <a:gd name="connsiteX218" fmla="*/ 1842400 w 5170614"/>
              <a:gd name="connsiteY218" fmla="*/ 3158858 h 3654591"/>
              <a:gd name="connsiteX219" fmla="*/ 1815768 w 5170614"/>
              <a:gd name="connsiteY219" fmla="*/ 3127635 h 3654591"/>
              <a:gd name="connsiteX220" fmla="*/ 1830294 w 5170614"/>
              <a:gd name="connsiteY220" fmla="*/ 3043571 h 3654591"/>
              <a:gd name="connsiteX221" fmla="*/ 3207160 w 5170614"/>
              <a:gd name="connsiteY221" fmla="*/ 3034925 h 3654591"/>
              <a:gd name="connsiteX222" fmla="*/ 3221472 w 5170614"/>
              <a:gd name="connsiteY222" fmla="*/ 3044714 h 3654591"/>
              <a:gd name="connsiteX223" fmla="*/ 3245324 w 5170614"/>
              <a:gd name="connsiteY223" fmla="*/ 3115681 h 3654591"/>
              <a:gd name="connsiteX224" fmla="*/ 3233398 w 5170614"/>
              <a:gd name="connsiteY224" fmla="*/ 3147494 h 3654591"/>
              <a:gd name="connsiteX225" fmla="*/ 3221472 w 5170614"/>
              <a:gd name="connsiteY225" fmla="*/ 3123023 h 3654591"/>
              <a:gd name="connsiteX226" fmla="*/ 3221472 w 5170614"/>
              <a:gd name="connsiteY226" fmla="*/ 3127917 h 3654591"/>
              <a:gd name="connsiteX227" fmla="*/ 3216702 w 5170614"/>
              <a:gd name="connsiteY227" fmla="*/ 3120576 h 3654591"/>
              <a:gd name="connsiteX228" fmla="*/ 3207160 w 5170614"/>
              <a:gd name="connsiteY228" fmla="*/ 3132811 h 3654591"/>
              <a:gd name="connsiteX229" fmla="*/ 3219086 w 5170614"/>
              <a:gd name="connsiteY229" fmla="*/ 3152388 h 3654591"/>
              <a:gd name="connsiteX230" fmla="*/ 3207160 w 5170614"/>
              <a:gd name="connsiteY230" fmla="*/ 3164624 h 3654591"/>
              <a:gd name="connsiteX231" fmla="*/ 3202390 w 5170614"/>
              <a:gd name="connsiteY231" fmla="*/ 3157283 h 3654591"/>
              <a:gd name="connsiteX232" fmla="*/ 3192848 w 5170614"/>
              <a:gd name="connsiteY232" fmla="*/ 3159730 h 3654591"/>
              <a:gd name="connsiteX233" fmla="*/ 3168996 w 5170614"/>
              <a:gd name="connsiteY233" fmla="*/ 3125470 h 3654591"/>
              <a:gd name="connsiteX234" fmla="*/ 3173766 w 5170614"/>
              <a:gd name="connsiteY234" fmla="*/ 3113234 h 3654591"/>
              <a:gd name="connsiteX235" fmla="*/ 3171382 w 5170614"/>
              <a:gd name="connsiteY235" fmla="*/ 3105893 h 3654591"/>
              <a:gd name="connsiteX236" fmla="*/ 3157070 w 5170614"/>
              <a:gd name="connsiteY236" fmla="*/ 3103445 h 3654591"/>
              <a:gd name="connsiteX237" fmla="*/ 3157070 w 5170614"/>
              <a:gd name="connsiteY237" fmla="*/ 3113234 h 3654591"/>
              <a:gd name="connsiteX238" fmla="*/ 3147530 w 5170614"/>
              <a:gd name="connsiteY238" fmla="*/ 3108340 h 3654591"/>
              <a:gd name="connsiteX239" fmla="*/ 3145144 w 5170614"/>
              <a:gd name="connsiteY239" fmla="*/ 3113234 h 3654591"/>
              <a:gd name="connsiteX240" fmla="*/ 3135602 w 5170614"/>
              <a:gd name="connsiteY240" fmla="*/ 3103445 h 3654591"/>
              <a:gd name="connsiteX241" fmla="*/ 3116520 w 5170614"/>
              <a:gd name="connsiteY241" fmla="*/ 3145047 h 3654591"/>
              <a:gd name="connsiteX242" fmla="*/ 3116520 w 5170614"/>
              <a:gd name="connsiteY242" fmla="*/ 3123023 h 3654591"/>
              <a:gd name="connsiteX243" fmla="*/ 3111750 w 5170614"/>
              <a:gd name="connsiteY243" fmla="*/ 3113234 h 3654591"/>
              <a:gd name="connsiteX244" fmla="*/ 3118906 w 5170614"/>
              <a:gd name="connsiteY244" fmla="*/ 3088763 h 3654591"/>
              <a:gd name="connsiteX245" fmla="*/ 3152300 w 5170614"/>
              <a:gd name="connsiteY245" fmla="*/ 3069185 h 3654591"/>
              <a:gd name="connsiteX246" fmla="*/ 3168996 w 5170614"/>
              <a:gd name="connsiteY246" fmla="*/ 3083868 h 3654591"/>
              <a:gd name="connsiteX247" fmla="*/ 3173766 w 5170614"/>
              <a:gd name="connsiteY247" fmla="*/ 3083868 h 3654591"/>
              <a:gd name="connsiteX248" fmla="*/ 3183308 w 5170614"/>
              <a:gd name="connsiteY248" fmla="*/ 3071633 h 3654591"/>
              <a:gd name="connsiteX249" fmla="*/ 3204774 w 5170614"/>
              <a:gd name="connsiteY249" fmla="*/ 3056950 h 3654591"/>
              <a:gd name="connsiteX250" fmla="*/ 3207160 w 5170614"/>
              <a:gd name="connsiteY250" fmla="*/ 3034925 h 3654591"/>
              <a:gd name="connsiteX251" fmla="*/ 3169308 w 5170614"/>
              <a:gd name="connsiteY251" fmla="*/ 3029161 h 3654591"/>
              <a:gd name="connsiteX252" fmla="*/ 3181916 w 5170614"/>
              <a:gd name="connsiteY252" fmla="*/ 3029161 h 3654591"/>
              <a:gd name="connsiteX253" fmla="*/ 3166784 w 5170614"/>
              <a:gd name="connsiteY253" fmla="*/ 3049337 h 3654591"/>
              <a:gd name="connsiteX254" fmla="*/ 3161740 w 5170614"/>
              <a:gd name="connsiteY254" fmla="*/ 3044293 h 3654591"/>
              <a:gd name="connsiteX255" fmla="*/ 3169308 w 5170614"/>
              <a:gd name="connsiteY255" fmla="*/ 3029161 h 3654591"/>
              <a:gd name="connsiteX256" fmla="*/ 3161330 w 5170614"/>
              <a:gd name="connsiteY256" fmla="*/ 3006104 h 3654591"/>
              <a:gd name="connsiteX257" fmla="*/ 3167508 w 5170614"/>
              <a:gd name="connsiteY257" fmla="*/ 3006104 h 3654591"/>
              <a:gd name="connsiteX258" fmla="*/ 3157212 w 5170614"/>
              <a:gd name="connsiteY258" fmla="*/ 3043573 h 3654591"/>
              <a:gd name="connsiteX259" fmla="*/ 3153096 w 5170614"/>
              <a:gd name="connsiteY259" fmla="*/ 3043573 h 3654591"/>
              <a:gd name="connsiteX260" fmla="*/ 3161330 w 5170614"/>
              <a:gd name="connsiteY260" fmla="*/ 3006104 h 3654591"/>
              <a:gd name="connsiteX261" fmla="*/ 3141154 w 5170614"/>
              <a:gd name="connsiteY261" fmla="*/ 3005623 h 3654591"/>
              <a:gd name="connsiteX262" fmla="*/ 3155976 w 5170614"/>
              <a:gd name="connsiteY262" fmla="*/ 3015230 h 3654591"/>
              <a:gd name="connsiteX263" fmla="*/ 3143624 w 5170614"/>
              <a:gd name="connsiteY263" fmla="*/ 3044052 h 3654591"/>
              <a:gd name="connsiteX264" fmla="*/ 3148564 w 5170614"/>
              <a:gd name="connsiteY264" fmla="*/ 3056061 h 3654591"/>
              <a:gd name="connsiteX265" fmla="*/ 3143624 w 5170614"/>
              <a:gd name="connsiteY265" fmla="*/ 3060864 h 3654591"/>
              <a:gd name="connsiteX266" fmla="*/ 3121390 w 5170614"/>
              <a:gd name="connsiteY266" fmla="*/ 3036846 h 3654591"/>
              <a:gd name="connsiteX267" fmla="*/ 3131272 w 5170614"/>
              <a:gd name="connsiteY267" fmla="*/ 3032043 h 3654591"/>
              <a:gd name="connsiteX268" fmla="*/ 3141154 w 5170614"/>
              <a:gd name="connsiteY268" fmla="*/ 3005623 h 3654591"/>
              <a:gd name="connsiteX269" fmla="*/ 3039354 w 5170614"/>
              <a:gd name="connsiteY269" fmla="*/ 3000339 h 3654591"/>
              <a:gd name="connsiteX270" fmla="*/ 3046456 w 5170614"/>
              <a:gd name="connsiteY270" fmla="*/ 3015247 h 3654591"/>
              <a:gd name="connsiteX271" fmla="*/ 3036986 w 5170614"/>
              <a:gd name="connsiteY271" fmla="*/ 3022701 h 3654591"/>
              <a:gd name="connsiteX272" fmla="*/ 3020414 w 5170614"/>
              <a:gd name="connsiteY272" fmla="*/ 3032640 h 3654591"/>
              <a:gd name="connsiteX273" fmla="*/ 2987268 w 5170614"/>
              <a:gd name="connsiteY273" fmla="*/ 3072394 h 3654591"/>
              <a:gd name="connsiteX274" fmla="*/ 2980164 w 5170614"/>
              <a:gd name="connsiteY274" fmla="*/ 3072394 h 3654591"/>
              <a:gd name="connsiteX275" fmla="*/ 3032250 w 5170614"/>
              <a:gd name="connsiteY275" fmla="*/ 3012763 h 3654591"/>
              <a:gd name="connsiteX276" fmla="*/ 3039354 w 5170614"/>
              <a:gd name="connsiteY276" fmla="*/ 3000339 h 3654591"/>
              <a:gd name="connsiteX277" fmla="*/ 3109038 w 5170614"/>
              <a:gd name="connsiteY277" fmla="*/ 2974399 h 3654591"/>
              <a:gd name="connsiteX278" fmla="*/ 3115256 w 5170614"/>
              <a:gd name="connsiteY278" fmla="*/ 2978472 h 3654591"/>
              <a:gd name="connsiteX279" fmla="*/ 3111508 w 5170614"/>
              <a:gd name="connsiteY279" fmla="*/ 2976826 h 3654591"/>
              <a:gd name="connsiteX280" fmla="*/ 3116450 w 5170614"/>
              <a:gd name="connsiteY280" fmla="*/ 2979253 h 3654591"/>
              <a:gd name="connsiteX281" fmla="*/ 3115256 w 5170614"/>
              <a:gd name="connsiteY281" fmla="*/ 2978472 h 3654591"/>
              <a:gd name="connsiteX282" fmla="*/ 3126022 w 5170614"/>
              <a:gd name="connsiteY282" fmla="*/ 2983198 h 3654591"/>
              <a:gd name="connsiteX283" fmla="*/ 3138684 w 5170614"/>
              <a:gd name="connsiteY283" fmla="*/ 2991389 h 3654591"/>
              <a:gd name="connsiteX284" fmla="*/ 3106568 w 5170614"/>
              <a:gd name="connsiteY284" fmla="*/ 3020514 h 3654591"/>
              <a:gd name="connsiteX285" fmla="*/ 3104096 w 5170614"/>
              <a:gd name="connsiteY285" fmla="*/ 2979253 h 3654591"/>
              <a:gd name="connsiteX286" fmla="*/ 3109038 w 5170614"/>
              <a:gd name="connsiteY286" fmla="*/ 2974399 h 3654591"/>
              <a:gd name="connsiteX287" fmla="*/ 2423646 w 5170614"/>
              <a:gd name="connsiteY287" fmla="*/ 2965686 h 3654591"/>
              <a:gd name="connsiteX288" fmla="*/ 2420616 w 5170614"/>
              <a:gd name="connsiteY288" fmla="*/ 2970335 h 3654591"/>
              <a:gd name="connsiteX289" fmla="*/ 2414874 w 5170614"/>
              <a:gd name="connsiteY289" fmla="*/ 2976363 h 3654591"/>
              <a:gd name="connsiteX290" fmla="*/ 2414378 w 5170614"/>
              <a:gd name="connsiteY290" fmla="*/ 2977501 h 3654591"/>
              <a:gd name="connsiteX291" fmla="*/ 2419752 w 5170614"/>
              <a:gd name="connsiteY291" fmla="*/ 2971844 h 3654591"/>
              <a:gd name="connsiteX292" fmla="*/ 2423670 w 5170614"/>
              <a:gd name="connsiteY292" fmla="*/ 2965814 h 3654591"/>
              <a:gd name="connsiteX293" fmla="*/ 3177112 w 5170614"/>
              <a:gd name="connsiteY293" fmla="*/ 2954225 h 3654591"/>
              <a:gd name="connsiteX294" fmla="*/ 3198728 w 5170614"/>
              <a:gd name="connsiteY294" fmla="*/ 2959221 h 3654591"/>
              <a:gd name="connsiteX295" fmla="*/ 3198728 w 5170614"/>
              <a:gd name="connsiteY295" fmla="*/ 2969212 h 3654591"/>
              <a:gd name="connsiteX296" fmla="*/ 3203532 w 5170614"/>
              <a:gd name="connsiteY296" fmla="*/ 2969212 h 3654591"/>
              <a:gd name="connsiteX297" fmla="*/ 3203532 w 5170614"/>
              <a:gd name="connsiteY297" fmla="*/ 2984200 h 3654591"/>
              <a:gd name="connsiteX298" fmla="*/ 3210738 w 5170614"/>
              <a:gd name="connsiteY298" fmla="*/ 2991693 h 3654591"/>
              <a:gd name="connsiteX299" fmla="*/ 3205934 w 5170614"/>
              <a:gd name="connsiteY299" fmla="*/ 3004183 h 3654591"/>
              <a:gd name="connsiteX300" fmla="*/ 3191524 w 5170614"/>
              <a:gd name="connsiteY300" fmla="*/ 3004183 h 3654591"/>
              <a:gd name="connsiteX301" fmla="*/ 3201130 w 5170614"/>
              <a:gd name="connsiteY301" fmla="*/ 3024166 h 3654591"/>
              <a:gd name="connsiteX302" fmla="*/ 3201130 w 5170614"/>
              <a:gd name="connsiteY302" fmla="*/ 3029161 h 3654591"/>
              <a:gd name="connsiteX303" fmla="*/ 3191524 w 5170614"/>
              <a:gd name="connsiteY303" fmla="*/ 3029161 h 3654591"/>
              <a:gd name="connsiteX304" fmla="*/ 3186720 w 5170614"/>
              <a:gd name="connsiteY304" fmla="*/ 3016672 h 3654591"/>
              <a:gd name="connsiteX305" fmla="*/ 3186720 w 5170614"/>
              <a:gd name="connsiteY305" fmla="*/ 3011676 h 3654591"/>
              <a:gd name="connsiteX306" fmla="*/ 3172308 w 5170614"/>
              <a:gd name="connsiteY306" fmla="*/ 2996689 h 3654591"/>
              <a:gd name="connsiteX307" fmla="*/ 3172308 w 5170614"/>
              <a:gd name="connsiteY307" fmla="*/ 2991693 h 3654591"/>
              <a:gd name="connsiteX308" fmla="*/ 3186720 w 5170614"/>
              <a:gd name="connsiteY308" fmla="*/ 2991693 h 3654591"/>
              <a:gd name="connsiteX309" fmla="*/ 3191524 w 5170614"/>
              <a:gd name="connsiteY309" fmla="*/ 2986698 h 3654591"/>
              <a:gd name="connsiteX310" fmla="*/ 3167504 w 5170614"/>
              <a:gd name="connsiteY310" fmla="*/ 2959221 h 3654591"/>
              <a:gd name="connsiteX311" fmla="*/ 3177112 w 5170614"/>
              <a:gd name="connsiteY311" fmla="*/ 2954225 h 3654591"/>
              <a:gd name="connsiteX312" fmla="*/ 3138684 w 5170614"/>
              <a:gd name="connsiteY312" fmla="*/ 2954225 h 3654591"/>
              <a:gd name="connsiteX313" fmla="*/ 3147906 w 5170614"/>
              <a:gd name="connsiteY313" fmla="*/ 2954225 h 3654591"/>
              <a:gd name="connsiteX314" fmla="*/ 3161740 w 5170614"/>
              <a:gd name="connsiteY314" fmla="*/ 2980646 h 3654591"/>
              <a:gd name="connsiteX315" fmla="*/ 3152518 w 5170614"/>
              <a:gd name="connsiteY315" fmla="*/ 2970078 h 3654591"/>
              <a:gd name="connsiteX316" fmla="*/ 3138684 w 5170614"/>
              <a:gd name="connsiteY316" fmla="*/ 2970078 h 3654591"/>
              <a:gd name="connsiteX317" fmla="*/ 3138684 w 5170614"/>
              <a:gd name="connsiteY317" fmla="*/ 2954225 h 3654591"/>
              <a:gd name="connsiteX318" fmla="*/ 3057982 w 5170614"/>
              <a:gd name="connsiteY318" fmla="*/ 2925403 h 3654591"/>
              <a:gd name="connsiteX319" fmla="*/ 3067204 w 5170614"/>
              <a:gd name="connsiteY319" fmla="*/ 2925403 h 3654591"/>
              <a:gd name="connsiteX320" fmla="*/ 3090262 w 5170614"/>
              <a:gd name="connsiteY320" fmla="*/ 2942889 h 3654591"/>
              <a:gd name="connsiteX321" fmla="*/ 3083346 w 5170614"/>
              <a:gd name="connsiteY321" fmla="*/ 2962872 h 3654591"/>
              <a:gd name="connsiteX322" fmla="*/ 3057982 w 5170614"/>
              <a:gd name="connsiteY322" fmla="*/ 2925403 h 3654591"/>
              <a:gd name="connsiteX323" fmla="*/ 2388490 w 5170614"/>
              <a:gd name="connsiteY323" fmla="*/ 2857234 h 3654591"/>
              <a:gd name="connsiteX324" fmla="*/ 2383442 w 5170614"/>
              <a:gd name="connsiteY324" fmla="*/ 2865448 h 3654591"/>
              <a:gd name="connsiteX325" fmla="*/ 2383442 w 5170614"/>
              <a:gd name="connsiteY325" fmla="*/ 2865665 h 3654591"/>
              <a:gd name="connsiteX326" fmla="*/ 2388400 w 5170614"/>
              <a:gd name="connsiteY326" fmla="*/ 2857575 h 3654591"/>
              <a:gd name="connsiteX327" fmla="*/ 3053660 w 5170614"/>
              <a:gd name="connsiteY327" fmla="*/ 2769766 h 3654591"/>
              <a:gd name="connsiteX328" fmla="*/ 3070474 w 5170614"/>
              <a:gd name="connsiteY328" fmla="*/ 2786756 h 3654591"/>
              <a:gd name="connsiteX329" fmla="*/ 3082482 w 5170614"/>
              <a:gd name="connsiteY329" fmla="*/ 2777048 h 3654591"/>
              <a:gd name="connsiteX330" fmla="*/ 3084884 w 5170614"/>
              <a:gd name="connsiteY330" fmla="*/ 2781902 h 3654591"/>
              <a:gd name="connsiteX331" fmla="*/ 3087286 w 5170614"/>
              <a:gd name="connsiteY331" fmla="*/ 2789183 h 3654591"/>
              <a:gd name="connsiteX332" fmla="*/ 3099296 w 5170614"/>
              <a:gd name="connsiteY332" fmla="*/ 2830444 h 3654591"/>
              <a:gd name="connsiteX333" fmla="*/ 3080080 w 5170614"/>
              <a:gd name="connsiteY333" fmla="*/ 2871704 h 3654591"/>
              <a:gd name="connsiteX334" fmla="*/ 3104100 w 5170614"/>
              <a:gd name="connsiteY334" fmla="*/ 2912965 h 3654591"/>
              <a:gd name="connsiteX335" fmla="*/ 3104100 w 5170614"/>
              <a:gd name="connsiteY335" fmla="*/ 2910538 h 3654591"/>
              <a:gd name="connsiteX336" fmla="*/ 3113706 w 5170614"/>
              <a:gd name="connsiteY336" fmla="*/ 2903256 h 3654591"/>
              <a:gd name="connsiteX337" fmla="*/ 3135322 w 5170614"/>
              <a:gd name="connsiteY337" fmla="*/ 2925100 h 3654591"/>
              <a:gd name="connsiteX338" fmla="*/ 3142528 w 5170614"/>
              <a:gd name="connsiteY338" fmla="*/ 2917819 h 3654591"/>
              <a:gd name="connsiteX339" fmla="*/ 3149734 w 5170614"/>
              <a:gd name="connsiteY339" fmla="*/ 2920246 h 3654591"/>
              <a:gd name="connsiteX340" fmla="*/ 3142528 w 5170614"/>
              <a:gd name="connsiteY340" fmla="*/ 2929954 h 3654591"/>
              <a:gd name="connsiteX341" fmla="*/ 3149734 w 5170614"/>
              <a:gd name="connsiteY341" fmla="*/ 2929954 h 3654591"/>
              <a:gd name="connsiteX342" fmla="*/ 3161744 w 5170614"/>
              <a:gd name="connsiteY342" fmla="*/ 2942090 h 3654591"/>
              <a:gd name="connsiteX343" fmla="*/ 3161744 w 5170614"/>
              <a:gd name="connsiteY343" fmla="*/ 2949371 h 3654591"/>
              <a:gd name="connsiteX344" fmla="*/ 3159342 w 5170614"/>
              <a:gd name="connsiteY344" fmla="*/ 2954225 h 3654591"/>
              <a:gd name="connsiteX345" fmla="*/ 3154538 w 5170614"/>
              <a:gd name="connsiteY345" fmla="*/ 2946944 h 3654591"/>
              <a:gd name="connsiteX346" fmla="*/ 3118510 w 5170614"/>
              <a:gd name="connsiteY346" fmla="*/ 2917819 h 3654591"/>
              <a:gd name="connsiteX347" fmla="*/ 3120912 w 5170614"/>
              <a:gd name="connsiteY347" fmla="*/ 2937236 h 3654591"/>
              <a:gd name="connsiteX348" fmla="*/ 3092090 w 5170614"/>
              <a:gd name="connsiteY348" fmla="*/ 2915392 h 3654591"/>
              <a:gd name="connsiteX349" fmla="*/ 3077678 w 5170614"/>
              <a:gd name="connsiteY349" fmla="*/ 2920246 h 3654591"/>
              <a:gd name="connsiteX350" fmla="*/ 3063268 w 5170614"/>
              <a:gd name="connsiteY350" fmla="*/ 2908110 h 3654591"/>
              <a:gd name="connsiteX351" fmla="*/ 3068072 w 5170614"/>
              <a:gd name="connsiteY351" fmla="*/ 2898402 h 3654591"/>
              <a:gd name="connsiteX352" fmla="*/ 3068072 w 5170614"/>
              <a:gd name="connsiteY352" fmla="*/ 2888694 h 3654591"/>
              <a:gd name="connsiteX353" fmla="*/ 3063268 w 5170614"/>
              <a:gd name="connsiteY353" fmla="*/ 2888694 h 3654591"/>
              <a:gd name="connsiteX354" fmla="*/ 3056062 w 5170614"/>
              <a:gd name="connsiteY354" fmla="*/ 2893548 h 3654591"/>
              <a:gd name="connsiteX355" fmla="*/ 3034446 w 5170614"/>
              <a:gd name="connsiteY355" fmla="*/ 2876558 h 3654591"/>
              <a:gd name="connsiteX356" fmla="*/ 3041652 w 5170614"/>
              <a:gd name="connsiteY356" fmla="*/ 2845006 h 3654591"/>
              <a:gd name="connsiteX357" fmla="*/ 3046456 w 5170614"/>
              <a:gd name="connsiteY357" fmla="*/ 2818308 h 3654591"/>
              <a:gd name="connsiteX358" fmla="*/ 3044054 w 5170614"/>
              <a:gd name="connsiteY358" fmla="*/ 2786756 h 3654591"/>
              <a:gd name="connsiteX359" fmla="*/ 3053660 w 5170614"/>
              <a:gd name="connsiteY359" fmla="*/ 2769766 h 3654591"/>
              <a:gd name="connsiteX360" fmla="*/ 1597854 w 5170614"/>
              <a:gd name="connsiteY360" fmla="*/ 2736734 h 3654591"/>
              <a:gd name="connsiteX361" fmla="*/ 1598012 w 5170614"/>
              <a:gd name="connsiteY361" fmla="*/ 2737841 h 3654591"/>
              <a:gd name="connsiteX362" fmla="*/ 1597640 w 5170614"/>
              <a:gd name="connsiteY362" fmla="*/ 2737656 h 3654591"/>
              <a:gd name="connsiteX363" fmla="*/ 1597640 w 5170614"/>
              <a:gd name="connsiteY363" fmla="*/ 2735244 h 3654591"/>
              <a:gd name="connsiteX364" fmla="*/ 1598094 w 5170614"/>
              <a:gd name="connsiteY364" fmla="*/ 2735696 h 3654591"/>
              <a:gd name="connsiteX365" fmla="*/ 1597854 w 5170614"/>
              <a:gd name="connsiteY365" fmla="*/ 2736734 h 3654591"/>
              <a:gd name="connsiteX366" fmla="*/ 2751914 w 5170614"/>
              <a:gd name="connsiteY366" fmla="*/ 2712122 h 3654591"/>
              <a:gd name="connsiteX367" fmla="*/ 2764000 w 5170614"/>
              <a:gd name="connsiteY367" fmla="*/ 2728561 h 3654591"/>
              <a:gd name="connsiteX368" fmla="*/ 2715656 w 5170614"/>
              <a:gd name="connsiteY368" fmla="*/ 2775530 h 3654591"/>
              <a:gd name="connsiteX369" fmla="*/ 2693900 w 5170614"/>
              <a:gd name="connsiteY369" fmla="*/ 2754394 h 3654591"/>
              <a:gd name="connsiteX370" fmla="*/ 2693900 w 5170614"/>
              <a:gd name="connsiteY370" fmla="*/ 2737955 h 3654591"/>
              <a:gd name="connsiteX371" fmla="*/ 2751914 w 5170614"/>
              <a:gd name="connsiteY371" fmla="*/ 2712122 h 3654591"/>
              <a:gd name="connsiteX372" fmla="*/ 2376502 w 5170614"/>
              <a:gd name="connsiteY372" fmla="*/ 2551753 h 3654591"/>
              <a:gd name="connsiteX373" fmla="*/ 2375888 w 5170614"/>
              <a:gd name="connsiteY373" fmla="*/ 2552786 h 3654591"/>
              <a:gd name="connsiteX374" fmla="*/ 2371354 w 5170614"/>
              <a:gd name="connsiteY374" fmla="*/ 2576106 h 3654591"/>
              <a:gd name="connsiteX375" fmla="*/ 2376188 w 5170614"/>
              <a:gd name="connsiteY375" fmla="*/ 2588162 h 3654591"/>
              <a:gd name="connsiteX376" fmla="*/ 2397950 w 5170614"/>
              <a:gd name="connsiteY376" fmla="*/ 2580929 h 3654591"/>
              <a:gd name="connsiteX377" fmla="*/ 2419710 w 5170614"/>
              <a:gd name="connsiteY377" fmla="*/ 2614685 h 3654591"/>
              <a:gd name="connsiteX378" fmla="*/ 2453560 w 5170614"/>
              <a:gd name="connsiteY378" fmla="*/ 2658086 h 3654591"/>
              <a:gd name="connsiteX379" fmla="*/ 2472904 w 5170614"/>
              <a:gd name="connsiteY379" fmla="*/ 2655675 h 3654591"/>
              <a:gd name="connsiteX380" fmla="*/ 2410038 w 5170614"/>
              <a:gd name="connsiteY380" fmla="*/ 2713544 h 3654591"/>
              <a:gd name="connsiteX381" fmla="*/ 2383442 w 5170614"/>
              <a:gd name="connsiteY381" fmla="*/ 2723188 h 3654591"/>
              <a:gd name="connsiteX382" fmla="*/ 2369238 w 5170614"/>
              <a:gd name="connsiteY382" fmla="*/ 2741272 h 3654591"/>
              <a:gd name="connsiteX383" fmla="*/ 2369104 w 5170614"/>
              <a:gd name="connsiteY383" fmla="*/ 2741937 h 3654591"/>
              <a:gd name="connsiteX384" fmla="*/ 2382672 w 5170614"/>
              <a:gd name="connsiteY384" fmla="*/ 2724612 h 3654591"/>
              <a:gd name="connsiteX385" fmla="*/ 2409200 w 5170614"/>
              <a:gd name="connsiteY385" fmla="*/ 2714963 h 3654591"/>
              <a:gd name="connsiteX386" fmla="*/ 2471902 w 5170614"/>
              <a:gd name="connsiteY386" fmla="*/ 2657075 h 3654591"/>
              <a:gd name="connsiteX387" fmla="*/ 2476726 w 5170614"/>
              <a:gd name="connsiteY387" fmla="*/ 2657075 h 3654591"/>
              <a:gd name="connsiteX388" fmla="*/ 2483960 w 5170614"/>
              <a:gd name="connsiteY388" fmla="*/ 2669135 h 3654591"/>
              <a:gd name="connsiteX389" fmla="*/ 2485224 w 5170614"/>
              <a:gd name="connsiteY389" fmla="*/ 2666608 h 3654591"/>
              <a:gd name="connsiteX390" fmla="*/ 2481058 w 5170614"/>
              <a:gd name="connsiteY390" fmla="*/ 2664389 h 3654591"/>
              <a:gd name="connsiteX391" fmla="*/ 2478338 w 5170614"/>
              <a:gd name="connsiteY391" fmla="*/ 2654734 h 3654591"/>
              <a:gd name="connsiteX392" fmla="*/ 2473504 w 5170614"/>
              <a:gd name="connsiteY392" fmla="*/ 2654734 h 3654591"/>
              <a:gd name="connsiteX393" fmla="*/ 2454164 w 5170614"/>
              <a:gd name="connsiteY393" fmla="*/ 2657148 h 3654591"/>
              <a:gd name="connsiteX394" fmla="*/ 2420320 w 5170614"/>
              <a:gd name="connsiteY394" fmla="*/ 2613702 h 3654591"/>
              <a:gd name="connsiteX395" fmla="*/ 2398564 w 5170614"/>
              <a:gd name="connsiteY395" fmla="*/ 2579911 h 3654591"/>
              <a:gd name="connsiteX396" fmla="*/ 2376806 w 5170614"/>
              <a:gd name="connsiteY396" fmla="*/ 2587152 h 3654591"/>
              <a:gd name="connsiteX397" fmla="*/ 2371972 w 5170614"/>
              <a:gd name="connsiteY397" fmla="*/ 2575083 h 3654591"/>
              <a:gd name="connsiteX398" fmla="*/ 3079972 w 5170614"/>
              <a:gd name="connsiteY398" fmla="*/ 2547838 h 3654591"/>
              <a:gd name="connsiteX399" fmla="*/ 3060330 w 5170614"/>
              <a:gd name="connsiteY399" fmla="*/ 2640067 h 3654591"/>
              <a:gd name="connsiteX400" fmla="*/ 3043144 w 5170614"/>
              <a:gd name="connsiteY400" fmla="*/ 2609324 h 3654591"/>
              <a:gd name="connsiteX401" fmla="*/ 3079972 w 5170614"/>
              <a:gd name="connsiteY401" fmla="*/ 2547838 h 3654591"/>
              <a:gd name="connsiteX402" fmla="*/ 1319484 w 5170614"/>
              <a:gd name="connsiteY402" fmla="*/ 2496059 h 3654591"/>
              <a:gd name="connsiteX403" fmla="*/ 1287072 w 5170614"/>
              <a:gd name="connsiteY403" fmla="*/ 2508216 h 3654591"/>
              <a:gd name="connsiteX404" fmla="*/ 1277508 w 5170614"/>
              <a:gd name="connsiteY404" fmla="*/ 2519261 h 3654591"/>
              <a:gd name="connsiteX405" fmla="*/ 1277462 w 5170614"/>
              <a:gd name="connsiteY405" fmla="*/ 2519500 h 3654591"/>
              <a:gd name="connsiteX406" fmla="*/ 1286644 w 5170614"/>
              <a:gd name="connsiteY406" fmla="*/ 2508895 h 3654591"/>
              <a:gd name="connsiteX407" fmla="*/ 1319586 w 5170614"/>
              <a:gd name="connsiteY407" fmla="*/ 2496537 h 3654591"/>
              <a:gd name="connsiteX408" fmla="*/ 1272444 w 5170614"/>
              <a:gd name="connsiteY408" fmla="*/ 2366192 h 3654591"/>
              <a:gd name="connsiteX409" fmla="*/ 1264392 w 5170614"/>
              <a:gd name="connsiteY409" fmla="*/ 2373419 h 3654591"/>
              <a:gd name="connsiteX410" fmla="*/ 1252294 w 5170614"/>
              <a:gd name="connsiteY410" fmla="*/ 2389703 h 3654591"/>
              <a:gd name="connsiteX411" fmla="*/ 1252344 w 5170614"/>
              <a:gd name="connsiteY411" fmla="*/ 2389827 h 3654591"/>
              <a:gd name="connsiteX412" fmla="*/ 1263976 w 5170614"/>
              <a:gd name="connsiteY412" fmla="*/ 2374170 h 3654591"/>
              <a:gd name="connsiteX413" fmla="*/ 1272286 w 5170614"/>
              <a:gd name="connsiteY413" fmla="*/ 2366710 h 3654591"/>
              <a:gd name="connsiteX414" fmla="*/ 1789372 w 5170614"/>
              <a:gd name="connsiteY414" fmla="*/ 2306028 h 3654591"/>
              <a:gd name="connsiteX415" fmla="*/ 1788650 w 5170614"/>
              <a:gd name="connsiteY415" fmla="*/ 2306054 h 3654591"/>
              <a:gd name="connsiteX416" fmla="*/ 1788650 w 5170614"/>
              <a:gd name="connsiteY416" fmla="*/ 2315699 h 3654591"/>
              <a:gd name="connsiteX417" fmla="*/ 1793486 w 5170614"/>
              <a:gd name="connsiteY417" fmla="*/ 2349455 h 3654591"/>
              <a:gd name="connsiteX418" fmla="*/ 1812828 w 5170614"/>
              <a:gd name="connsiteY418" fmla="*/ 2356689 h 3654591"/>
              <a:gd name="connsiteX419" fmla="*/ 1856350 w 5170614"/>
              <a:gd name="connsiteY419" fmla="*/ 2380800 h 3654591"/>
              <a:gd name="connsiteX420" fmla="*/ 1902290 w 5170614"/>
              <a:gd name="connsiteY420" fmla="*/ 2390445 h 3654591"/>
              <a:gd name="connsiteX421" fmla="*/ 1943392 w 5170614"/>
              <a:gd name="connsiteY421" fmla="*/ 2407323 h 3654591"/>
              <a:gd name="connsiteX422" fmla="*/ 1955482 w 5170614"/>
              <a:gd name="connsiteY422" fmla="*/ 2429024 h 3654591"/>
              <a:gd name="connsiteX423" fmla="*/ 1972408 w 5170614"/>
              <a:gd name="connsiteY423" fmla="*/ 2429024 h 3654591"/>
              <a:gd name="connsiteX424" fmla="*/ 2023182 w 5170614"/>
              <a:gd name="connsiteY424" fmla="*/ 2455547 h 3654591"/>
              <a:gd name="connsiteX425" fmla="*/ 2066704 w 5170614"/>
              <a:gd name="connsiteY425" fmla="*/ 2455547 h 3654591"/>
              <a:gd name="connsiteX426" fmla="*/ 2086046 w 5170614"/>
              <a:gd name="connsiteY426" fmla="*/ 2450725 h 3654591"/>
              <a:gd name="connsiteX427" fmla="*/ 2098136 w 5170614"/>
              <a:gd name="connsiteY427" fmla="*/ 2474837 h 3654591"/>
              <a:gd name="connsiteX428" fmla="*/ 2144074 w 5170614"/>
              <a:gd name="connsiteY428" fmla="*/ 2448314 h 3654591"/>
              <a:gd name="connsiteX429" fmla="*/ 2194850 w 5170614"/>
              <a:gd name="connsiteY429" fmla="*/ 2460369 h 3654591"/>
              <a:gd name="connsiteX430" fmla="*/ 2252878 w 5170614"/>
              <a:gd name="connsiteY430" fmla="*/ 2426613 h 3654591"/>
              <a:gd name="connsiteX431" fmla="*/ 2264968 w 5170614"/>
              <a:gd name="connsiteY431" fmla="*/ 2414557 h 3654591"/>
              <a:gd name="connsiteX432" fmla="*/ 2301236 w 5170614"/>
              <a:gd name="connsiteY432" fmla="*/ 2412146 h 3654591"/>
              <a:gd name="connsiteX433" fmla="*/ 2310906 w 5170614"/>
              <a:gd name="connsiteY433" fmla="*/ 2402501 h 3654591"/>
              <a:gd name="connsiteX434" fmla="*/ 2318160 w 5170614"/>
              <a:gd name="connsiteY434" fmla="*/ 2402501 h 3654591"/>
              <a:gd name="connsiteX435" fmla="*/ 2373772 w 5170614"/>
              <a:gd name="connsiteY435" fmla="*/ 2448314 h 3654591"/>
              <a:gd name="connsiteX436" fmla="*/ 2400368 w 5170614"/>
              <a:gd name="connsiteY436" fmla="*/ 2494126 h 3654591"/>
              <a:gd name="connsiteX437" fmla="*/ 2395840 w 5170614"/>
              <a:gd name="connsiteY437" fmla="*/ 2518770 h 3654591"/>
              <a:gd name="connsiteX438" fmla="*/ 2396448 w 5170614"/>
              <a:gd name="connsiteY438" fmla="*/ 2517721 h 3654591"/>
              <a:gd name="connsiteX439" fmla="*/ 2400980 w 5170614"/>
              <a:gd name="connsiteY439" fmla="*/ 2493019 h 3654591"/>
              <a:gd name="connsiteX440" fmla="*/ 2374390 w 5170614"/>
              <a:gd name="connsiteY440" fmla="*/ 2447159 h 3654591"/>
              <a:gd name="connsiteX441" fmla="*/ 2318788 w 5170614"/>
              <a:gd name="connsiteY441" fmla="*/ 2401299 h 3654591"/>
              <a:gd name="connsiteX442" fmla="*/ 2311536 w 5170614"/>
              <a:gd name="connsiteY442" fmla="*/ 2401299 h 3654591"/>
              <a:gd name="connsiteX443" fmla="*/ 2301866 w 5170614"/>
              <a:gd name="connsiteY443" fmla="*/ 2410954 h 3654591"/>
              <a:gd name="connsiteX444" fmla="*/ 2265604 w 5170614"/>
              <a:gd name="connsiteY444" fmla="*/ 2413367 h 3654591"/>
              <a:gd name="connsiteX445" fmla="*/ 2253518 w 5170614"/>
              <a:gd name="connsiteY445" fmla="*/ 2425436 h 3654591"/>
              <a:gd name="connsiteX446" fmla="*/ 2195500 w 5170614"/>
              <a:gd name="connsiteY446" fmla="*/ 2459227 h 3654591"/>
              <a:gd name="connsiteX447" fmla="*/ 2144734 w 5170614"/>
              <a:gd name="connsiteY447" fmla="*/ 2447159 h 3654591"/>
              <a:gd name="connsiteX448" fmla="*/ 2098802 w 5170614"/>
              <a:gd name="connsiteY448" fmla="*/ 2473709 h 3654591"/>
              <a:gd name="connsiteX449" fmla="*/ 2086716 w 5170614"/>
              <a:gd name="connsiteY449" fmla="*/ 2449572 h 3654591"/>
              <a:gd name="connsiteX450" fmla="*/ 2067376 w 5170614"/>
              <a:gd name="connsiteY450" fmla="*/ 2454400 h 3654591"/>
              <a:gd name="connsiteX451" fmla="*/ 2023862 w 5170614"/>
              <a:gd name="connsiteY451" fmla="*/ 2454400 h 3654591"/>
              <a:gd name="connsiteX452" fmla="*/ 1973096 w 5170614"/>
              <a:gd name="connsiteY452" fmla="*/ 2427849 h 3654591"/>
              <a:gd name="connsiteX453" fmla="*/ 1956174 w 5170614"/>
              <a:gd name="connsiteY453" fmla="*/ 2427849 h 3654591"/>
              <a:gd name="connsiteX454" fmla="*/ 1944088 w 5170614"/>
              <a:gd name="connsiteY454" fmla="*/ 2406126 h 3654591"/>
              <a:gd name="connsiteX455" fmla="*/ 1902990 w 5170614"/>
              <a:gd name="connsiteY455" fmla="*/ 2389231 h 3654591"/>
              <a:gd name="connsiteX456" fmla="*/ 1857060 w 5170614"/>
              <a:gd name="connsiteY456" fmla="*/ 2379576 h 3654591"/>
              <a:gd name="connsiteX457" fmla="*/ 1813546 w 5170614"/>
              <a:gd name="connsiteY457" fmla="*/ 2355439 h 3654591"/>
              <a:gd name="connsiteX458" fmla="*/ 1794206 w 5170614"/>
              <a:gd name="connsiteY458" fmla="*/ 2348198 h 3654591"/>
              <a:gd name="connsiteX459" fmla="*/ 1789372 w 5170614"/>
              <a:gd name="connsiteY459" fmla="*/ 2314407 h 3654591"/>
              <a:gd name="connsiteX460" fmla="*/ 1789372 w 5170614"/>
              <a:gd name="connsiteY460" fmla="*/ 2313200 h 3654591"/>
              <a:gd name="connsiteX461" fmla="*/ 3366760 w 5170614"/>
              <a:gd name="connsiteY461" fmla="*/ 2262504 h 3654591"/>
              <a:gd name="connsiteX462" fmla="*/ 3396734 w 5170614"/>
              <a:gd name="connsiteY462" fmla="*/ 2269749 h 3654591"/>
              <a:gd name="connsiteX463" fmla="*/ 3396734 w 5170614"/>
              <a:gd name="connsiteY463" fmla="*/ 2281823 h 3654591"/>
              <a:gd name="connsiteX464" fmla="*/ 3406726 w 5170614"/>
              <a:gd name="connsiteY464" fmla="*/ 2289067 h 3654591"/>
              <a:gd name="connsiteX465" fmla="*/ 3406726 w 5170614"/>
              <a:gd name="connsiteY465" fmla="*/ 2301141 h 3654591"/>
              <a:gd name="connsiteX466" fmla="*/ 3396734 w 5170614"/>
              <a:gd name="connsiteY466" fmla="*/ 2301141 h 3654591"/>
              <a:gd name="connsiteX467" fmla="*/ 3369258 w 5170614"/>
              <a:gd name="connsiteY467" fmla="*/ 2351852 h 3654591"/>
              <a:gd name="connsiteX468" fmla="*/ 3366760 w 5170614"/>
              <a:gd name="connsiteY468" fmla="*/ 2342193 h 3654591"/>
              <a:gd name="connsiteX469" fmla="*/ 3366760 w 5170614"/>
              <a:gd name="connsiteY469" fmla="*/ 2349437 h 3654591"/>
              <a:gd name="connsiteX470" fmla="*/ 3349276 w 5170614"/>
              <a:gd name="connsiteY470" fmla="*/ 2332534 h 3654591"/>
              <a:gd name="connsiteX471" fmla="*/ 3361764 w 5170614"/>
              <a:gd name="connsiteY471" fmla="*/ 2315630 h 3654591"/>
              <a:gd name="connsiteX472" fmla="*/ 3366760 w 5170614"/>
              <a:gd name="connsiteY472" fmla="*/ 2301141 h 3654591"/>
              <a:gd name="connsiteX473" fmla="*/ 3356768 w 5170614"/>
              <a:gd name="connsiteY473" fmla="*/ 2286652 h 3654591"/>
              <a:gd name="connsiteX474" fmla="*/ 3356768 w 5170614"/>
              <a:gd name="connsiteY474" fmla="*/ 2296312 h 3654591"/>
              <a:gd name="connsiteX475" fmla="*/ 3344280 w 5170614"/>
              <a:gd name="connsiteY475" fmla="*/ 2301141 h 3654591"/>
              <a:gd name="connsiteX476" fmla="*/ 3331790 w 5170614"/>
              <a:gd name="connsiteY476" fmla="*/ 2289067 h 3654591"/>
              <a:gd name="connsiteX477" fmla="*/ 3366760 w 5170614"/>
              <a:gd name="connsiteY477" fmla="*/ 2262504 h 3654591"/>
              <a:gd name="connsiteX478" fmla="*/ 1802588 w 5170614"/>
              <a:gd name="connsiteY478" fmla="*/ 2250862 h 3654591"/>
              <a:gd name="connsiteX479" fmla="*/ 1802326 w 5170614"/>
              <a:gd name="connsiteY479" fmla="*/ 2251049 h 3654591"/>
              <a:gd name="connsiteX480" fmla="*/ 1795904 w 5170614"/>
              <a:gd name="connsiteY480" fmla="*/ 2267475 h 3654591"/>
              <a:gd name="connsiteX481" fmla="*/ 1804366 w 5170614"/>
              <a:gd name="connsiteY481" fmla="*/ 2280736 h 3654591"/>
              <a:gd name="connsiteX482" fmla="*/ 1812756 w 5170614"/>
              <a:gd name="connsiteY482" fmla="*/ 2293884 h 3654591"/>
              <a:gd name="connsiteX483" fmla="*/ 1813546 w 5170614"/>
              <a:gd name="connsiteY483" fmla="*/ 2292684 h 3654591"/>
              <a:gd name="connsiteX484" fmla="*/ 1796624 w 5170614"/>
              <a:gd name="connsiteY484" fmla="*/ 2266133 h 3654591"/>
              <a:gd name="connsiteX485" fmla="*/ 3472492 w 5170614"/>
              <a:gd name="connsiteY485" fmla="*/ 2239447 h 3654591"/>
              <a:gd name="connsiteX486" fmla="*/ 3472492 w 5170614"/>
              <a:gd name="connsiteY486" fmla="*/ 2275162 h 3654591"/>
              <a:gd name="connsiteX487" fmla="*/ 3458344 w 5170614"/>
              <a:gd name="connsiteY487" fmla="*/ 2268019 h 3654591"/>
              <a:gd name="connsiteX488" fmla="*/ 3432404 w 5170614"/>
              <a:gd name="connsiteY488" fmla="*/ 2294209 h 3654591"/>
              <a:gd name="connsiteX489" fmla="*/ 3425330 w 5170614"/>
              <a:gd name="connsiteY489" fmla="*/ 2279924 h 3654591"/>
              <a:gd name="connsiteX490" fmla="*/ 3418256 w 5170614"/>
              <a:gd name="connsiteY490" fmla="*/ 2268019 h 3654591"/>
              <a:gd name="connsiteX491" fmla="*/ 3437120 w 5170614"/>
              <a:gd name="connsiteY491" fmla="*/ 2251352 h 3654591"/>
              <a:gd name="connsiteX492" fmla="*/ 3472492 w 5170614"/>
              <a:gd name="connsiteY492" fmla="*/ 2239447 h 3654591"/>
              <a:gd name="connsiteX493" fmla="*/ 446736 w 5170614"/>
              <a:gd name="connsiteY493" fmla="*/ 2204861 h 3654591"/>
              <a:gd name="connsiteX494" fmla="*/ 432104 w 5170614"/>
              <a:gd name="connsiteY494" fmla="*/ 2214617 h 3654591"/>
              <a:gd name="connsiteX495" fmla="*/ 429666 w 5170614"/>
              <a:gd name="connsiteY495" fmla="*/ 2224372 h 3654591"/>
              <a:gd name="connsiteX496" fmla="*/ 395522 w 5170614"/>
              <a:gd name="connsiteY496" fmla="*/ 2236566 h 3654591"/>
              <a:gd name="connsiteX497" fmla="*/ 388206 w 5170614"/>
              <a:gd name="connsiteY497" fmla="*/ 2231689 h 3654591"/>
              <a:gd name="connsiteX498" fmla="*/ 383328 w 5170614"/>
              <a:gd name="connsiteY498" fmla="*/ 2226811 h 3654591"/>
              <a:gd name="connsiteX499" fmla="*/ 446736 w 5170614"/>
              <a:gd name="connsiteY499" fmla="*/ 2204861 h 3654591"/>
              <a:gd name="connsiteX500" fmla="*/ 1262034 w 5170614"/>
              <a:gd name="connsiteY500" fmla="*/ 2168693 h 3654591"/>
              <a:gd name="connsiteX501" fmla="*/ 1263484 w 5170614"/>
              <a:gd name="connsiteY501" fmla="*/ 2190975 h 3654591"/>
              <a:gd name="connsiteX502" fmla="*/ 1266810 w 5170614"/>
              <a:gd name="connsiteY502" fmla="*/ 2208767 h 3654591"/>
              <a:gd name="connsiteX503" fmla="*/ 1251992 w 5170614"/>
              <a:gd name="connsiteY503" fmla="*/ 2232590 h 3654591"/>
              <a:gd name="connsiteX504" fmla="*/ 1251796 w 5170614"/>
              <a:gd name="connsiteY504" fmla="*/ 2233020 h 3654591"/>
              <a:gd name="connsiteX505" fmla="*/ 1259556 w 5170614"/>
              <a:gd name="connsiteY505" fmla="*/ 2218460 h 3654591"/>
              <a:gd name="connsiteX506" fmla="*/ 1266394 w 5170614"/>
              <a:gd name="connsiteY506" fmla="*/ 2209606 h 3654591"/>
              <a:gd name="connsiteX507" fmla="*/ 1268812 w 5170614"/>
              <a:gd name="connsiteY507" fmla="*/ 2205989 h 3654591"/>
              <a:gd name="connsiteX508" fmla="*/ 1270560 w 5170614"/>
              <a:gd name="connsiteY508" fmla="*/ 2203375 h 3654591"/>
              <a:gd name="connsiteX509" fmla="*/ 1266668 w 5170614"/>
              <a:gd name="connsiteY509" fmla="*/ 2205789 h 3654591"/>
              <a:gd name="connsiteX510" fmla="*/ 3683332 w 5170614"/>
              <a:gd name="connsiteY510" fmla="*/ 1994461 h 3654591"/>
              <a:gd name="connsiteX511" fmla="*/ 3695376 w 5170614"/>
              <a:gd name="connsiteY511" fmla="*/ 1999323 h 3654591"/>
              <a:gd name="connsiteX512" fmla="*/ 3697784 w 5170614"/>
              <a:gd name="connsiteY512" fmla="*/ 2021203 h 3654591"/>
              <a:gd name="connsiteX513" fmla="*/ 3712236 w 5170614"/>
              <a:gd name="connsiteY513" fmla="*/ 2057669 h 3654591"/>
              <a:gd name="connsiteX514" fmla="*/ 3697784 w 5170614"/>
              <a:gd name="connsiteY514" fmla="*/ 2091703 h 3654591"/>
              <a:gd name="connsiteX515" fmla="*/ 3697784 w 5170614"/>
              <a:gd name="connsiteY515" fmla="*/ 2098996 h 3654591"/>
              <a:gd name="connsiteX516" fmla="*/ 3688150 w 5170614"/>
              <a:gd name="connsiteY516" fmla="*/ 2101428 h 3654591"/>
              <a:gd name="connsiteX517" fmla="*/ 3680924 w 5170614"/>
              <a:gd name="connsiteY517" fmla="*/ 2147618 h 3654591"/>
              <a:gd name="connsiteX518" fmla="*/ 3668880 w 5170614"/>
              <a:gd name="connsiteY518" fmla="*/ 2179221 h 3654591"/>
              <a:gd name="connsiteX519" fmla="*/ 3676106 w 5170614"/>
              <a:gd name="connsiteY519" fmla="*/ 2198670 h 3654591"/>
              <a:gd name="connsiteX520" fmla="*/ 3649610 w 5170614"/>
              <a:gd name="connsiteY520" fmla="*/ 2220549 h 3654591"/>
              <a:gd name="connsiteX521" fmla="*/ 3649610 w 5170614"/>
              <a:gd name="connsiteY521" fmla="*/ 2203532 h 3654591"/>
              <a:gd name="connsiteX522" fmla="*/ 3620706 w 5170614"/>
              <a:gd name="connsiteY522" fmla="*/ 2227842 h 3654591"/>
              <a:gd name="connsiteX523" fmla="*/ 3615888 w 5170614"/>
              <a:gd name="connsiteY523" fmla="*/ 2222980 h 3654591"/>
              <a:gd name="connsiteX524" fmla="*/ 3606254 w 5170614"/>
              <a:gd name="connsiteY524" fmla="*/ 2222980 h 3654591"/>
              <a:gd name="connsiteX525" fmla="*/ 3584576 w 5170614"/>
              <a:gd name="connsiteY525" fmla="*/ 2237566 h 3654591"/>
              <a:gd name="connsiteX526" fmla="*/ 3553264 w 5170614"/>
              <a:gd name="connsiteY526" fmla="*/ 2218118 h 3654591"/>
              <a:gd name="connsiteX527" fmla="*/ 3548446 w 5170614"/>
              <a:gd name="connsiteY527" fmla="*/ 2227842 h 3654591"/>
              <a:gd name="connsiteX528" fmla="*/ 3558080 w 5170614"/>
              <a:gd name="connsiteY528" fmla="*/ 2244860 h 3654591"/>
              <a:gd name="connsiteX529" fmla="*/ 3548446 w 5170614"/>
              <a:gd name="connsiteY529" fmla="*/ 2244860 h 3654591"/>
              <a:gd name="connsiteX530" fmla="*/ 3521950 w 5170614"/>
              <a:gd name="connsiteY530" fmla="*/ 2274032 h 3654591"/>
              <a:gd name="connsiteX531" fmla="*/ 3507498 w 5170614"/>
              <a:gd name="connsiteY531" fmla="*/ 2261877 h 3654591"/>
              <a:gd name="connsiteX532" fmla="*/ 3507498 w 5170614"/>
              <a:gd name="connsiteY532" fmla="*/ 2254584 h 3654591"/>
              <a:gd name="connsiteX533" fmla="*/ 3509908 w 5170614"/>
              <a:gd name="connsiteY533" fmla="*/ 2235135 h 3654591"/>
              <a:gd name="connsiteX534" fmla="*/ 3478594 w 5170614"/>
              <a:gd name="connsiteY534" fmla="*/ 2225411 h 3654591"/>
              <a:gd name="connsiteX535" fmla="*/ 3468960 w 5170614"/>
              <a:gd name="connsiteY535" fmla="*/ 2235135 h 3654591"/>
              <a:gd name="connsiteX536" fmla="*/ 3444872 w 5170614"/>
              <a:gd name="connsiteY536" fmla="*/ 2237566 h 3654591"/>
              <a:gd name="connsiteX537" fmla="*/ 3389474 w 5170614"/>
              <a:gd name="connsiteY537" fmla="*/ 2252153 h 3654591"/>
              <a:gd name="connsiteX538" fmla="*/ 3375020 w 5170614"/>
              <a:gd name="connsiteY538" fmla="*/ 2247291 h 3654591"/>
              <a:gd name="connsiteX539" fmla="*/ 3387064 w 5170614"/>
              <a:gd name="connsiteY539" fmla="*/ 2239998 h 3654591"/>
              <a:gd name="connsiteX540" fmla="*/ 3447282 w 5170614"/>
              <a:gd name="connsiteY540" fmla="*/ 2198670 h 3654591"/>
              <a:gd name="connsiteX541" fmla="*/ 3512316 w 5170614"/>
              <a:gd name="connsiteY541" fmla="*/ 2198670 h 3654591"/>
              <a:gd name="connsiteX542" fmla="*/ 3548446 w 5170614"/>
              <a:gd name="connsiteY542" fmla="*/ 2164635 h 3654591"/>
              <a:gd name="connsiteX543" fmla="*/ 3565306 w 5170614"/>
              <a:gd name="connsiteY543" fmla="*/ 2137893 h 3654591"/>
              <a:gd name="connsiteX544" fmla="*/ 3560490 w 5170614"/>
              <a:gd name="connsiteY544" fmla="*/ 2150049 h 3654591"/>
              <a:gd name="connsiteX545" fmla="*/ 3565306 w 5170614"/>
              <a:gd name="connsiteY545" fmla="*/ 2154911 h 3654591"/>
              <a:gd name="connsiteX546" fmla="*/ 3596620 w 5170614"/>
              <a:gd name="connsiteY546" fmla="*/ 2140324 h 3654591"/>
              <a:gd name="connsiteX547" fmla="*/ 3654428 w 5170614"/>
              <a:gd name="connsiteY547" fmla="*/ 2055238 h 3654591"/>
              <a:gd name="connsiteX548" fmla="*/ 3649610 w 5170614"/>
              <a:gd name="connsiteY548" fmla="*/ 2040651 h 3654591"/>
              <a:gd name="connsiteX549" fmla="*/ 3676106 w 5170614"/>
              <a:gd name="connsiteY549" fmla="*/ 2001754 h 3654591"/>
              <a:gd name="connsiteX550" fmla="*/ 3688150 w 5170614"/>
              <a:gd name="connsiteY550" fmla="*/ 2004185 h 3654591"/>
              <a:gd name="connsiteX551" fmla="*/ 3685740 w 5170614"/>
              <a:gd name="connsiteY551" fmla="*/ 2004185 h 3654591"/>
              <a:gd name="connsiteX552" fmla="*/ 3683332 w 5170614"/>
              <a:gd name="connsiteY552" fmla="*/ 1994461 h 3654591"/>
              <a:gd name="connsiteX553" fmla="*/ 3843630 w 5170614"/>
              <a:gd name="connsiteY553" fmla="*/ 1879898 h 3654591"/>
              <a:gd name="connsiteX554" fmla="*/ 3847696 w 5170614"/>
              <a:gd name="connsiteY554" fmla="*/ 1883892 h 3654591"/>
              <a:gd name="connsiteX555" fmla="*/ 3821276 w 5170614"/>
              <a:gd name="connsiteY555" fmla="*/ 1905115 h 3654591"/>
              <a:gd name="connsiteX556" fmla="*/ 3821276 w 5170614"/>
              <a:gd name="connsiteY556" fmla="*/ 1895683 h 3654591"/>
              <a:gd name="connsiteX557" fmla="*/ 3832386 w 5170614"/>
              <a:gd name="connsiteY557" fmla="*/ 1884776 h 3654591"/>
              <a:gd name="connsiteX558" fmla="*/ 3842894 w 5170614"/>
              <a:gd name="connsiteY558" fmla="*/ 1879175 h 3654591"/>
              <a:gd name="connsiteX559" fmla="*/ 3845296 w 5170614"/>
              <a:gd name="connsiteY559" fmla="*/ 1879175 h 3654591"/>
              <a:gd name="connsiteX560" fmla="*/ 3843630 w 5170614"/>
              <a:gd name="connsiteY560" fmla="*/ 1879898 h 3654591"/>
              <a:gd name="connsiteX561" fmla="*/ 3709434 w 5170614"/>
              <a:gd name="connsiteY561" fmla="*/ 1844589 h 3654591"/>
              <a:gd name="connsiteX562" fmla="*/ 3792456 w 5170614"/>
              <a:gd name="connsiteY562" fmla="*/ 1897603 h 3654591"/>
              <a:gd name="connsiteX563" fmla="*/ 3816874 w 5170614"/>
              <a:gd name="connsiteY563" fmla="*/ 1895193 h 3654591"/>
              <a:gd name="connsiteX564" fmla="*/ 3809548 w 5170614"/>
              <a:gd name="connsiteY564" fmla="*/ 1907242 h 3654591"/>
              <a:gd name="connsiteX565" fmla="*/ 3821758 w 5170614"/>
              <a:gd name="connsiteY565" fmla="*/ 1921700 h 3654591"/>
              <a:gd name="connsiteX566" fmla="*/ 3790014 w 5170614"/>
              <a:gd name="connsiteY566" fmla="*/ 1931339 h 3654591"/>
              <a:gd name="connsiteX567" fmla="*/ 3750944 w 5170614"/>
              <a:gd name="connsiteY567" fmla="*/ 1967484 h 3654591"/>
              <a:gd name="connsiteX568" fmla="*/ 3704550 w 5170614"/>
              <a:gd name="connsiteY568" fmla="*/ 1943387 h 3654591"/>
              <a:gd name="connsiteX569" fmla="*/ 3697224 w 5170614"/>
              <a:gd name="connsiteY569" fmla="*/ 1953026 h 3654591"/>
              <a:gd name="connsiteX570" fmla="*/ 3665480 w 5170614"/>
              <a:gd name="connsiteY570" fmla="*/ 1960255 h 3654591"/>
              <a:gd name="connsiteX571" fmla="*/ 3685014 w 5170614"/>
              <a:gd name="connsiteY571" fmla="*/ 1974713 h 3654591"/>
              <a:gd name="connsiteX572" fmla="*/ 3658154 w 5170614"/>
              <a:gd name="connsiteY572" fmla="*/ 1991581 h 3654591"/>
              <a:gd name="connsiteX573" fmla="*/ 3653270 w 5170614"/>
              <a:gd name="connsiteY573" fmla="*/ 1991581 h 3654591"/>
              <a:gd name="connsiteX574" fmla="*/ 3653270 w 5170614"/>
              <a:gd name="connsiteY574" fmla="*/ 1967484 h 3654591"/>
              <a:gd name="connsiteX575" fmla="*/ 3645944 w 5170614"/>
              <a:gd name="connsiteY575" fmla="*/ 1955436 h 3654591"/>
              <a:gd name="connsiteX576" fmla="*/ 3665480 w 5170614"/>
              <a:gd name="connsiteY576" fmla="*/ 1928929 h 3654591"/>
              <a:gd name="connsiteX577" fmla="*/ 3665480 w 5170614"/>
              <a:gd name="connsiteY577" fmla="*/ 1921700 h 3654591"/>
              <a:gd name="connsiteX578" fmla="*/ 3675248 w 5170614"/>
              <a:gd name="connsiteY578" fmla="*/ 1926519 h 3654591"/>
              <a:gd name="connsiteX579" fmla="*/ 3672806 w 5170614"/>
              <a:gd name="connsiteY579" fmla="*/ 1924110 h 3654591"/>
              <a:gd name="connsiteX580" fmla="*/ 3682572 w 5170614"/>
              <a:gd name="connsiteY580" fmla="*/ 1924110 h 3654591"/>
              <a:gd name="connsiteX581" fmla="*/ 3709434 w 5170614"/>
              <a:gd name="connsiteY581" fmla="*/ 1868686 h 3654591"/>
              <a:gd name="connsiteX582" fmla="*/ 3702108 w 5170614"/>
              <a:gd name="connsiteY582" fmla="*/ 1859047 h 3654591"/>
              <a:gd name="connsiteX583" fmla="*/ 3709434 w 5170614"/>
              <a:gd name="connsiteY583" fmla="*/ 1844589 h 3654591"/>
              <a:gd name="connsiteX584" fmla="*/ 3900254 w 5170614"/>
              <a:gd name="connsiteY584" fmla="*/ 1841707 h 3654591"/>
              <a:gd name="connsiteX585" fmla="*/ 3916868 w 5170614"/>
              <a:gd name="connsiteY585" fmla="*/ 1841707 h 3654591"/>
              <a:gd name="connsiteX586" fmla="*/ 3916868 w 5170614"/>
              <a:gd name="connsiteY586" fmla="*/ 1848913 h 3654591"/>
              <a:gd name="connsiteX587" fmla="*/ 3878892 w 5170614"/>
              <a:gd name="connsiteY587" fmla="*/ 1870529 h 3654591"/>
              <a:gd name="connsiteX588" fmla="*/ 3878892 w 5170614"/>
              <a:gd name="connsiteY588" fmla="*/ 1865726 h 3654591"/>
              <a:gd name="connsiteX589" fmla="*/ 3900254 w 5170614"/>
              <a:gd name="connsiteY589" fmla="*/ 1841707 h 3654591"/>
              <a:gd name="connsiteX590" fmla="*/ 3971632 w 5170614"/>
              <a:gd name="connsiteY590" fmla="*/ 1810002 h 3654591"/>
              <a:gd name="connsiteX591" fmla="*/ 3951136 w 5170614"/>
              <a:gd name="connsiteY591" fmla="*/ 1830178 h 3654591"/>
              <a:gd name="connsiteX592" fmla="*/ 3951136 w 5170614"/>
              <a:gd name="connsiteY592" fmla="*/ 1823453 h 3654591"/>
              <a:gd name="connsiteX593" fmla="*/ 3953698 w 5170614"/>
              <a:gd name="connsiteY593" fmla="*/ 1816728 h 3654591"/>
              <a:gd name="connsiteX594" fmla="*/ 3971632 w 5170614"/>
              <a:gd name="connsiteY594" fmla="*/ 1810002 h 3654591"/>
              <a:gd name="connsiteX595" fmla="*/ 3495422 w 5170614"/>
              <a:gd name="connsiteY595" fmla="*/ 1722164 h 3654591"/>
              <a:gd name="connsiteX596" fmla="*/ 3450400 w 5170614"/>
              <a:gd name="connsiteY596" fmla="*/ 1739091 h 3654591"/>
              <a:gd name="connsiteX597" fmla="*/ 3437172 w 5170614"/>
              <a:gd name="connsiteY597" fmla="*/ 1748049 h 3654591"/>
              <a:gd name="connsiteX598" fmla="*/ 3420734 w 5170614"/>
              <a:gd name="connsiteY598" fmla="*/ 1753676 h 3654591"/>
              <a:gd name="connsiteX599" fmla="*/ 3410816 w 5170614"/>
              <a:gd name="connsiteY599" fmla="*/ 1756018 h 3654591"/>
              <a:gd name="connsiteX600" fmla="*/ 3390534 w 5170614"/>
              <a:gd name="connsiteY600" fmla="*/ 1749406 h 3654591"/>
              <a:gd name="connsiteX601" fmla="*/ 3375658 w 5170614"/>
              <a:gd name="connsiteY601" fmla="*/ 1734151 h 3654591"/>
              <a:gd name="connsiteX602" fmla="*/ 3376110 w 5170614"/>
              <a:gd name="connsiteY602" fmla="*/ 1734824 h 3654591"/>
              <a:gd name="connsiteX603" fmla="*/ 3411466 w 5170614"/>
              <a:gd name="connsiteY603" fmla="*/ 1756849 h 3654591"/>
              <a:gd name="connsiteX604" fmla="*/ 3420734 w 5170614"/>
              <a:gd name="connsiteY604" fmla="*/ 1753676 h 3654591"/>
              <a:gd name="connsiteX605" fmla="*/ 3433214 w 5170614"/>
              <a:gd name="connsiteY605" fmla="*/ 1750729 h 3654591"/>
              <a:gd name="connsiteX606" fmla="*/ 3437172 w 5170614"/>
              <a:gd name="connsiteY606" fmla="*/ 1748049 h 3654591"/>
              <a:gd name="connsiteX607" fmla="*/ 3442698 w 5170614"/>
              <a:gd name="connsiteY607" fmla="*/ 1746157 h 3654591"/>
              <a:gd name="connsiteX608" fmla="*/ 3469598 w 5170614"/>
              <a:gd name="connsiteY608" fmla="*/ 1728338 h 3654591"/>
              <a:gd name="connsiteX609" fmla="*/ 3495422 w 5170614"/>
              <a:gd name="connsiteY609" fmla="*/ 1723188 h 3654591"/>
              <a:gd name="connsiteX610" fmla="*/ 3273282 w 5170614"/>
              <a:gd name="connsiteY610" fmla="*/ 1659504 h 3654591"/>
              <a:gd name="connsiteX611" fmla="*/ 3273672 w 5170614"/>
              <a:gd name="connsiteY611" fmla="*/ 1660302 h 3654591"/>
              <a:gd name="connsiteX612" fmla="*/ 3353446 w 5170614"/>
              <a:gd name="connsiteY612" fmla="*/ 1703748 h 3654591"/>
              <a:gd name="connsiteX613" fmla="*/ 3363980 w 5170614"/>
              <a:gd name="connsiteY613" fmla="*/ 1716849 h 3654591"/>
              <a:gd name="connsiteX614" fmla="*/ 3363566 w 5170614"/>
              <a:gd name="connsiteY614" fmla="*/ 1716233 h 3654591"/>
              <a:gd name="connsiteX615" fmla="*/ 3352802 w 5170614"/>
              <a:gd name="connsiteY615" fmla="*/ 1702819 h 3654591"/>
              <a:gd name="connsiteX616" fmla="*/ 3288894 w 5170614"/>
              <a:gd name="connsiteY616" fmla="*/ 1672555 h 3654591"/>
              <a:gd name="connsiteX617" fmla="*/ 2402800 w 5170614"/>
              <a:gd name="connsiteY617" fmla="*/ 1579495 h 3654591"/>
              <a:gd name="connsiteX618" fmla="*/ 2323030 w 5170614"/>
              <a:gd name="connsiteY618" fmla="*/ 1659293 h 3654591"/>
              <a:gd name="connsiteX619" fmla="*/ 2207000 w 5170614"/>
              <a:gd name="connsiteY619" fmla="*/ 1627857 h 3654591"/>
              <a:gd name="connsiteX620" fmla="*/ 2163488 w 5170614"/>
              <a:gd name="connsiteY620" fmla="*/ 1654457 h 3654591"/>
              <a:gd name="connsiteX621" fmla="*/ 2003946 w 5170614"/>
              <a:gd name="connsiteY621" fmla="*/ 1722164 h 3654591"/>
              <a:gd name="connsiteX622" fmla="*/ 1933844 w 5170614"/>
              <a:gd name="connsiteY622" fmla="*/ 1787454 h 3654591"/>
              <a:gd name="connsiteX623" fmla="*/ 1844404 w 5170614"/>
              <a:gd name="connsiteY623" fmla="*/ 1857579 h 3654591"/>
              <a:gd name="connsiteX624" fmla="*/ 1677610 w 5170614"/>
              <a:gd name="connsiteY624" fmla="*/ 2026848 h 3654591"/>
              <a:gd name="connsiteX625" fmla="*/ 1636516 w 5170614"/>
              <a:gd name="connsiteY625" fmla="*/ 2096973 h 3654591"/>
              <a:gd name="connsiteX626" fmla="*/ 1672776 w 5170614"/>
              <a:gd name="connsiteY626" fmla="*/ 2133245 h 3654591"/>
              <a:gd name="connsiteX627" fmla="*/ 1672776 w 5170614"/>
              <a:gd name="connsiteY627" fmla="*/ 2138081 h 3654591"/>
              <a:gd name="connsiteX628" fmla="*/ 1636516 w 5170614"/>
              <a:gd name="connsiteY628" fmla="*/ 2135663 h 3654591"/>
              <a:gd name="connsiteX629" fmla="*/ 1580918 w 5170614"/>
              <a:gd name="connsiteY629" fmla="*/ 2155008 h 3654591"/>
              <a:gd name="connsiteX630" fmla="*/ 1559162 w 5170614"/>
              <a:gd name="connsiteY630" fmla="*/ 2099392 h 3654591"/>
              <a:gd name="connsiteX631" fmla="*/ 1522902 w 5170614"/>
              <a:gd name="connsiteY631" fmla="*/ 2123573 h 3654591"/>
              <a:gd name="connsiteX632" fmla="*/ 1515650 w 5170614"/>
              <a:gd name="connsiteY632" fmla="*/ 2123573 h 3654591"/>
              <a:gd name="connsiteX633" fmla="*/ 1469722 w 5170614"/>
              <a:gd name="connsiteY633" fmla="*/ 2150172 h 3654591"/>
              <a:gd name="connsiteX634" fmla="*/ 1450384 w 5170614"/>
              <a:gd name="connsiteY634" fmla="*/ 2138081 h 3654591"/>
              <a:gd name="connsiteX635" fmla="*/ 1416542 w 5170614"/>
              <a:gd name="connsiteY635" fmla="*/ 2135663 h 3654591"/>
              <a:gd name="connsiteX636" fmla="*/ 1399620 w 5170614"/>
              <a:gd name="connsiteY636" fmla="*/ 2130827 h 3654591"/>
              <a:gd name="connsiteX637" fmla="*/ 1351274 w 5170614"/>
              <a:gd name="connsiteY637" fmla="*/ 2176771 h 3654591"/>
              <a:gd name="connsiteX638" fmla="*/ 1322266 w 5170614"/>
              <a:gd name="connsiteY638" fmla="*/ 2193698 h 3654591"/>
              <a:gd name="connsiteX639" fmla="*/ 1298094 w 5170614"/>
              <a:gd name="connsiteY639" fmla="*/ 2210625 h 3654591"/>
              <a:gd name="connsiteX640" fmla="*/ 1275318 w 5170614"/>
              <a:gd name="connsiteY640" fmla="*/ 2200424 h 3654591"/>
              <a:gd name="connsiteX641" fmla="*/ 1271826 w 5170614"/>
              <a:gd name="connsiteY641" fmla="*/ 2202589 h 3654591"/>
              <a:gd name="connsiteX642" fmla="*/ 1284528 w 5170614"/>
              <a:gd name="connsiteY642" fmla="*/ 2207195 h 3654591"/>
              <a:gd name="connsiteX643" fmla="*/ 1297826 w 5170614"/>
              <a:gd name="connsiteY643" fmla="*/ 2212018 h 3654591"/>
              <a:gd name="connsiteX644" fmla="*/ 1322004 w 5170614"/>
              <a:gd name="connsiteY644" fmla="*/ 2195139 h 3654591"/>
              <a:gd name="connsiteX645" fmla="*/ 1351018 w 5170614"/>
              <a:gd name="connsiteY645" fmla="*/ 2178261 h 3654591"/>
              <a:gd name="connsiteX646" fmla="*/ 1399376 w 5170614"/>
              <a:gd name="connsiteY646" fmla="*/ 2132449 h 3654591"/>
              <a:gd name="connsiteX647" fmla="*/ 1416300 w 5170614"/>
              <a:gd name="connsiteY647" fmla="*/ 2137271 h 3654591"/>
              <a:gd name="connsiteX648" fmla="*/ 1450150 w 5170614"/>
              <a:gd name="connsiteY648" fmla="*/ 2139682 h 3654591"/>
              <a:gd name="connsiteX649" fmla="*/ 1469494 w 5170614"/>
              <a:gd name="connsiteY649" fmla="*/ 2151738 h 3654591"/>
              <a:gd name="connsiteX650" fmla="*/ 1515432 w 5170614"/>
              <a:gd name="connsiteY650" fmla="*/ 2125215 h 3654591"/>
              <a:gd name="connsiteX651" fmla="*/ 1522686 w 5170614"/>
              <a:gd name="connsiteY651" fmla="*/ 2125215 h 3654591"/>
              <a:gd name="connsiteX652" fmla="*/ 1558954 w 5170614"/>
              <a:gd name="connsiteY652" fmla="*/ 2101103 h 3654591"/>
              <a:gd name="connsiteX653" fmla="*/ 1580714 w 5170614"/>
              <a:gd name="connsiteY653" fmla="*/ 2156560 h 3654591"/>
              <a:gd name="connsiteX654" fmla="*/ 1636326 w 5170614"/>
              <a:gd name="connsiteY654" fmla="*/ 2137271 h 3654591"/>
              <a:gd name="connsiteX655" fmla="*/ 1672594 w 5170614"/>
              <a:gd name="connsiteY655" fmla="*/ 2139682 h 3654591"/>
              <a:gd name="connsiteX656" fmla="*/ 1696772 w 5170614"/>
              <a:gd name="connsiteY656" fmla="*/ 2158972 h 3654591"/>
              <a:gd name="connsiteX657" fmla="*/ 1711278 w 5170614"/>
              <a:gd name="connsiteY657" fmla="*/ 2183083 h 3654591"/>
              <a:gd name="connsiteX658" fmla="*/ 1757218 w 5170614"/>
              <a:gd name="connsiteY658" fmla="*/ 2204784 h 3654591"/>
              <a:gd name="connsiteX659" fmla="*/ 1803158 w 5170614"/>
              <a:gd name="connsiteY659" fmla="*/ 2185495 h 3654591"/>
              <a:gd name="connsiteX660" fmla="*/ 1837008 w 5170614"/>
              <a:gd name="connsiteY660" fmla="*/ 2214429 h 3654591"/>
              <a:gd name="connsiteX661" fmla="*/ 1831058 w 5170614"/>
              <a:gd name="connsiteY661" fmla="*/ 2229649 h 3654591"/>
              <a:gd name="connsiteX662" fmla="*/ 1831298 w 5170614"/>
              <a:gd name="connsiteY662" fmla="*/ 2229476 h 3654591"/>
              <a:gd name="connsiteX663" fmla="*/ 1837720 w 5170614"/>
              <a:gd name="connsiteY663" fmla="*/ 2213033 h 3654591"/>
              <a:gd name="connsiteX664" fmla="*/ 1803876 w 5170614"/>
              <a:gd name="connsiteY664" fmla="*/ 2184069 h 3654591"/>
              <a:gd name="connsiteX665" fmla="*/ 1757946 w 5170614"/>
              <a:gd name="connsiteY665" fmla="*/ 2203378 h 3654591"/>
              <a:gd name="connsiteX666" fmla="*/ 1712014 w 5170614"/>
              <a:gd name="connsiteY666" fmla="*/ 2181655 h 3654591"/>
              <a:gd name="connsiteX667" fmla="*/ 1697510 w 5170614"/>
              <a:gd name="connsiteY667" fmla="*/ 2157518 h 3654591"/>
              <a:gd name="connsiteX668" fmla="*/ 1673336 w 5170614"/>
              <a:gd name="connsiteY668" fmla="*/ 2138209 h 3654591"/>
              <a:gd name="connsiteX669" fmla="*/ 1673336 w 5170614"/>
              <a:gd name="connsiteY669" fmla="*/ 2133382 h 3654591"/>
              <a:gd name="connsiteX670" fmla="*/ 1637074 w 5170614"/>
              <a:gd name="connsiteY670" fmla="*/ 2097177 h 3654591"/>
              <a:gd name="connsiteX671" fmla="*/ 1678170 w 5170614"/>
              <a:gd name="connsiteY671" fmla="*/ 2027180 h 3654591"/>
              <a:gd name="connsiteX672" fmla="*/ 1844972 w 5170614"/>
              <a:gd name="connsiteY672" fmla="*/ 1858223 h 3654591"/>
              <a:gd name="connsiteX673" fmla="*/ 1934418 w 5170614"/>
              <a:gd name="connsiteY673" fmla="*/ 1788227 h 3654591"/>
              <a:gd name="connsiteX674" fmla="*/ 2004522 w 5170614"/>
              <a:gd name="connsiteY674" fmla="*/ 1723058 h 3654591"/>
              <a:gd name="connsiteX675" fmla="*/ 2164072 w 5170614"/>
              <a:gd name="connsiteY675" fmla="*/ 1655475 h 3654591"/>
              <a:gd name="connsiteX676" fmla="*/ 2207586 w 5170614"/>
              <a:gd name="connsiteY676" fmla="*/ 1628924 h 3654591"/>
              <a:gd name="connsiteX677" fmla="*/ 2323624 w 5170614"/>
              <a:gd name="connsiteY677" fmla="*/ 1660302 h 3654591"/>
              <a:gd name="connsiteX678" fmla="*/ 2403398 w 5170614"/>
              <a:gd name="connsiteY678" fmla="*/ 1580651 h 3654591"/>
              <a:gd name="connsiteX679" fmla="*/ 2480566 w 5170614"/>
              <a:gd name="connsiteY679" fmla="*/ 1595925 h 3654591"/>
              <a:gd name="connsiteX680" fmla="*/ 2495142 w 5170614"/>
              <a:gd name="connsiteY680" fmla="*/ 1607111 h 3654591"/>
              <a:gd name="connsiteX681" fmla="*/ 2494658 w 5170614"/>
              <a:gd name="connsiteY681" fmla="*/ 1606094 h 3654591"/>
              <a:gd name="connsiteX682" fmla="*/ 2402800 w 5170614"/>
              <a:gd name="connsiteY682" fmla="*/ 1579495 h 3654591"/>
              <a:gd name="connsiteX683" fmla="*/ 3144914 w 5170614"/>
              <a:gd name="connsiteY683" fmla="*/ 1526296 h 3654591"/>
              <a:gd name="connsiteX684" fmla="*/ 2958780 w 5170614"/>
              <a:gd name="connsiteY684" fmla="*/ 1664129 h 3654591"/>
              <a:gd name="connsiteX685" fmla="*/ 2743640 w 5170614"/>
              <a:gd name="connsiteY685" fmla="*/ 1690729 h 3654591"/>
              <a:gd name="connsiteX686" fmla="*/ 2591350 w 5170614"/>
              <a:gd name="connsiteY686" fmla="*/ 1637530 h 3654591"/>
              <a:gd name="connsiteX687" fmla="*/ 2554384 w 5170614"/>
              <a:gd name="connsiteY687" fmla="*/ 1645436 h 3654591"/>
              <a:gd name="connsiteX688" fmla="*/ 2537604 w 5170614"/>
              <a:gd name="connsiteY688" fmla="*/ 1646765 h 3654591"/>
              <a:gd name="connsiteX689" fmla="*/ 2533148 w 5170614"/>
              <a:gd name="connsiteY689" fmla="*/ 1646401 h 3654591"/>
              <a:gd name="connsiteX690" fmla="*/ 2520718 w 5170614"/>
              <a:gd name="connsiteY690" fmla="*/ 1641483 h 3654591"/>
              <a:gd name="connsiteX691" fmla="*/ 2506740 w 5170614"/>
              <a:gd name="connsiteY691" fmla="*/ 1629322 h 3654591"/>
              <a:gd name="connsiteX692" fmla="*/ 2504762 w 5170614"/>
              <a:gd name="connsiteY692" fmla="*/ 1627106 h 3654591"/>
              <a:gd name="connsiteX693" fmla="*/ 2505166 w 5170614"/>
              <a:gd name="connsiteY693" fmla="*/ 1627953 h 3654591"/>
              <a:gd name="connsiteX694" fmla="*/ 2506740 w 5170614"/>
              <a:gd name="connsiteY694" fmla="*/ 1629322 h 3654591"/>
              <a:gd name="connsiteX695" fmla="*/ 2515886 w 5170614"/>
              <a:gd name="connsiteY695" fmla="*/ 1639570 h 3654591"/>
              <a:gd name="connsiteX696" fmla="*/ 2520718 w 5170614"/>
              <a:gd name="connsiteY696" fmla="*/ 1641483 h 3654591"/>
              <a:gd name="connsiteX697" fmla="*/ 2525670 w 5170614"/>
              <a:gd name="connsiteY697" fmla="*/ 1645791 h 3654591"/>
              <a:gd name="connsiteX698" fmla="*/ 2533148 w 5170614"/>
              <a:gd name="connsiteY698" fmla="*/ 1646401 h 3654591"/>
              <a:gd name="connsiteX699" fmla="*/ 2534658 w 5170614"/>
              <a:gd name="connsiteY699" fmla="*/ 1646998 h 3654591"/>
              <a:gd name="connsiteX700" fmla="*/ 2537604 w 5170614"/>
              <a:gd name="connsiteY700" fmla="*/ 1646765 h 3654591"/>
              <a:gd name="connsiteX701" fmla="*/ 2548388 w 5170614"/>
              <a:gd name="connsiteY701" fmla="*/ 1647646 h 3654591"/>
              <a:gd name="connsiteX702" fmla="*/ 2591958 w 5170614"/>
              <a:gd name="connsiteY702" fmla="*/ 1638579 h 3654591"/>
              <a:gd name="connsiteX703" fmla="*/ 2744256 w 5170614"/>
              <a:gd name="connsiteY703" fmla="*/ 1691680 h 3654591"/>
              <a:gd name="connsiteX704" fmla="*/ 2959406 w 5170614"/>
              <a:gd name="connsiteY704" fmla="*/ 1665129 h 3654591"/>
              <a:gd name="connsiteX705" fmla="*/ 3145548 w 5170614"/>
              <a:gd name="connsiteY705" fmla="*/ 1527550 h 3654591"/>
              <a:gd name="connsiteX706" fmla="*/ 3200242 w 5170614"/>
              <a:gd name="connsiteY706" fmla="*/ 1540147 h 3654591"/>
              <a:gd name="connsiteX707" fmla="*/ 3231198 w 5170614"/>
              <a:gd name="connsiteY707" fmla="*/ 1572029 h 3654591"/>
              <a:gd name="connsiteX708" fmla="*/ 3230728 w 5170614"/>
              <a:gd name="connsiteY708" fmla="*/ 1571032 h 3654591"/>
              <a:gd name="connsiteX709" fmla="*/ 3144914 w 5170614"/>
              <a:gd name="connsiteY709" fmla="*/ 1526296 h 3654591"/>
              <a:gd name="connsiteX710" fmla="*/ 3730008 w 5170614"/>
              <a:gd name="connsiteY710" fmla="*/ 1484318 h 3654591"/>
              <a:gd name="connsiteX711" fmla="*/ 3737214 w 5170614"/>
              <a:gd name="connsiteY711" fmla="*/ 1484318 h 3654591"/>
              <a:gd name="connsiteX712" fmla="*/ 3749224 w 5170614"/>
              <a:gd name="connsiteY712" fmla="*/ 1532772 h 3654591"/>
              <a:gd name="connsiteX713" fmla="*/ 3754026 w 5170614"/>
              <a:gd name="connsiteY713" fmla="*/ 1573958 h 3654591"/>
              <a:gd name="connsiteX714" fmla="*/ 3754026 w 5170614"/>
              <a:gd name="connsiteY714" fmla="*/ 1598185 h 3654591"/>
              <a:gd name="connsiteX715" fmla="*/ 3761232 w 5170614"/>
              <a:gd name="connsiteY715" fmla="*/ 1627257 h 3654591"/>
              <a:gd name="connsiteX716" fmla="*/ 3790054 w 5170614"/>
              <a:gd name="connsiteY716" fmla="*/ 1702361 h 3654591"/>
              <a:gd name="connsiteX717" fmla="*/ 3766036 w 5170614"/>
              <a:gd name="connsiteY717" fmla="*/ 1687825 h 3654591"/>
              <a:gd name="connsiteX718" fmla="*/ 3734812 w 5170614"/>
              <a:gd name="connsiteY718" fmla="*/ 1748392 h 3654591"/>
              <a:gd name="connsiteX719" fmla="*/ 3766036 w 5170614"/>
              <a:gd name="connsiteY719" fmla="*/ 1804114 h 3654591"/>
              <a:gd name="connsiteX720" fmla="*/ 3763634 w 5170614"/>
              <a:gd name="connsiteY720" fmla="*/ 1804114 h 3654591"/>
              <a:gd name="connsiteX721" fmla="*/ 3751626 w 5170614"/>
              <a:gd name="connsiteY721" fmla="*/ 1794423 h 3654591"/>
              <a:gd name="connsiteX722" fmla="*/ 3742018 w 5170614"/>
              <a:gd name="connsiteY722" fmla="*/ 1794423 h 3654591"/>
              <a:gd name="connsiteX723" fmla="*/ 3715598 w 5170614"/>
              <a:gd name="connsiteY723" fmla="*/ 1818650 h 3654591"/>
              <a:gd name="connsiteX724" fmla="*/ 3715598 w 5170614"/>
              <a:gd name="connsiteY724" fmla="*/ 1787155 h 3654591"/>
              <a:gd name="connsiteX725" fmla="*/ 3720402 w 5170614"/>
              <a:gd name="connsiteY725" fmla="*/ 1738701 h 3654591"/>
              <a:gd name="connsiteX726" fmla="*/ 3713196 w 5170614"/>
              <a:gd name="connsiteY726" fmla="*/ 1709629 h 3654591"/>
              <a:gd name="connsiteX727" fmla="*/ 3720402 w 5170614"/>
              <a:gd name="connsiteY727" fmla="*/ 1675711 h 3654591"/>
              <a:gd name="connsiteX728" fmla="*/ 3720402 w 5170614"/>
              <a:gd name="connsiteY728" fmla="*/ 1612721 h 3654591"/>
              <a:gd name="connsiteX729" fmla="*/ 3703588 w 5170614"/>
              <a:gd name="connsiteY729" fmla="*/ 1573958 h 3654591"/>
              <a:gd name="connsiteX730" fmla="*/ 3725206 w 5170614"/>
              <a:gd name="connsiteY730" fmla="*/ 1520659 h 3654591"/>
              <a:gd name="connsiteX731" fmla="*/ 3730008 w 5170614"/>
              <a:gd name="connsiteY731" fmla="*/ 1506123 h 3654591"/>
              <a:gd name="connsiteX732" fmla="*/ 3730008 w 5170614"/>
              <a:gd name="connsiteY732" fmla="*/ 1484318 h 3654591"/>
              <a:gd name="connsiteX733" fmla="*/ 879950 w 5170614"/>
              <a:gd name="connsiteY733" fmla="*/ 772421 h 3654591"/>
              <a:gd name="connsiteX734" fmla="*/ 916532 w 5170614"/>
              <a:gd name="connsiteY734" fmla="*/ 786984 h 3654591"/>
              <a:gd name="connsiteX735" fmla="*/ 916532 w 5170614"/>
              <a:gd name="connsiteY735" fmla="*/ 801547 h 3654591"/>
              <a:gd name="connsiteX736" fmla="*/ 872634 w 5170614"/>
              <a:gd name="connsiteY736" fmla="*/ 818536 h 3654591"/>
              <a:gd name="connsiteX737" fmla="*/ 853124 w 5170614"/>
              <a:gd name="connsiteY737" fmla="*/ 806401 h 3654591"/>
              <a:gd name="connsiteX738" fmla="*/ 865316 w 5170614"/>
              <a:gd name="connsiteY738" fmla="*/ 782130 h 3654591"/>
              <a:gd name="connsiteX739" fmla="*/ 879950 w 5170614"/>
              <a:gd name="connsiteY739" fmla="*/ 772421 h 3654591"/>
              <a:gd name="connsiteX740" fmla="*/ 4499068 w 5170614"/>
              <a:gd name="connsiteY740" fmla="*/ 734954 h 3654591"/>
              <a:gd name="connsiteX741" fmla="*/ 4535094 w 5170614"/>
              <a:gd name="connsiteY741" fmla="*/ 734954 h 3654591"/>
              <a:gd name="connsiteX742" fmla="*/ 4542300 w 5170614"/>
              <a:gd name="connsiteY742" fmla="*/ 750518 h 3654591"/>
              <a:gd name="connsiteX743" fmla="*/ 4530290 w 5170614"/>
              <a:gd name="connsiteY743" fmla="*/ 760894 h 3654591"/>
              <a:gd name="connsiteX744" fmla="*/ 4499068 w 5170614"/>
              <a:gd name="connsiteY744" fmla="*/ 734954 h 3654591"/>
              <a:gd name="connsiteX745" fmla="*/ 1180700 w 5170614"/>
              <a:gd name="connsiteY745" fmla="*/ 728650 h 3654591"/>
              <a:gd name="connsiteX746" fmla="*/ 1222040 w 5170614"/>
              <a:gd name="connsiteY746" fmla="*/ 756859 h 3654591"/>
              <a:gd name="connsiteX747" fmla="*/ 1208042 w 5170614"/>
              <a:gd name="connsiteY747" fmla="*/ 761470 h 3654591"/>
              <a:gd name="connsiteX748" fmla="*/ 1173044 w 5170614"/>
              <a:gd name="connsiteY748" fmla="*/ 736107 h 3654591"/>
              <a:gd name="connsiteX749" fmla="*/ 1180700 w 5170614"/>
              <a:gd name="connsiteY749" fmla="*/ 728650 h 3654591"/>
              <a:gd name="connsiteX750" fmla="*/ 4870344 w 5170614"/>
              <a:gd name="connsiteY750" fmla="*/ 648489 h 3654591"/>
              <a:gd name="connsiteX751" fmla="*/ 4928512 w 5170614"/>
              <a:gd name="connsiteY751" fmla="*/ 675187 h 3654591"/>
              <a:gd name="connsiteX752" fmla="*/ 4831566 w 5170614"/>
              <a:gd name="connsiteY752" fmla="*/ 694604 h 3654591"/>
              <a:gd name="connsiteX753" fmla="*/ 4821872 w 5170614"/>
              <a:gd name="connsiteY753" fmla="*/ 682469 h 3654591"/>
              <a:gd name="connsiteX754" fmla="*/ 4870344 w 5170614"/>
              <a:gd name="connsiteY754" fmla="*/ 648489 h 3654591"/>
              <a:gd name="connsiteX755" fmla="*/ 1538320 w 5170614"/>
              <a:gd name="connsiteY755" fmla="*/ 544731 h 3654591"/>
              <a:gd name="connsiteX756" fmla="*/ 1565020 w 5170614"/>
              <a:gd name="connsiteY756" fmla="*/ 564242 h 3654591"/>
              <a:gd name="connsiteX757" fmla="*/ 1523758 w 5170614"/>
              <a:gd name="connsiteY757" fmla="*/ 576436 h 3654591"/>
              <a:gd name="connsiteX758" fmla="*/ 1523758 w 5170614"/>
              <a:gd name="connsiteY758" fmla="*/ 566681 h 3654591"/>
              <a:gd name="connsiteX759" fmla="*/ 1538320 w 5170614"/>
              <a:gd name="connsiteY759" fmla="*/ 544731 h 3654591"/>
              <a:gd name="connsiteX760" fmla="*/ 3707666 w 5170614"/>
              <a:gd name="connsiteY760" fmla="*/ 513026 h 3654591"/>
              <a:gd name="connsiteX761" fmla="*/ 3755468 w 5170614"/>
              <a:gd name="connsiteY761" fmla="*/ 553376 h 3654591"/>
              <a:gd name="connsiteX762" fmla="*/ 3724396 w 5170614"/>
              <a:gd name="connsiteY762" fmla="*/ 553376 h 3654591"/>
              <a:gd name="connsiteX763" fmla="*/ 3662254 w 5170614"/>
              <a:gd name="connsiteY763" fmla="*/ 539135 h 3654591"/>
              <a:gd name="connsiteX764" fmla="*/ 3657474 w 5170614"/>
              <a:gd name="connsiteY764" fmla="*/ 543882 h 3654591"/>
              <a:gd name="connsiteX765" fmla="*/ 3707666 w 5170614"/>
              <a:gd name="connsiteY765" fmla="*/ 513026 h 3654591"/>
              <a:gd name="connsiteX766" fmla="*/ 2838940 w 5170614"/>
              <a:gd name="connsiteY766" fmla="*/ 497176 h 3654591"/>
              <a:gd name="connsiteX767" fmla="*/ 2831590 w 5170614"/>
              <a:gd name="connsiteY767" fmla="*/ 504381 h 3654591"/>
              <a:gd name="connsiteX768" fmla="*/ 2835354 w 5170614"/>
              <a:gd name="connsiteY768" fmla="*/ 498230 h 3654591"/>
              <a:gd name="connsiteX769" fmla="*/ 3669004 w 5170614"/>
              <a:gd name="connsiteY769" fmla="*/ 486506 h 3654591"/>
              <a:gd name="connsiteX770" fmla="*/ 3683416 w 5170614"/>
              <a:gd name="connsiteY770" fmla="*/ 498395 h 3654591"/>
              <a:gd name="connsiteX771" fmla="*/ 3666602 w 5170614"/>
              <a:gd name="connsiteY771" fmla="*/ 513028 h 3654591"/>
              <a:gd name="connsiteX772" fmla="*/ 3654592 w 5170614"/>
              <a:gd name="connsiteY772" fmla="*/ 498395 h 3654591"/>
              <a:gd name="connsiteX773" fmla="*/ 3669004 w 5170614"/>
              <a:gd name="connsiteY773" fmla="*/ 486506 h 3654591"/>
              <a:gd name="connsiteX774" fmla="*/ 2814440 w 5170614"/>
              <a:gd name="connsiteY774" fmla="*/ 475559 h 3654591"/>
              <a:gd name="connsiteX775" fmla="*/ 2838940 w 5170614"/>
              <a:gd name="connsiteY775" fmla="*/ 492372 h 3654591"/>
              <a:gd name="connsiteX776" fmla="*/ 2835354 w 5170614"/>
              <a:gd name="connsiteY776" fmla="*/ 498230 h 3654591"/>
              <a:gd name="connsiteX777" fmla="*/ 2814440 w 5170614"/>
              <a:gd name="connsiteY777" fmla="*/ 504381 h 3654591"/>
              <a:gd name="connsiteX778" fmla="*/ 2789942 w 5170614"/>
              <a:gd name="connsiteY778" fmla="*/ 492372 h 3654591"/>
              <a:gd name="connsiteX779" fmla="*/ 2814440 w 5170614"/>
              <a:gd name="connsiteY779" fmla="*/ 475559 h 3654591"/>
              <a:gd name="connsiteX780" fmla="*/ 3847696 w 5170614"/>
              <a:gd name="connsiteY780" fmla="*/ 415032 h 3654591"/>
              <a:gd name="connsiteX781" fmla="*/ 3973484 w 5170614"/>
              <a:gd name="connsiteY781" fmla="*/ 437081 h 3654591"/>
              <a:gd name="connsiteX782" fmla="*/ 3983160 w 5170614"/>
              <a:gd name="connsiteY782" fmla="*/ 446880 h 3654591"/>
              <a:gd name="connsiteX783" fmla="*/ 3937200 w 5170614"/>
              <a:gd name="connsiteY783" fmla="*/ 464030 h 3654591"/>
              <a:gd name="connsiteX784" fmla="*/ 3857372 w 5170614"/>
              <a:gd name="connsiteY784" fmla="*/ 422381 h 3654591"/>
              <a:gd name="connsiteX785" fmla="*/ 3527100 w 5170614"/>
              <a:gd name="connsiteY785" fmla="*/ 408649 h 3654591"/>
              <a:gd name="connsiteX786" fmla="*/ 3527776 w 5170614"/>
              <a:gd name="connsiteY786" fmla="*/ 409267 h 3654591"/>
              <a:gd name="connsiteX787" fmla="*/ 3526994 w 5170614"/>
              <a:gd name="connsiteY787" fmla="*/ 408910 h 3654591"/>
              <a:gd name="connsiteX788" fmla="*/ 3525254 w 5170614"/>
              <a:gd name="connsiteY788" fmla="*/ 406962 h 3654591"/>
              <a:gd name="connsiteX789" fmla="*/ 3527776 w 5170614"/>
              <a:gd name="connsiteY789" fmla="*/ 406962 h 3654591"/>
              <a:gd name="connsiteX790" fmla="*/ 3527100 w 5170614"/>
              <a:gd name="connsiteY790" fmla="*/ 408649 h 3654591"/>
              <a:gd name="connsiteX791" fmla="*/ 3515168 w 5170614"/>
              <a:gd name="connsiteY791" fmla="*/ 397739 h 3654591"/>
              <a:gd name="connsiteX792" fmla="*/ 3516744 w 5170614"/>
              <a:gd name="connsiteY792" fmla="*/ 399180 h 3654591"/>
              <a:gd name="connsiteX793" fmla="*/ 3525254 w 5170614"/>
              <a:gd name="connsiteY793" fmla="*/ 406962 h 3654591"/>
              <a:gd name="connsiteX794" fmla="*/ 3522732 w 5170614"/>
              <a:gd name="connsiteY794" fmla="*/ 406962 h 3654591"/>
              <a:gd name="connsiteX795" fmla="*/ 3526994 w 5170614"/>
              <a:gd name="connsiteY795" fmla="*/ 408910 h 3654591"/>
              <a:gd name="connsiteX796" fmla="*/ 3524310 w 5170614"/>
              <a:gd name="connsiteY796" fmla="*/ 415608 h 3654591"/>
              <a:gd name="connsiteX797" fmla="*/ 3515168 w 5170614"/>
              <a:gd name="connsiteY797" fmla="*/ 420796 h 3654591"/>
              <a:gd name="connsiteX798" fmla="*/ 3507600 w 5170614"/>
              <a:gd name="connsiteY798" fmla="*/ 413879 h 3654591"/>
              <a:gd name="connsiteX799" fmla="*/ 3515168 w 5170614"/>
              <a:gd name="connsiteY799" fmla="*/ 397739 h 3654591"/>
              <a:gd name="connsiteX800" fmla="*/ 3610498 w 5170614"/>
              <a:gd name="connsiteY800" fmla="*/ 374682 h 3654591"/>
              <a:gd name="connsiteX801" fmla="*/ 3675482 w 5170614"/>
              <a:gd name="connsiteY801" fmla="*/ 409951 h 3654591"/>
              <a:gd name="connsiteX802" fmla="*/ 3692328 w 5170614"/>
              <a:gd name="connsiteY802" fmla="*/ 381736 h 3654591"/>
              <a:gd name="connsiteX803" fmla="*/ 3795820 w 5170614"/>
              <a:gd name="connsiteY803" fmla="*/ 409951 h 3654591"/>
              <a:gd name="connsiteX804" fmla="*/ 3776566 w 5170614"/>
              <a:gd name="connsiteY804" fmla="*/ 442868 h 3654591"/>
              <a:gd name="connsiteX805" fmla="*/ 3747684 w 5170614"/>
              <a:gd name="connsiteY805" fmla="*/ 442868 h 3654591"/>
              <a:gd name="connsiteX806" fmla="*/ 3721210 w 5170614"/>
              <a:gd name="connsiteY806" fmla="*/ 454625 h 3654591"/>
              <a:gd name="connsiteX807" fmla="*/ 3701956 w 5170614"/>
              <a:gd name="connsiteY807" fmla="*/ 442868 h 3654591"/>
              <a:gd name="connsiteX808" fmla="*/ 3682702 w 5170614"/>
              <a:gd name="connsiteY808" fmla="*/ 449922 h 3654591"/>
              <a:gd name="connsiteX809" fmla="*/ 3658634 w 5170614"/>
              <a:gd name="connsiteY809" fmla="*/ 459327 h 3654591"/>
              <a:gd name="connsiteX810" fmla="*/ 3639380 w 5170614"/>
              <a:gd name="connsiteY810" fmla="*/ 447571 h 3654591"/>
              <a:gd name="connsiteX811" fmla="*/ 3615312 w 5170614"/>
              <a:gd name="connsiteY811" fmla="*/ 464030 h 3654591"/>
              <a:gd name="connsiteX812" fmla="*/ 3562364 w 5170614"/>
              <a:gd name="connsiteY812" fmla="*/ 417004 h 3654591"/>
              <a:gd name="connsiteX813" fmla="*/ 3610498 w 5170614"/>
              <a:gd name="connsiteY813" fmla="*/ 374682 h 3654591"/>
              <a:gd name="connsiteX814" fmla="*/ 1449102 w 5170614"/>
              <a:gd name="connsiteY814" fmla="*/ 328567 h 3654591"/>
              <a:gd name="connsiteX815" fmla="*/ 1490082 w 5170614"/>
              <a:gd name="connsiteY815" fmla="*/ 355151 h 3654591"/>
              <a:gd name="connsiteX816" fmla="*/ 1381608 w 5170614"/>
              <a:gd name="connsiteY816" fmla="*/ 410736 h 3654591"/>
              <a:gd name="connsiteX817" fmla="*/ 1282776 w 5170614"/>
              <a:gd name="connsiteY817" fmla="*/ 437320 h 3654591"/>
              <a:gd name="connsiteX818" fmla="*/ 1261080 w 5170614"/>
              <a:gd name="connsiteY818" fmla="*/ 461487 h 3654591"/>
              <a:gd name="connsiteX819" fmla="*/ 1208048 w 5170614"/>
              <a:gd name="connsiteY819" fmla="*/ 490488 h 3654591"/>
              <a:gd name="connsiteX820" fmla="*/ 1080290 w 5170614"/>
              <a:gd name="connsiteY820" fmla="*/ 645159 h 3654591"/>
              <a:gd name="connsiteX821" fmla="*/ 1142964 w 5170614"/>
              <a:gd name="connsiteY821" fmla="*/ 717661 h 3654591"/>
              <a:gd name="connsiteX822" fmla="*/ 1061006 w 5170614"/>
              <a:gd name="connsiteY822" fmla="*/ 717661 h 3654591"/>
              <a:gd name="connsiteX823" fmla="*/ 1053774 w 5170614"/>
              <a:gd name="connsiteY823" fmla="*/ 710411 h 3654591"/>
              <a:gd name="connsiteX824" fmla="*/ 1024848 w 5170614"/>
              <a:gd name="connsiteY824" fmla="*/ 710411 h 3654591"/>
              <a:gd name="connsiteX825" fmla="*/ 1010384 w 5170614"/>
              <a:gd name="connsiteY825" fmla="*/ 674160 h 3654591"/>
              <a:gd name="connsiteX826" fmla="*/ 979048 w 5170614"/>
              <a:gd name="connsiteY826" fmla="*/ 674160 h 3654591"/>
              <a:gd name="connsiteX827" fmla="*/ 959764 w 5170614"/>
              <a:gd name="connsiteY827" fmla="*/ 652409 h 3654591"/>
              <a:gd name="connsiteX828" fmla="*/ 991100 w 5170614"/>
              <a:gd name="connsiteY828" fmla="*/ 611325 h 3654591"/>
              <a:gd name="connsiteX829" fmla="*/ 991100 w 5170614"/>
              <a:gd name="connsiteY829" fmla="*/ 594408 h 3654591"/>
              <a:gd name="connsiteX830" fmla="*/ 1041722 w 5170614"/>
              <a:gd name="connsiteY830" fmla="*/ 565407 h 3654591"/>
              <a:gd name="connsiteX831" fmla="*/ 1024848 w 5170614"/>
              <a:gd name="connsiteY831" fmla="*/ 541240 h 3654591"/>
              <a:gd name="connsiteX832" fmla="*/ 1080290 w 5170614"/>
              <a:gd name="connsiteY832" fmla="*/ 475987 h 3654591"/>
              <a:gd name="connsiteX833" fmla="*/ 1073058 w 5170614"/>
              <a:gd name="connsiteY833" fmla="*/ 456654 h 3654591"/>
              <a:gd name="connsiteX834" fmla="*/ 1085112 w 5170614"/>
              <a:gd name="connsiteY834" fmla="*/ 446987 h 3654591"/>
              <a:gd name="connsiteX835" fmla="*/ 1126090 w 5170614"/>
              <a:gd name="connsiteY835" fmla="*/ 439736 h 3654591"/>
              <a:gd name="connsiteX836" fmla="*/ 1222512 w 5170614"/>
              <a:gd name="connsiteY836" fmla="*/ 388985 h 3654591"/>
              <a:gd name="connsiteX837" fmla="*/ 1256260 w 5170614"/>
              <a:gd name="connsiteY837" fmla="*/ 374485 h 3654591"/>
              <a:gd name="connsiteX838" fmla="*/ 1287596 w 5170614"/>
              <a:gd name="connsiteY838" fmla="*/ 388985 h 3654591"/>
              <a:gd name="connsiteX839" fmla="*/ 1449102 w 5170614"/>
              <a:gd name="connsiteY839" fmla="*/ 328567 h 3654591"/>
              <a:gd name="connsiteX840" fmla="*/ 2305516 w 5170614"/>
              <a:gd name="connsiteY840" fmla="*/ 317039 h 3654591"/>
              <a:gd name="connsiteX841" fmla="*/ 2320148 w 5170614"/>
              <a:gd name="connsiteY841" fmla="*/ 317039 h 3654591"/>
              <a:gd name="connsiteX842" fmla="*/ 2300638 w 5170614"/>
              <a:gd name="connsiteY842" fmla="*/ 340096 h 3654591"/>
              <a:gd name="connsiteX843" fmla="*/ 2288444 w 5170614"/>
              <a:gd name="connsiteY843" fmla="*/ 329848 h 3654591"/>
              <a:gd name="connsiteX844" fmla="*/ 2305516 w 5170614"/>
              <a:gd name="connsiteY844" fmla="*/ 317039 h 3654591"/>
              <a:gd name="connsiteX845" fmla="*/ 2562344 w 5170614"/>
              <a:gd name="connsiteY845" fmla="*/ 288217 h 3654591"/>
              <a:gd name="connsiteX846" fmla="*/ 2644532 w 5170614"/>
              <a:gd name="connsiteY846" fmla="*/ 346252 h 3654591"/>
              <a:gd name="connsiteX847" fmla="*/ 2755728 w 5170614"/>
              <a:gd name="connsiteY847" fmla="*/ 346252 h 3654591"/>
              <a:gd name="connsiteX848" fmla="*/ 2663870 w 5170614"/>
              <a:gd name="connsiteY848" fmla="*/ 539702 h 3654591"/>
              <a:gd name="connsiteX849" fmla="*/ 2772648 w 5170614"/>
              <a:gd name="connsiteY849" fmla="*/ 496176 h 3654591"/>
              <a:gd name="connsiteX850" fmla="*/ 3016796 w 5170614"/>
              <a:gd name="connsiteY850" fmla="*/ 566301 h 3654591"/>
              <a:gd name="connsiteX851" fmla="*/ 3132826 w 5170614"/>
              <a:gd name="connsiteY851" fmla="*/ 566301 h 3654591"/>
              <a:gd name="connsiteX852" fmla="*/ 3176338 w 5170614"/>
              <a:gd name="connsiteY852" fmla="*/ 522775 h 3654591"/>
              <a:gd name="connsiteX853" fmla="*/ 3309290 w 5170614"/>
              <a:gd name="connsiteY853" fmla="*/ 602573 h 3654591"/>
              <a:gd name="connsiteX854" fmla="*/ 3374558 w 5170614"/>
              <a:gd name="connsiteY854" fmla="*/ 689626 h 3654591"/>
              <a:gd name="connsiteX855" fmla="*/ 3401148 w 5170614"/>
              <a:gd name="connsiteY855" fmla="*/ 641263 h 3654591"/>
              <a:gd name="connsiteX856" fmla="*/ 3468832 w 5170614"/>
              <a:gd name="connsiteY856" fmla="*/ 667863 h 3654591"/>
              <a:gd name="connsiteX857" fmla="*/ 3640460 w 5170614"/>
              <a:gd name="connsiteY857" fmla="*/ 667863 h 3654591"/>
              <a:gd name="connsiteX858" fmla="*/ 3741988 w 5170614"/>
              <a:gd name="connsiteY858" fmla="*/ 580810 h 3654591"/>
              <a:gd name="connsiteX859" fmla="*/ 3959544 w 5170614"/>
              <a:gd name="connsiteY859" fmla="*/ 619500 h 3654591"/>
              <a:gd name="connsiteX860" fmla="*/ 4012726 w 5170614"/>
              <a:gd name="connsiteY860" fmla="*/ 672699 h 3654591"/>
              <a:gd name="connsiteX861" fmla="*/ 4136008 w 5170614"/>
              <a:gd name="connsiteY861" fmla="*/ 677535 h 3654591"/>
              <a:gd name="connsiteX862" fmla="*/ 4259290 w 5170614"/>
              <a:gd name="connsiteY862" fmla="*/ 752497 h 3654591"/>
              <a:gd name="connsiteX863" fmla="*/ 4503438 w 5170614"/>
              <a:gd name="connsiteY863" fmla="*/ 757333 h 3654591"/>
              <a:gd name="connsiteX864" fmla="*/ 4573540 w 5170614"/>
              <a:gd name="connsiteY864" fmla="*/ 757333 h 3654591"/>
              <a:gd name="connsiteX865" fmla="*/ 4626720 w 5170614"/>
              <a:gd name="connsiteY865" fmla="*/ 735570 h 3654591"/>
              <a:gd name="connsiteX866" fmla="*/ 4945804 w 5170614"/>
              <a:gd name="connsiteY866" fmla="*/ 837131 h 3654591"/>
              <a:gd name="connsiteX867" fmla="*/ 5170614 w 5170614"/>
              <a:gd name="connsiteY867" fmla="*/ 953201 h 3654591"/>
              <a:gd name="connsiteX868" fmla="*/ 5105348 w 5170614"/>
              <a:gd name="connsiteY868" fmla="*/ 982219 h 3654591"/>
              <a:gd name="connsiteX869" fmla="*/ 5069088 w 5170614"/>
              <a:gd name="connsiteY869" fmla="*/ 1035417 h 3654591"/>
              <a:gd name="connsiteX870" fmla="*/ 4897458 w 5170614"/>
              <a:gd name="connsiteY870" fmla="*/ 943529 h 3654591"/>
              <a:gd name="connsiteX871" fmla="*/ 4882956 w 5170614"/>
              <a:gd name="connsiteY871" fmla="*/ 982219 h 3654591"/>
              <a:gd name="connsiteX872" fmla="*/ 4808018 w 5170614"/>
              <a:gd name="connsiteY872" fmla="*/ 1045090 h 3654591"/>
              <a:gd name="connsiteX873" fmla="*/ 4776594 w 5170614"/>
              <a:gd name="connsiteY873" fmla="*/ 1124888 h 3654591"/>
              <a:gd name="connsiteX874" fmla="*/ 4530028 w 5170614"/>
              <a:gd name="connsiteY874" fmla="*/ 1248212 h 3654591"/>
              <a:gd name="connsiteX875" fmla="*/ 4334228 w 5170614"/>
              <a:gd name="connsiteY875" fmla="*/ 1332846 h 3654591"/>
              <a:gd name="connsiteX876" fmla="*/ 4334228 w 5170614"/>
              <a:gd name="connsiteY876" fmla="*/ 1381209 h 3654591"/>
              <a:gd name="connsiteX877" fmla="*/ 4295550 w 5170614"/>
              <a:gd name="connsiteY877" fmla="*/ 1446498 h 3654591"/>
              <a:gd name="connsiteX878" fmla="*/ 4254456 w 5170614"/>
              <a:gd name="connsiteY878" fmla="*/ 1504533 h 3654591"/>
              <a:gd name="connsiteX879" fmla="*/ 4172268 w 5170614"/>
              <a:gd name="connsiteY879" fmla="*/ 1606094 h 3654591"/>
              <a:gd name="connsiteX880" fmla="*/ 4131174 w 5170614"/>
              <a:gd name="connsiteY880" fmla="*/ 1412645 h 3654591"/>
              <a:gd name="connsiteX881" fmla="*/ 4194024 w 5170614"/>
              <a:gd name="connsiteY881" fmla="*/ 1328010 h 3654591"/>
              <a:gd name="connsiteX882" fmla="*/ 4268960 w 5170614"/>
              <a:gd name="connsiteY882" fmla="*/ 1238540 h 3654591"/>
              <a:gd name="connsiteX883" fmla="*/ 4343896 w 5170614"/>
              <a:gd name="connsiteY883" fmla="*/ 1199850 h 3654591"/>
              <a:gd name="connsiteX884" fmla="*/ 4360816 w 5170614"/>
              <a:gd name="connsiteY884" fmla="*/ 1124888 h 3654591"/>
              <a:gd name="connsiteX885" fmla="*/ 4268960 w 5170614"/>
              <a:gd name="connsiteY885" fmla="*/ 1163578 h 3654591"/>
              <a:gd name="connsiteX886" fmla="*/ 4206110 w 5170614"/>
              <a:gd name="connsiteY886" fmla="*/ 1163578 h 3654591"/>
              <a:gd name="connsiteX887" fmla="*/ 4082828 w 5170614"/>
              <a:gd name="connsiteY887" fmla="*/ 1274812 h 3654591"/>
              <a:gd name="connsiteX888" fmla="*/ 4024812 w 5170614"/>
              <a:gd name="connsiteY888" fmla="*/ 1274812 h 3654591"/>
              <a:gd name="connsiteX889" fmla="*/ 3932954 w 5170614"/>
              <a:gd name="connsiteY889" fmla="*/ 1253048 h 3654591"/>
              <a:gd name="connsiteX890" fmla="*/ 3729900 w 5170614"/>
              <a:gd name="connsiteY890" fmla="*/ 1274812 h 3654591"/>
              <a:gd name="connsiteX891" fmla="*/ 3609036 w 5170614"/>
              <a:gd name="connsiteY891" fmla="*/ 1376373 h 3654591"/>
              <a:gd name="connsiteX892" fmla="*/ 3529264 w 5170614"/>
              <a:gd name="connsiteY892" fmla="*/ 1461007 h 3654591"/>
              <a:gd name="connsiteX893" fmla="*/ 3623540 w 5170614"/>
              <a:gd name="connsiteY893" fmla="*/ 1494861 h 3654591"/>
              <a:gd name="connsiteX894" fmla="*/ 3691224 w 5170614"/>
              <a:gd name="connsiteY894" fmla="*/ 1562568 h 3654591"/>
              <a:gd name="connsiteX895" fmla="*/ 3674304 w 5170614"/>
              <a:gd name="connsiteY895" fmla="*/ 1620603 h 3654591"/>
              <a:gd name="connsiteX896" fmla="*/ 3662216 w 5170614"/>
              <a:gd name="connsiteY896" fmla="*/ 1702819 h 3654591"/>
              <a:gd name="connsiteX897" fmla="*/ 3613870 w 5170614"/>
              <a:gd name="connsiteY897" fmla="*/ 1782617 h 3654591"/>
              <a:gd name="connsiteX898" fmla="*/ 3454328 w 5170614"/>
              <a:gd name="connsiteY898" fmla="*/ 1951886 h 3654591"/>
              <a:gd name="connsiteX899" fmla="*/ 3386342 w 5170614"/>
              <a:gd name="connsiteY899" fmla="*/ 1943725 h 3654591"/>
              <a:gd name="connsiteX900" fmla="*/ 3380268 w 5170614"/>
              <a:gd name="connsiteY900" fmla="*/ 1942404 h 3654591"/>
              <a:gd name="connsiteX901" fmla="*/ 3380038 w 5170614"/>
              <a:gd name="connsiteY901" fmla="*/ 1942702 h 3654591"/>
              <a:gd name="connsiteX902" fmla="*/ 3331690 w 5170614"/>
              <a:gd name="connsiteY902" fmla="*/ 2007871 h 3654591"/>
              <a:gd name="connsiteX903" fmla="*/ 3300264 w 5170614"/>
              <a:gd name="connsiteY903" fmla="*/ 2034421 h 3654591"/>
              <a:gd name="connsiteX904" fmla="*/ 3268836 w 5170614"/>
              <a:gd name="connsiteY904" fmla="*/ 2051317 h 3654591"/>
              <a:gd name="connsiteX905" fmla="*/ 3288176 w 5170614"/>
              <a:gd name="connsiteY905" fmla="*/ 2087522 h 3654591"/>
              <a:gd name="connsiteX906" fmla="*/ 3326856 w 5170614"/>
              <a:gd name="connsiteY906" fmla="*/ 2176828 h 3654591"/>
              <a:gd name="connsiteX907" fmla="*/ 3305098 w 5170614"/>
              <a:gd name="connsiteY907" fmla="*/ 2217860 h 3654591"/>
              <a:gd name="connsiteX908" fmla="*/ 3271254 w 5170614"/>
              <a:gd name="connsiteY908" fmla="*/ 2229928 h 3654591"/>
              <a:gd name="connsiteX909" fmla="*/ 3251914 w 5170614"/>
              <a:gd name="connsiteY909" fmla="*/ 2239583 h 3654591"/>
              <a:gd name="connsiteX910" fmla="*/ 3234992 w 5170614"/>
              <a:gd name="connsiteY910" fmla="*/ 2239583 h 3654591"/>
              <a:gd name="connsiteX911" fmla="*/ 3242246 w 5170614"/>
              <a:gd name="connsiteY911" fmla="*/ 2227515 h 3654591"/>
              <a:gd name="connsiteX912" fmla="*/ 3234992 w 5170614"/>
              <a:gd name="connsiteY912" fmla="*/ 2215446 h 3654591"/>
              <a:gd name="connsiteX913" fmla="*/ 3244662 w 5170614"/>
              <a:gd name="connsiteY913" fmla="*/ 2191310 h 3654591"/>
              <a:gd name="connsiteX914" fmla="*/ 3239828 w 5170614"/>
              <a:gd name="connsiteY914" fmla="*/ 2174414 h 3654591"/>
              <a:gd name="connsiteX915" fmla="*/ 3230158 w 5170614"/>
              <a:gd name="connsiteY915" fmla="*/ 2164759 h 3654591"/>
              <a:gd name="connsiteX916" fmla="*/ 3230158 w 5170614"/>
              <a:gd name="connsiteY916" fmla="*/ 2155105 h 3654591"/>
              <a:gd name="connsiteX917" fmla="*/ 3247080 w 5170614"/>
              <a:gd name="connsiteY917" fmla="*/ 2140623 h 3654591"/>
              <a:gd name="connsiteX918" fmla="*/ 3218072 w 5170614"/>
              <a:gd name="connsiteY918" fmla="*/ 2118900 h 3654591"/>
              <a:gd name="connsiteX919" fmla="*/ 3203566 w 5170614"/>
              <a:gd name="connsiteY919" fmla="*/ 2126141 h 3654591"/>
              <a:gd name="connsiteX920" fmla="*/ 3191480 w 5170614"/>
              <a:gd name="connsiteY920" fmla="*/ 2106831 h 3654591"/>
              <a:gd name="connsiteX921" fmla="*/ 3203566 w 5170614"/>
              <a:gd name="connsiteY921" fmla="*/ 2085108 h 3654591"/>
              <a:gd name="connsiteX922" fmla="*/ 3203566 w 5170614"/>
              <a:gd name="connsiteY922" fmla="*/ 2060971 h 3654591"/>
              <a:gd name="connsiteX923" fmla="*/ 3169722 w 5170614"/>
              <a:gd name="connsiteY923" fmla="*/ 2048903 h 3654591"/>
              <a:gd name="connsiteX924" fmla="*/ 3080278 w 5170614"/>
              <a:gd name="connsiteY924" fmla="*/ 2082694 h 3654591"/>
              <a:gd name="connsiteX925" fmla="*/ 3102034 w 5170614"/>
              <a:gd name="connsiteY925" fmla="*/ 2039248 h 3654591"/>
              <a:gd name="connsiteX926" fmla="*/ 3080278 w 5170614"/>
              <a:gd name="connsiteY926" fmla="*/ 2017525 h 3654591"/>
              <a:gd name="connsiteX927" fmla="*/ 3063356 w 5170614"/>
              <a:gd name="connsiteY927" fmla="*/ 2032007 h 3654591"/>
              <a:gd name="connsiteX928" fmla="*/ 3017424 w 5170614"/>
              <a:gd name="connsiteY928" fmla="*/ 2070626 h 3654591"/>
              <a:gd name="connsiteX929" fmla="*/ 2971494 w 5170614"/>
              <a:gd name="connsiteY929" fmla="*/ 2097177 h 3654591"/>
              <a:gd name="connsiteX930" fmla="*/ 2995668 w 5170614"/>
              <a:gd name="connsiteY930" fmla="*/ 2114072 h 3654591"/>
              <a:gd name="connsiteX931" fmla="*/ 3015008 w 5170614"/>
              <a:gd name="connsiteY931" fmla="*/ 2143036 h 3654591"/>
              <a:gd name="connsiteX932" fmla="*/ 3044016 w 5170614"/>
              <a:gd name="connsiteY932" fmla="*/ 2145450 h 3654591"/>
              <a:gd name="connsiteX933" fmla="*/ 3058520 w 5170614"/>
              <a:gd name="connsiteY933" fmla="*/ 2121313 h 3654591"/>
              <a:gd name="connsiteX934" fmla="*/ 3082696 w 5170614"/>
              <a:gd name="connsiteY934" fmla="*/ 2135795 h 3654591"/>
              <a:gd name="connsiteX935" fmla="*/ 3121374 w 5170614"/>
              <a:gd name="connsiteY935" fmla="*/ 2145450 h 3654591"/>
              <a:gd name="connsiteX936" fmla="*/ 3044016 w 5170614"/>
              <a:gd name="connsiteY936" fmla="*/ 2193723 h 3654591"/>
              <a:gd name="connsiteX937" fmla="*/ 3022260 w 5170614"/>
              <a:gd name="connsiteY937" fmla="*/ 2220274 h 3654591"/>
              <a:gd name="connsiteX938" fmla="*/ 3051268 w 5170614"/>
              <a:gd name="connsiteY938" fmla="*/ 2246824 h 3654591"/>
              <a:gd name="connsiteX939" fmla="*/ 3051268 w 5170614"/>
              <a:gd name="connsiteY939" fmla="*/ 2268547 h 3654591"/>
              <a:gd name="connsiteX940" fmla="*/ 3053686 w 5170614"/>
              <a:gd name="connsiteY940" fmla="*/ 2268547 h 3654591"/>
              <a:gd name="connsiteX941" fmla="*/ 3065774 w 5170614"/>
              <a:gd name="connsiteY941" fmla="*/ 2292684 h 3654591"/>
              <a:gd name="connsiteX942" fmla="*/ 3097200 w 5170614"/>
              <a:gd name="connsiteY942" fmla="*/ 2384403 h 3654591"/>
              <a:gd name="connsiteX943" fmla="*/ 3080278 w 5170614"/>
              <a:gd name="connsiteY943" fmla="*/ 2449572 h 3654591"/>
              <a:gd name="connsiteX944" fmla="*/ 3029512 w 5170614"/>
              <a:gd name="connsiteY944" fmla="*/ 2507501 h 3654591"/>
              <a:gd name="connsiteX945" fmla="*/ 2985998 w 5170614"/>
              <a:gd name="connsiteY945" fmla="*/ 2567842 h 3654591"/>
              <a:gd name="connsiteX946" fmla="*/ 2971494 w 5170614"/>
              <a:gd name="connsiteY946" fmla="*/ 2587152 h 3654591"/>
              <a:gd name="connsiteX947" fmla="*/ 2879632 w 5170614"/>
              <a:gd name="connsiteY947" fmla="*/ 2633011 h 3654591"/>
              <a:gd name="connsiteX948" fmla="*/ 2853040 w 5170614"/>
              <a:gd name="connsiteY948" fmla="*/ 2625770 h 3654591"/>
              <a:gd name="connsiteX949" fmla="*/ 2840952 w 5170614"/>
              <a:gd name="connsiteY949" fmla="*/ 2645080 h 3654591"/>
              <a:gd name="connsiteX950" fmla="*/ 2787768 w 5170614"/>
              <a:gd name="connsiteY950" fmla="*/ 2661975 h 3654591"/>
              <a:gd name="connsiteX951" fmla="*/ 2749090 w 5170614"/>
              <a:gd name="connsiteY951" fmla="*/ 2678871 h 3654591"/>
              <a:gd name="connsiteX952" fmla="*/ 2734586 w 5170614"/>
              <a:gd name="connsiteY952" fmla="*/ 2700594 h 3654591"/>
              <a:gd name="connsiteX953" fmla="*/ 2729750 w 5170614"/>
              <a:gd name="connsiteY953" fmla="*/ 2674044 h 3654591"/>
              <a:gd name="connsiteX954" fmla="*/ 2678984 w 5170614"/>
              <a:gd name="connsiteY954" fmla="*/ 2661975 h 3654591"/>
              <a:gd name="connsiteX955" fmla="*/ 2642724 w 5170614"/>
              <a:gd name="connsiteY955" fmla="*/ 2620943 h 3654591"/>
              <a:gd name="connsiteX956" fmla="*/ 2596792 w 5170614"/>
              <a:gd name="connsiteY956" fmla="*/ 2608875 h 3654591"/>
              <a:gd name="connsiteX957" fmla="*/ 2553278 w 5170614"/>
              <a:gd name="connsiteY957" fmla="*/ 2623357 h 3654591"/>
              <a:gd name="connsiteX958" fmla="*/ 2519434 w 5170614"/>
              <a:gd name="connsiteY958" fmla="*/ 2623357 h 3654591"/>
              <a:gd name="connsiteX959" fmla="*/ 2490426 w 5170614"/>
              <a:gd name="connsiteY959" fmla="*/ 2630598 h 3654591"/>
              <a:gd name="connsiteX960" fmla="*/ 2490426 w 5170614"/>
              <a:gd name="connsiteY960" fmla="*/ 2632485 h 3654591"/>
              <a:gd name="connsiteX961" fmla="*/ 2501446 w 5170614"/>
              <a:gd name="connsiteY961" fmla="*/ 2629336 h 3654591"/>
              <a:gd name="connsiteX962" fmla="*/ 2517724 w 5170614"/>
              <a:gd name="connsiteY962" fmla="*/ 2625718 h 3654591"/>
              <a:gd name="connsiteX963" fmla="*/ 2551486 w 5170614"/>
              <a:gd name="connsiteY963" fmla="*/ 2625718 h 3654591"/>
              <a:gd name="connsiteX964" fmla="*/ 2594896 w 5170614"/>
              <a:gd name="connsiteY964" fmla="*/ 2611246 h 3654591"/>
              <a:gd name="connsiteX965" fmla="*/ 2640716 w 5170614"/>
              <a:gd name="connsiteY965" fmla="*/ 2623306 h 3654591"/>
              <a:gd name="connsiteX966" fmla="*/ 2676890 w 5170614"/>
              <a:gd name="connsiteY966" fmla="*/ 2664311 h 3654591"/>
              <a:gd name="connsiteX967" fmla="*/ 2604542 w 5170614"/>
              <a:gd name="connsiteY967" fmla="*/ 2751144 h 3654591"/>
              <a:gd name="connsiteX968" fmla="*/ 2614188 w 5170614"/>
              <a:gd name="connsiteY968" fmla="*/ 2765616 h 3654591"/>
              <a:gd name="connsiteX969" fmla="*/ 2674478 w 5170614"/>
              <a:gd name="connsiteY969" fmla="*/ 2835565 h 3654591"/>
              <a:gd name="connsiteX970" fmla="*/ 2717888 w 5170614"/>
              <a:gd name="connsiteY970" fmla="*/ 2934458 h 3654591"/>
              <a:gd name="connsiteX971" fmla="*/ 2705830 w 5170614"/>
              <a:gd name="connsiteY971" fmla="*/ 2987523 h 3654591"/>
              <a:gd name="connsiteX972" fmla="*/ 2640716 w 5170614"/>
              <a:gd name="connsiteY972" fmla="*/ 3021291 h 3654591"/>
              <a:gd name="connsiteX973" fmla="*/ 2616600 w 5170614"/>
              <a:gd name="connsiteY973" fmla="*/ 3045411 h 3654591"/>
              <a:gd name="connsiteX974" fmla="*/ 2614188 w 5170614"/>
              <a:gd name="connsiteY974" fmla="*/ 3035763 h 3654591"/>
              <a:gd name="connsiteX975" fmla="*/ 2614188 w 5170614"/>
              <a:gd name="connsiteY975" fmla="*/ 3047823 h 3654591"/>
              <a:gd name="connsiteX976" fmla="*/ 2587660 w 5170614"/>
              <a:gd name="connsiteY976" fmla="*/ 3074356 h 3654591"/>
              <a:gd name="connsiteX977" fmla="*/ 2580426 w 5170614"/>
              <a:gd name="connsiteY977" fmla="*/ 3052647 h 3654591"/>
              <a:gd name="connsiteX978" fmla="*/ 2582838 w 5170614"/>
              <a:gd name="connsiteY978" fmla="*/ 3038175 h 3654591"/>
              <a:gd name="connsiteX979" fmla="*/ 2575602 w 5170614"/>
              <a:gd name="connsiteY979" fmla="*/ 3021291 h 3654591"/>
              <a:gd name="connsiteX980" fmla="*/ 2539428 w 5170614"/>
              <a:gd name="connsiteY980" fmla="*/ 2999583 h 3654591"/>
              <a:gd name="connsiteX981" fmla="*/ 2515312 w 5170614"/>
              <a:gd name="connsiteY981" fmla="*/ 2970638 h 3654591"/>
              <a:gd name="connsiteX982" fmla="*/ 2467080 w 5170614"/>
              <a:gd name="connsiteY982" fmla="*/ 2951342 h 3654591"/>
              <a:gd name="connsiteX983" fmla="*/ 2462256 w 5170614"/>
              <a:gd name="connsiteY983" fmla="*/ 2936870 h 3654591"/>
              <a:gd name="connsiteX984" fmla="*/ 2435728 w 5170614"/>
              <a:gd name="connsiteY984" fmla="*/ 2922398 h 3654591"/>
              <a:gd name="connsiteX985" fmla="*/ 2428494 w 5170614"/>
              <a:gd name="connsiteY985" fmla="*/ 2934458 h 3654591"/>
              <a:gd name="connsiteX986" fmla="*/ 2433316 w 5170614"/>
              <a:gd name="connsiteY986" fmla="*/ 2953754 h 3654591"/>
              <a:gd name="connsiteX987" fmla="*/ 2401966 w 5170614"/>
              <a:gd name="connsiteY987" fmla="*/ 3023703 h 3654591"/>
              <a:gd name="connsiteX988" fmla="*/ 2438140 w 5170614"/>
              <a:gd name="connsiteY988" fmla="*/ 3074356 h 3654591"/>
              <a:gd name="connsiteX989" fmla="*/ 2435728 w 5170614"/>
              <a:gd name="connsiteY989" fmla="*/ 3074356 h 3654591"/>
              <a:gd name="connsiteX990" fmla="*/ 2447786 w 5170614"/>
              <a:gd name="connsiteY990" fmla="*/ 3108124 h 3654591"/>
              <a:gd name="connsiteX991" fmla="*/ 2539428 w 5170614"/>
              <a:gd name="connsiteY991" fmla="*/ 3197369 h 3654591"/>
              <a:gd name="connsiteX992" fmla="*/ 2534604 w 5170614"/>
              <a:gd name="connsiteY992" fmla="*/ 3216665 h 3654591"/>
              <a:gd name="connsiteX993" fmla="*/ 2556310 w 5170614"/>
              <a:gd name="connsiteY993" fmla="*/ 3255258 h 3654591"/>
              <a:gd name="connsiteX994" fmla="*/ 2565956 w 5170614"/>
              <a:gd name="connsiteY994" fmla="*/ 3286614 h 3654591"/>
              <a:gd name="connsiteX995" fmla="*/ 2551486 w 5170614"/>
              <a:gd name="connsiteY995" fmla="*/ 3286614 h 3654591"/>
              <a:gd name="connsiteX996" fmla="*/ 2544252 w 5170614"/>
              <a:gd name="connsiteY996" fmla="*/ 3291438 h 3654591"/>
              <a:gd name="connsiteX997" fmla="*/ 2527370 w 5170614"/>
              <a:gd name="connsiteY997" fmla="*/ 3281790 h 3654591"/>
              <a:gd name="connsiteX998" fmla="*/ 2452610 w 5170614"/>
              <a:gd name="connsiteY998" fmla="*/ 3204605 h 3654591"/>
              <a:gd name="connsiteX999" fmla="*/ 2428494 w 5170614"/>
              <a:gd name="connsiteY999" fmla="*/ 3127420 h 3654591"/>
              <a:gd name="connsiteX1000" fmla="*/ 2397142 w 5170614"/>
              <a:gd name="connsiteY1000" fmla="*/ 3074356 h 3654591"/>
              <a:gd name="connsiteX1001" fmla="*/ 2382672 w 5170614"/>
              <a:gd name="connsiteY1001" fmla="*/ 3074356 h 3654591"/>
              <a:gd name="connsiteX1002" fmla="*/ 2382672 w 5170614"/>
              <a:gd name="connsiteY1002" fmla="*/ 3067120 h 3654591"/>
              <a:gd name="connsiteX1003" fmla="*/ 2387496 w 5170614"/>
              <a:gd name="connsiteY1003" fmla="*/ 3026115 h 3654591"/>
              <a:gd name="connsiteX1004" fmla="*/ 2389908 w 5170614"/>
              <a:gd name="connsiteY1004" fmla="*/ 3026115 h 3654591"/>
              <a:gd name="connsiteX1005" fmla="*/ 2392320 w 5170614"/>
              <a:gd name="connsiteY1005" fmla="*/ 3026115 h 3654591"/>
              <a:gd name="connsiteX1006" fmla="*/ 2393072 w 5170614"/>
              <a:gd name="connsiteY1006" fmla="*/ 3024507 h 3654591"/>
              <a:gd name="connsiteX1007" fmla="*/ 2390054 w 5170614"/>
              <a:gd name="connsiteY1007" fmla="*/ 3018897 h 3654591"/>
              <a:gd name="connsiteX1008" fmla="*/ 2393114 w 5170614"/>
              <a:gd name="connsiteY1008" fmla="*/ 2986007 h 3654591"/>
              <a:gd name="connsiteX1009" fmla="*/ 2366518 w 5170614"/>
              <a:gd name="connsiteY1009" fmla="*/ 2877504 h 3654591"/>
              <a:gd name="connsiteX1010" fmla="*/ 2359264 w 5170614"/>
              <a:gd name="connsiteY1010" fmla="*/ 2829280 h 3654591"/>
              <a:gd name="connsiteX1011" fmla="*/ 2347174 w 5170614"/>
              <a:gd name="connsiteY1011" fmla="*/ 2824458 h 3654591"/>
              <a:gd name="connsiteX1012" fmla="*/ 2337504 w 5170614"/>
              <a:gd name="connsiteY1012" fmla="*/ 2807580 h 3654591"/>
              <a:gd name="connsiteX1013" fmla="*/ 2281892 w 5170614"/>
              <a:gd name="connsiteY1013" fmla="*/ 2855803 h 3654591"/>
              <a:gd name="connsiteX1014" fmla="*/ 2264968 w 5170614"/>
              <a:gd name="connsiteY1014" fmla="*/ 2829280 h 3654591"/>
              <a:gd name="connsiteX1015" fmla="*/ 2269804 w 5170614"/>
              <a:gd name="connsiteY1015" fmla="*/ 2797935 h 3654591"/>
              <a:gd name="connsiteX1016" fmla="*/ 2262550 w 5170614"/>
              <a:gd name="connsiteY1016" fmla="*/ 2783468 h 3654591"/>
              <a:gd name="connsiteX1017" fmla="*/ 2231118 w 5170614"/>
              <a:gd name="connsiteY1017" fmla="*/ 2725600 h 3654591"/>
              <a:gd name="connsiteX1018" fmla="*/ 2197268 w 5170614"/>
              <a:gd name="connsiteY1018" fmla="*/ 2691843 h 3654591"/>
              <a:gd name="connsiteX1019" fmla="*/ 2185178 w 5170614"/>
              <a:gd name="connsiteY1019" fmla="*/ 2650853 h 3654591"/>
              <a:gd name="connsiteX1020" fmla="*/ 2146492 w 5170614"/>
              <a:gd name="connsiteY1020" fmla="*/ 2626741 h 3654591"/>
              <a:gd name="connsiteX1021" fmla="*/ 2090882 w 5170614"/>
              <a:gd name="connsiteY1021" fmla="*/ 2662909 h 3654591"/>
              <a:gd name="connsiteX1022" fmla="*/ 2064286 w 5170614"/>
              <a:gd name="connsiteY1022" fmla="*/ 2653264 h 3654591"/>
              <a:gd name="connsiteX1023" fmla="*/ 2030436 w 5170614"/>
              <a:gd name="connsiteY1023" fmla="*/ 2679787 h 3654591"/>
              <a:gd name="connsiteX1024" fmla="*/ 2018346 w 5170614"/>
              <a:gd name="connsiteY1024" fmla="*/ 2715955 h 3654591"/>
              <a:gd name="connsiteX1025" fmla="*/ 1950646 w 5170614"/>
              <a:gd name="connsiteY1025" fmla="*/ 2756945 h 3654591"/>
              <a:gd name="connsiteX1026" fmla="*/ 1890200 w 5170614"/>
              <a:gd name="connsiteY1026" fmla="*/ 2819636 h 3654591"/>
              <a:gd name="connsiteX1027" fmla="*/ 1863604 w 5170614"/>
              <a:gd name="connsiteY1027" fmla="*/ 2843748 h 3654591"/>
              <a:gd name="connsiteX1028" fmla="*/ 1822500 w 5170614"/>
              <a:gd name="connsiteY1028" fmla="*/ 2875093 h 3654591"/>
              <a:gd name="connsiteX1029" fmla="*/ 1829754 w 5170614"/>
              <a:gd name="connsiteY1029" fmla="*/ 2923317 h 3654591"/>
              <a:gd name="connsiteX1030" fmla="*/ 1815246 w 5170614"/>
              <a:gd name="connsiteY1030" fmla="*/ 2986007 h 3654591"/>
              <a:gd name="connsiteX1031" fmla="*/ 1822500 w 5170614"/>
              <a:gd name="connsiteY1031" fmla="*/ 3014942 h 3654591"/>
              <a:gd name="connsiteX1032" fmla="*/ 1815246 w 5170614"/>
              <a:gd name="connsiteY1032" fmla="*/ 3014942 h 3654591"/>
              <a:gd name="connsiteX1033" fmla="*/ 1805576 w 5170614"/>
              <a:gd name="connsiteY1033" fmla="*/ 3019764 h 3654591"/>
              <a:gd name="connsiteX1034" fmla="*/ 1783814 w 5170614"/>
              <a:gd name="connsiteY1034" fmla="*/ 3055932 h 3654591"/>
              <a:gd name="connsiteX1035" fmla="*/ 1764472 w 5170614"/>
              <a:gd name="connsiteY1035" fmla="*/ 3067988 h 3654591"/>
              <a:gd name="connsiteX1036" fmla="*/ 1749964 w 5170614"/>
              <a:gd name="connsiteY1036" fmla="*/ 3089688 h 3654591"/>
              <a:gd name="connsiteX1037" fmla="*/ 1735458 w 5170614"/>
              <a:gd name="connsiteY1037" fmla="*/ 3077632 h 3654591"/>
              <a:gd name="connsiteX1038" fmla="*/ 1725786 w 5170614"/>
              <a:gd name="connsiteY1038" fmla="*/ 3067988 h 3654591"/>
              <a:gd name="connsiteX1039" fmla="*/ 1696772 w 5170614"/>
              <a:gd name="connsiteY1039" fmla="*/ 2998063 h 3654591"/>
              <a:gd name="connsiteX1040" fmla="*/ 1675010 w 5170614"/>
              <a:gd name="connsiteY1040" fmla="*/ 2964307 h 3654591"/>
              <a:gd name="connsiteX1041" fmla="*/ 1662922 w 5170614"/>
              <a:gd name="connsiteY1041" fmla="*/ 2920905 h 3654591"/>
              <a:gd name="connsiteX1042" fmla="*/ 1648414 w 5170614"/>
              <a:gd name="connsiteY1042" fmla="*/ 2887149 h 3654591"/>
              <a:gd name="connsiteX1043" fmla="*/ 1616982 w 5170614"/>
              <a:gd name="connsiteY1043" fmla="*/ 2812402 h 3654591"/>
              <a:gd name="connsiteX1044" fmla="*/ 1600058 w 5170614"/>
              <a:gd name="connsiteY1044" fmla="*/ 2752123 h 3654591"/>
              <a:gd name="connsiteX1045" fmla="*/ 1598012 w 5170614"/>
              <a:gd name="connsiteY1045" fmla="*/ 2737841 h 3654591"/>
              <a:gd name="connsiteX1046" fmla="*/ 1602476 w 5170614"/>
              <a:gd name="connsiteY1046" fmla="*/ 2740067 h 3654591"/>
              <a:gd name="connsiteX1047" fmla="*/ 1598094 w 5170614"/>
              <a:gd name="connsiteY1047" fmla="*/ 2735696 h 3654591"/>
              <a:gd name="connsiteX1048" fmla="*/ 1601268 w 5170614"/>
              <a:gd name="connsiteY1048" fmla="*/ 2721983 h 3654591"/>
              <a:gd name="connsiteX1049" fmla="*/ 1604894 w 5170614"/>
              <a:gd name="connsiteY1049" fmla="*/ 2706310 h 3654591"/>
              <a:gd name="connsiteX1050" fmla="*/ 1592804 w 5170614"/>
              <a:gd name="connsiteY1050" fmla="*/ 2662909 h 3654591"/>
              <a:gd name="connsiteX1051" fmla="*/ 1600058 w 5170614"/>
              <a:gd name="connsiteY1051" fmla="*/ 2648442 h 3654591"/>
              <a:gd name="connsiteX1052" fmla="*/ 1590386 w 5170614"/>
              <a:gd name="connsiteY1052" fmla="*/ 2648442 h 3654591"/>
              <a:gd name="connsiteX1053" fmla="*/ 1549282 w 5170614"/>
              <a:gd name="connsiteY1053" fmla="*/ 2699077 h 3654591"/>
              <a:gd name="connsiteX1054" fmla="*/ 1486418 w 5170614"/>
              <a:gd name="connsiteY1054" fmla="*/ 2648442 h 3654591"/>
              <a:gd name="connsiteX1055" fmla="*/ 1513014 w 5170614"/>
              <a:gd name="connsiteY1055" fmla="*/ 2643619 h 3654591"/>
              <a:gd name="connsiteX1056" fmla="*/ 1527522 w 5170614"/>
              <a:gd name="connsiteY1056" fmla="*/ 2629152 h 3654591"/>
              <a:gd name="connsiteX1057" fmla="*/ 1503344 w 5170614"/>
              <a:gd name="connsiteY1057" fmla="*/ 2626741 h 3654591"/>
              <a:gd name="connsiteX1058" fmla="*/ 1440480 w 5170614"/>
              <a:gd name="connsiteY1058" fmla="*/ 2590573 h 3654591"/>
              <a:gd name="connsiteX1059" fmla="*/ 1411464 w 5170614"/>
              <a:gd name="connsiteY1059" fmla="*/ 2547172 h 3654591"/>
              <a:gd name="connsiteX1060" fmla="*/ 1380032 w 5170614"/>
              <a:gd name="connsiteY1060" fmla="*/ 2544761 h 3654591"/>
              <a:gd name="connsiteX1061" fmla="*/ 1353436 w 5170614"/>
              <a:gd name="connsiteY1061" fmla="*/ 2554406 h 3654591"/>
              <a:gd name="connsiteX1062" fmla="*/ 1324422 w 5170614"/>
              <a:gd name="connsiteY1062" fmla="*/ 2547172 h 3654591"/>
              <a:gd name="connsiteX1063" fmla="*/ 1314750 w 5170614"/>
              <a:gd name="connsiteY1063" fmla="*/ 2554406 h 3654591"/>
              <a:gd name="connsiteX1064" fmla="*/ 1278482 w 5170614"/>
              <a:gd name="connsiteY1064" fmla="*/ 2556817 h 3654591"/>
              <a:gd name="connsiteX1065" fmla="*/ 1278318 w 5170614"/>
              <a:gd name="connsiteY1065" fmla="*/ 2556164 h 3654591"/>
              <a:gd name="connsiteX1066" fmla="*/ 1274068 w 5170614"/>
              <a:gd name="connsiteY1066" fmla="*/ 2556164 h 3654591"/>
              <a:gd name="connsiteX1067" fmla="*/ 1177296 w 5170614"/>
              <a:gd name="connsiteY1067" fmla="*/ 2544102 h 3654591"/>
              <a:gd name="connsiteX1068" fmla="*/ 1141008 w 5170614"/>
              <a:gd name="connsiteY1068" fmla="*/ 2534452 h 3654591"/>
              <a:gd name="connsiteX1069" fmla="*/ 1107136 w 5170614"/>
              <a:gd name="connsiteY1069" fmla="*/ 2491027 h 3654591"/>
              <a:gd name="connsiteX1070" fmla="*/ 1085364 w 5170614"/>
              <a:gd name="connsiteY1070" fmla="*/ 2507915 h 3654591"/>
              <a:gd name="connsiteX1071" fmla="*/ 1032138 w 5170614"/>
              <a:gd name="connsiteY1071" fmla="*/ 2507915 h 3654591"/>
              <a:gd name="connsiteX1072" fmla="*/ 995850 w 5170614"/>
              <a:gd name="connsiteY1072" fmla="*/ 2476552 h 3654591"/>
              <a:gd name="connsiteX1073" fmla="*/ 952302 w 5170614"/>
              <a:gd name="connsiteY1073" fmla="*/ 2459665 h 3654591"/>
              <a:gd name="connsiteX1074" fmla="*/ 947464 w 5170614"/>
              <a:gd name="connsiteY1074" fmla="*/ 2440365 h 3654591"/>
              <a:gd name="connsiteX1075" fmla="*/ 882142 w 5170614"/>
              <a:gd name="connsiteY1075" fmla="*/ 2382466 h 3654591"/>
              <a:gd name="connsiteX1076" fmla="*/ 862788 w 5170614"/>
              <a:gd name="connsiteY1076" fmla="*/ 2418653 h 3654591"/>
              <a:gd name="connsiteX1077" fmla="*/ 862788 w 5170614"/>
              <a:gd name="connsiteY1077" fmla="*/ 2442778 h 3654591"/>
              <a:gd name="connsiteX1078" fmla="*/ 925690 w 5170614"/>
              <a:gd name="connsiteY1078" fmla="*/ 2517565 h 3654591"/>
              <a:gd name="connsiteX1079" fmla="*/ 932948 w 5170614"/>
              <a:gd name="connsiteY1079" fmla="*/ 2544102 h 3654591"/>
              <a:gd name="connsiteX1080" fmla="*/ 952302 w 5170614"/>
              <a:gd name="connsiteY1080" fmla="*/ 2524802 h 3654591"/>
              <a:gd name="connsiteX1081" fmla="*/ 954722 w 5170614"/>
              <a:gd name="connsiteY1081" fmla="*/ 2534452 h 3654591"/>
              <a:gd name="connsiteX1082" fmla="*/ 947464 w 5170614"/>
              <a:gd name="connsiteY1082" fmla="*/ 2570639 h 3654591"/>
              <a:gd name="connsiteX1083" fmla="*/ 991010 w 5170614"/>
              <a:gd name="connsiteY1083" fmla="*/ 2592352 h 3654591"/>
              <a:gd name="connsiteX1084" fmla="*/ 1107136 w 5170614"/>
              <a:gd name="connsiteY1084" fmla="*/ 2519977 h 3654591"/>
              <a:gd name="connsiteX1085" fmla="*/ 1107136 w 5170614"/>
              <a:gd name="connsiteY1085" fmla="*/ 2558577 h 3654591"/>
              <a:gd name="connsiteX1086" fmla="*/ 1172458 w 5170614"/>
              <a:gd name="connsiteY1086" fmla="*/ 2604414 h 3654591"/>
              <a:gd name="connsiteX1087" fmla="*/ 1191812 w 5170614"/>
              <a:gd name="connsiteY1087" fmla="*/ 2630951 h 3654591"/>
              <a:gd name="connsiteX1088" fmla="*/ 1191812 w 5170614"/>
              <a:gd name="connsiteY1088" fmla="*/ 2628539 h 3654591"/>
              <a:gd name="connsiteX1089" fmla="*/ 1213586 w 5170614"/>
              <a:gd name="connsiteY1089" fmla="*/ 2645426 h 3654591"/>
              <a:gd name="connsiteX1090" fmla="*/ 1182136 w 5170614"/>
              <a:gd name="connsiteY1090" fmla="*/ 2705738 h 3654591"/>
              <a:gd name="connsiteX1091" fmla="*/ 1150684 w 5170614"/>
              <a:gd name="connsiteY1091" fmla="*/ 2722626 h 3654591"/>
              <a:gd name="connsiteX1092" fmla="*/ 1133750 w 5170614"/>
              <a:gd name="connsiteY1092" fmla="*/ 2751576 h 3654591"/>
              <a:gd name="connsiteX1093" fmla="*/ 1104718 w 5170614"/>
              <a:gd name="connsiteY1093" fmla="*/ 2782938 h 3654591"/>
              <a:gd name="connsiteX1094" fmla="*/ 1073266 w 5170614"/>
              <a:gd name="connsiteY1094" fmla="*/ 2814300 h 3654591"/>
              <a:gd name="connsiteX1095" fmla="*/ 981334 w 5170614"/>
              <a:gd name="connsiteY1095" fmla="*/ 2855312 h 3654591"/>
              <a:gd name="connsiteX1096" fmla="*/ 983752 w 5170614"/>
              <a:gd name="connsiteY1096" fmla="*/ 2864962 h 3654591"/>
              <a:gd name="connsiteX1097" fmla="*/ 901496 w 5170614"/>
              <a:gd name="connsiteY1097" fmla="*/ 2889087 h 3654591"/>
              <a:gd name="connsiteX1098" fmla="*/ 831338 w 5170614"/>
              <a:gd name="connsiteY1098" fmla="*/ 2930099 h 3654591"/>
              <a:gd name="connsiteX1099" fmla="*/ 799886 w 5170614"/>
              <a:gd name="connsiteY1099" fmla="*/ 2930099 h 3654591"/>
              <a:gd name="connsiteX1100" fmla="*/ 756340 w 5170614"/>
              <a:gd name="connsiteY1100" fmla="*/ 2951812 h 3654591"/>
              <a:gd name="connsiteX1101" fmla="*/ 749082 w 5170614"/>
              <a:gd name="connsiteY1101" fmla="*/ 2954224 h 3654591"/>
              <a:gd name="connsiteX1102" fmla="*/ 715212 w 5170614"/>
              <a:gd name="connsiteY1102" fmla="*/ 2939749 h 3654591"/>
              <a:gd name="connsiteX1103" fmla="*/ 715212 w 5170614"/>
              <a:gd name="connsiteY1103" fmla="*/ 2927687 h 3654591"/>
              <a:gd name="connsiteX1104" fmla="*/ 695856 w 5170614"/>
              <a:gd name="connsiteY1104" fmla="*/ 2874612 h 3654591"/>
              <a:gd name="connsiteX1105" fmla="*/ 693438 w 5170614"/>
              <a:gd name="connsiteY1105" fmla="*/ 2843250 h 3654591"/>
              <a:gd name="connsiteX1106" fmla="*/ 669244 w 5170614"/>
              <a:gd name="connsiteY1106" fmla="*/ 2797413 h 3654591"/>
              <a:gd name="connsiteX1107" fmla="*/ 628116 w 5170614"/>
              <a:gd name="connsiteY1107" fmla="*/ 2722626 h 3654591"/>
              <a:gd name="connsiteX1108" fmla="*/ 582150 w 5170614"/>
              <a:gd name="connsiteY1108" fmla="*/ 2652664 h 3654591"/>
              <a:gd name="connsiteX1109" fmla="*/ 562796 w 5170614"/>
              <a:gd name="connsiteY1109" fmla="*/ 2602002 h 3654591"/>
              <a:gd name="connsiteX1110" fmla="*/ 548280 w 5170614"/>
              <a:gd name="connsiteY1110" fmla="*/ 2589939 h 3654591"/>
              <a:gd name="connsiteX1111" fmla="*/ 528926 w 5170614"/>
              <a:gd name="connsiteY1111" fmla="*/ 2582702 h 3654591"/>
              <a:gd name="connsiteX1112" fmla="*/ 521668 w 5170614"/>
              <a:gd name="connsiteY1112" fmla="*/ 2553752 h 3654591"/>
              <a:gd name="connsiteX1113" fmla="*/ 507152 w 5170614"/>
              <a:gd name="connsiteY1113" fmla="*/ 2529627 h 3654591"/>
              <a:gd name="connsiteX1114" fmla="*/ 470862 w 5170614"/>
              <a:gd name="connsiteY1114" fmla="*/ 2476552 h 3654591"/>
              <a:gd name="connsiteX1115" fmla="*/ 453928 w 5170614"/>
              <a:gd name="connsiteY1115" fmla="*/ 2450015 h 3654591"/>
              <a:gd name="connsiteX1116" fmla="*/ 457558 w 5170614"/>
              <a:gd name="connsiteY1116" fmla="*/ 2427398 h 3654591"/>
              <a:gd name="connsiteX1117" fmla="*/ 460704 w 5170614"/>
              <a:gd name="connsiteY1117" fmla="*/ 2403074 h 3654591"/>
              <a:gd name="connsiteX1118" fmla="*/ 461186 w 5170614"/>
              <a:gd name="connsiteY1118" fmla="*/ 2404178 h 3654591"/>
              <a:gd name="connsiteX1119" fmla="*/ 461186 w 5170614"/>
              <a:gd name="connsiteY1119" fmla="*/ 2399353 h 3654591"/>
              <a:gd name="connsiteX1120" fmla="*/ 460704 w 5170614"/>
              <a:gd name="connsiteY1120" fmla="*/ 2403074 h 3654591"/>
              <a:gd name="connsiteX1121" fmla="*/ 447198 w 5170614"/>
              <a:gd name="connsiteY1121" fmla="*/ 2372099 h 3654591"/>
              <a:gd name="connsiteX1122" fmla="*/ 436992 w 5170614"/>
              <a:gd name="connsiteY1122" fmla="*/ 2348691 h 3654591"/>
              <a:gd name="connsiteX1123" fmla="*/ 446670 w 5170614"/>
              <a:gd name="connsiteY1123" fmla="*/ 2336628 h 3654591"/>
              <a:gd name="connsiteX1124" fmla="*/ 463604 w 5170614"/>
              <a:gd name="connsiteY1124" fmla="*/ 2281141 h 3654591"/>
              <a:gd name="connsiteX1125" fmla="*/ 490216 w 5170614"/>
              <a:gd name="connsiteY1125" fmla="*/ 2228067 h 3654591"/>
              <a:gd name="connsiteX1126" fmla="*/ 485378 w 5170614"/>
              <a:gd name="connsiteY1126" fmla="*/ 2184642 h 3654591"/>
              <a:gd name="connsiteX1127" fmla="*/ 492636 w 5170614"/>
              <a:gd name="connsiteY1127" fmla="*/ 2172579 h 3654591"/>
              <a:gd name="connsiteX1128" fmla="*/ 492636 w 5170614"/>
              <a:gd name="connsiteY1128" fmla="*/ 2162930 h 3654591"/>
              <a:gd name="connsiteX1129" fmla="*/ 473282 w 5170614"/>
              <a:gd name="connsiteY1129" fmla="*/ 2172579 h 3654591"/>
              <a:gd name="connsiteX1130" fmla="*/ 451508 w 5170614"/>
              <a:gd name="connsiteY1130" fmla="*/ 2162930 h 3654591"/>
              <a:gd name="connsiteX1131" fmla="*/ 398284 w 5170614"/>
              <a:gd name="connsiteY1131" fmla="*/ 2189467 h 3654591"/>
              <a:gd name="connsiteX1132" fmla="*/ 345058 w 5170614"/>
              <a:gd name="connsiteY1132" fmla="*/ 2162930 h 3654591"/>
              <a:gd name="connsiteX1133" fmla="*/ 306350 w 5170614"/>
              <a:gd name="connsiteY1133" fmla="*/ 2187054 h 3654591"/>
              <a:gd name="connsiteX1134" fmla="*/ 255544 w 5170614"/>
              <a:gd name="connsiteY1134" fmla="*/ 2167754 h 3654591"/>
              <a:gd name="connsiteX1135" fmla="*/ 243448 w 5170614"/>
              <a:gd name="connsiteY1135" fmla="*/ 2167754 h 3654591"/>
              <a:gd name="connsiteX1136" fmla="*/ 253126 w 5170614"/>
              <a:gd name="connsiteY1136" fmla="*/ 2162930 h 3654591"/>
              <a:gd name="connsiteX1137" fmla="*/ 226514 w 5170614"/>
              <a:gd name="connsiteY1137" fmla="*/ 2129155 h 3654591"/>
              <a:gd name="connsiteX1138" fmla="*/ 190224 w 5170614"/>
              <a:gd name="connsiteY1138" fmla="*/ 2109855 h 3654591"/>
              <a:gd name="connsiteX1139" fmla="*/ 211998 w 5170614"/>
              <a:gd name="connsiteY1139" fmla="*/ 2080905 h 3654591"/>
              <a:gd name="connsiteX1140" fmla="*/ 211998 w 5170614"/>
              <a:gd name="connsiteY1140" fmla="*/ 2066430 h 3654591"/>
              <a:gd name="connsiteX1141" fmla="*/ 192644 w 5170614"/>
              <a:gd name="connsiteY1141" fmla="*/ 2061605 h 3654591"/>
              <a:gd name="connsiteX1142" fmla="*/ 289416 w 5170614"/>
              <a:gd name="connsiteY1142" fmla="*/ 2025418 h 3654591"/>
              <a:gd name="connsiteX1143" fmla="*/ 282158 w 5170614"/>
              <a:gd name="connsiteY1143" fmla="*/ 2013356 h 3654591"/>
              <a:gd name="connsiteX1144" fmla="*/ 306350 w 5170614"/>
              <a:gd name="connsiteY1144" fmla="*/ 2008531 h 3654591"/>
              <a:gd name="connsiteX1145" fmla="*/ 340220 w 5170614"/>
              <a:gd name="connsiteY1145" fmla="*/ 2008531 h 3654591"/>
              <a:gd name="connsiteX1146" fmla="*/ 383768 w 5170614"/>
              <a:gd name="connsiteY1146" fmla="*/ 1986818 h 3654591"/>
              <a:gd name="connsiteX1147" fmla="*/ 446670 w 5170614"/>
              <a:gd name="connsiteY1147" fmla="*/ 1977168 h 3654591"/>
              <a:gd name="connsiteX1148" fmla="*/ 497474 w 5170614"/>
              <a:gd name="connsiteY1148" fmla="*/ 1994056 h 3654591"/>
              <a:gd name="connsiteX1149" fmla="*/ 550700 w 5170614"/>
              <a:gd name="connsiteY1149" fmla="*/ 2013356 h 3654591"/>
              <a:gd name="connsiteX1150" fmla="*/ 611182 w 5170614"/>
              <a:gd name="connsiteY1150" fmla="*/ 2013356 h 3654591"/>
              <a:gd name="connsiteX1151" fmla="*/ 686180 w 5170614"/>
              <a:gd name="connsiteY1151" fmla="*/ 1984406 h 3654591"/>
              <a:gd name="connsiteX1152" fmla="*/ 729726 w 5170614"/>
              <a:gd name="connsiteY1152" fmla="*/ 2027830 h 3654591"/>
              <a:gd name="connsiteX1153" fmla="*/ 753920 w 5170614"/>
              <a:gd name="connsiteY1153" fmla="*/ 2044718 h 3654591"/>
              <a:gd name="connsiteX1154" fmla="*/ 809564 w 5170614"/>
              <a:gd name="connsiteY1154" fmla="*/ 2083318 h 3654591"/>
              <a:gd name="connsiteX1155" fmla="*/ 845854 w 5170614"/>
              <a:gd name="connsiteY1155" fmla="*/ 2059193 h 3654591"/>
              <a:gd name="connsiteX1156" fmla="*/ 862788 w 5170614"/>
              <a:gd name="connsiteY1156" fmla="*/ 2056780 h 3654591"/>
              <a:gd name="connsiteX1157" fmla="*/ 870046 w 5170614"/>
              <a:gd name="connsiteY1157" fmla="*/ 2076080 h 3654591"/>
              <a:gd name="connsiteX1158" fmla="*/ 870046 w 5170614"/>
              <a:gd name="connsiteY1158" fmla="*/ 2080905 h 3654591"/>
              <a:gd name="connsiteX1159" fmla="*/ 882142 w 5170614"/>
              <a:gd name="connsiteY1159" fmla="*/ 2100205 h 3654591"/>
              <a:gd name="connsiteX1160" fmla="*/ 889400 w 5170614"/>
              <a:gd name="connsiteY1160" fmla="*/ 2133980 h 3654591"/>
              <a:gd name="connsiteX1161" fmla="*/ 918432 w 5170614"/>
              <a:gd name="connsiteY1161" fmla="*/ 2141217 h 3654591"/>
              <a:gd name="connsiteX1162" fmla="*/ 937786 w 5170614"/>
              <a:gd name="connsiteY1162" fmla="*/ 2160517 h 3654591"/>
              <a:gd name="connsiteX1163" fmla="*/ 986172 w 5170614"/>
              <a:gd name="connsiteY1163" fmla="*/ 2165342 h 3654591"/>
              <a:gd name="connsiteX1164" fmla="*/ 1036978 w 5170614"/>
              <a:gd name="connsiteY1164" fmla="*/ 2160517 h 3654591"/>
              <a:gd name="connsiteX1165" fmla="*/ 1036978 w 5170614"/>
              <a:gd name="connsiteY1165" fmla="*/ 2141217 h 3654591"/>
              <a:gd name="connsiteX1166" fmla="*/ 1058752 w 5170614"/>
              <a:gd name="connsiteY1166" fmla="*/ 2129155 h 3654591"/>
              <a:gd name="connsiteX1167" fmla="*/ 1080524 w 5170614"/>
              <a:gd name="connsiteY1167" fmla="*/ 2114680 h 3654591"/>
              <a:gd name="connsiteX1168" fmla="*/ 1126492 w 5170614"/>
              <a:gd name="connsiteY1168" fmla="*/ 2100205 h 3654591"/>
              <a:gd name="connsiteX1169" fmla="*/ 1186974 w 5170614"/>
              <a:gd name="connsiteY1169" fmla="*/ 2121917 h 3654591"/>
              <a:gd name="connsiteX1170" fmla="*/ 1252294 w 5170614"/>
              <a:gd name="connsiteY1170" fmla="*/ 2155692 h 3654591"/>
              <a:gd name="connsiteX1171" fmla="*/ 1253946 w 5170614"/>
              <a:gd name="connsiteY1171" fmla="*/ 2157752 h 3654591"/>
              <a:gd name="connsiteX1172" fmla="*/ 1256092 w 5170614"/>
              <a:gd name="connsiteY1172" fmla="*/ 2161054 h 3654591"/>
              <a:gd name="connsiteX1173" fmla="*/ 1259340 w 5170614"/>
              <a:gd name="connsiteY1173" fmla="*/ 2164474 h 3654591"/>
              <a:gd name="connsiteX1174" fmla="*/ 1261906 w 5170614"/>
              <a:gd name="connsiteY1174" fmla="*/ 2167671 h 3654591"/>
              <a:gd name="connsiteX1175" fmla="*/ 1261834 w 5170614"/>
              <a:gd name="connsiteY1175" fmla="*/ 2167099 h 3654591"/>
              <a:gd name="connsiteX1176" fmla="*/ 1259340 w 5170614"/>
              <a:gd name="connsiteY1176" fmla="*/ 2164474 h 3654591"/>
              <a:gd name="connsiteX1177" fmla="*/ 1253946 w 5170614"/>
              <a:gd name="connsiteY1177" fmla="*/ 2157752 h 3654591"/>
              <a:gd name="connsiteX1178" fmla="*/ 1252164 w 5170614"/>
              <a:gd name="connsiteY1178" fmla="*/ 2155008 h 3654591"/>
              <a:gd name="connsiteX1179" fmla="*/ 1186898 w 5170614"/>
              <a:gd name="connsiteY1179" fmla="*/ 2121155 h 3654591"/>
              <a:gd name="connsiteX1180" fmla="*/ 1126464 w 5170614"/>
              <a:gd name="connsiteY1180" fmla="*/ 2099392 h 3654591"/>
              <a:gd name="connsiteX1181" fmla="*/ 1080536 w 5170614"/>
              <a:gd name="connsiteY1181" fmla="*/ 2113900 h 3654591"/>
              <a:gd name="connsiteX1182" fmla="*/ 1058780 w 5170614"/>
              <a:gd name="connsiteY1182" fmla="*/ 2128409 h 3654591"/>
              <a:gd name="connsiteX1183" fmla="*/ 1037024 w 5170614"/>
              <a:gd name="connsiteY1183" fmla="*/ 2140500 h 3654591"/>
              <a:gd name="connsiteX1184" fmla="*/ 1024938 w 5170614"/>
              <a:gd name="connsiteY1184" fmla="*/ 2118737 h 3654591"/>
              <a:gd name="connsiteX1185" fmla="*/ 1034608 w 5170614"/>
              <a:gd name="connsiteY1185" fmla="*/ 2092137 h 3654591"/>
              <a:gd name="connsiteX1186" fmla="*/ 995930 w 5170614"/>
              <a:gd name="connsiteY1186" fmla="*/ 2048611 h 3654591"/>
              <a:gd name="connsiteX1187" fmla="*/ 1017686 w 5170614"/>
              <a:gd name="connsiteY1187" fmla="*/ 2022012 h 3654591"/>
              <a:gd name="connsiteX1188" fmla="*/ 1049110 w 5170614"/>
              <a:gd name="connsiteY1188" fmla="*/ 2022012 h 3654591"/>
              <a:gd name="connsiteX1189" fmla="*/ 1032190 w 5170614"/>
              <a:gd name="connsiteY1189" fmla="*/ 1980903 h 3654591"/>
              <a:gd name="connsiteX1190" fmla="*/ 995930 w 5170614"/>
              <a:gd name="connsiteY1190" fmla="*/ 1997830 h 3654591"/>
              <a:gd name="connsiteX1191" fmla="*/ 945166 w 5170614"/>
              <a:gd name="connsiteY1191" fmla="*/ 1905942 h 3654591"/>
              <a:gd name="connsiteX1192" fmla="*/ 920994 w 5170614"/>
              <a:gd name="connsiteY1192" fmla="*/ 1874506 h 3654591"/>
              <a:gd name="connsiteX1193" fmla="*/ 995930 w 5170614"/>
              <a:gd name="connsiteY1193" fmla="*/ 1847907 h 3654591"/>
              <a:gd name="connsiteX1194" fmla="*/ 1053946 w 5170614"/>
              <a:gd name="connsiteY1194" fmla="*/ 1847907 h 3654591"/>
              <a:gd name="connsiteX1195" fmla="*/ 964506 w 5170614"/>
              <a:gd name="connsiteY1195" fmla="*/ 1787454 h 3654591"/>
              <a:gd name="connsiteX1196" fmla="*/ 884734 w 5170614"/>
              <a:gd name="connsiteY1196" fmla="*/ 1804380 h 3654591"/>
              <a:gd name="connsiteX1197" fmla="*/ 843640 w 5170614"/>
              <a:gd name="connsiteY1197" fmla="*/ 1821307 h 3654591"/>
              <a:gd name="connsiteX1198" fmla="*/ 817050 w 5170614"/>
              <a:gd name="connsiteY1198" fmla="*/ 1872088 h 3654591"/>
              <a:gd name="connsiteX1199" fmla="*/ 841222 w 5170614"/>
              <a:gd name="connsiteY1199" fmla="*/ 1915614 h 3654591"/>
              <a:gd name="connsiteX1200" fmla="*/ 913742 w 5170614"/>
              <a:gd name="connsiteY1200" fmla="*/ 2031684 h 3654591"/>
              <a:gd name="connsiteX1201" fmla="*/ 884734 w 5170614"/>
              <a:gd name="connsiteY1201" fmla="*/ 2082465 h 3654591"/>
              <a:gd name="connsiteX1202" fmla="*/ 870230 w 5170614"/>
              <a:gd name="connsiteY1202" fmla="*/ 2080047 h 3654591"/>
              <a:gd name="connsiteX1203" fmla="*/ 870230 w 5170614"/>
              <a:gd name="connsiteY1203" fmla="*/ 2075210 h 3654591"/>
              <a:gd name="connsiteX1204" fmla="*/ 862978 w 5170614"/>
              <a:gd name="connsiteY1204" fmla="*/ 2055865 h 3654591"/>
              <a:gd name="connsiteX1205" fmla="*/ 846058 w 5170614"/>
              <a:gd name="connsiteY1205" fmla="*/ 2058283 h 3654591"/>
              <a:gd name="connsiteX1206" fmla="*/ 809798 w 5170614"/>
              <a:gd name="connsiteY1206" fmla="*/ 2082465 h 3654591"/>
              <a:gd name="connsiteX1207" fmla="*/ 754200 w 5170614"/>
              <a:gd name="connsiteY1207" fmla="*/ 2043775 h 3654591"/>
              <a:gd name="connsiteX1208" fmla="*/ 730026 w 5170614"/>
              <a:gd name="connsiteY1208" fmla="*/ 2026848 h 3654591"/>
              <a:gd name="connsiteX1209" fmla="*/ 686516 w 5170614"/>
              <a:gd name="connsiteY1209" fmla="*/ 1983322 h 3654591"/>
              <a:gd name="connsiteX1210" fmla="*/ 664760 w 5170614"/>
              <a:gd name="connsiteY1210" fmla="*/ 1988158 h 3654591"/>
              <a:gd name="connsiteX1211" fmla="*/ 659924 w 5170614"/>
              <a:gd name="connsiteY1211" fmla="*/ 1990576 h 3654591"/>
              <a:gd name="connsiteX1212" fmla="*/ 510052 w 5170614"/>
              <a:gd name="connsiteY1212" fmla="*/ 1852743 h 3654591"/>
              <a:gd name="connsiteX1213" fmla="*/ 543894 w 5170614"/>
              <a:gd name="connsiteY1213" fmla="*/ 1801962 h 3654591"/>
              <a:gd name="connsiteX1214" fmla="*/ 563232 w 5170614"/>
              <a:gd name="connsiteY1214" fmla="*/ 1785035 h 3654591"/>
              <a:gd name="connsiteX1215" fmla="*/ 456872 w 5170614"/>
              <a:gd name="connsiteY1215" fmla="*/ 1830980 h 3654591"/>
              <a:gd name="connsiteX1216" fmla="*/ 473792 w 5170614"/>
              <a:gd name="connsiteY1216" fmla="*/ 1847907 h 3654591"/>
              <a:gd name="connsiteX1217" fmla="*/ 502800 w 5170614"/>
              <a:gd name="connsiteY1217" fmla="*/ 1852743 h 3654591"/>
              <a:gd name="connsiteX1218" fmla="*/ 427864 w 5170614"/>
              <a:gd name="connsiteY1218" fmla="*/ 1884179 h 3654591"/>
              <a:gd name="connsiteX1219" fmla="*/ 345676 w 5170614"/>
              <a:gd name="connsiteY1219" fmla="*/ 1804380 h 3654591"/>
              <a:gd name="connsiteX1220" fmla="*/ 297330 w 5170614"/>
              <a:gd name="connsiteY1220" fmla="*/ 1838234 h 3654591"/>
              <a:gd name="connsiteX1221" fmla="*/ 270740 w 5170614"/>
              <a:gd name="connsiteY1221" fmla="*/ 1845489 h 3654591"/>
              <a:gd name="connsiteX1222" fmla="*/ 265904 w 5170614"/>
              <a:gd name="connsiteY1222" fmla="*/ 1838234 h 3654591"/>
              <a:gd name="connsiteX1223" fmla="*/ 261070 w 5170614"/>
              <a:gd name="connsiteY1223" fmla="*/ 1830980 h 3654591"/>
              <a:gd name="connsiteX1224" fmla="*/ 261070 w 5170614"/>
              <a:gd name="connsiteY1224" fmla="*/ 1787454 h 3654591"/>
              <a:gd name="connsiteX1225" fmla="*/ 212724 w 5170614"/>
              <a:gd name="connsiteY1225" fmla="*/ 1731837 h 3654591"/>
              <a:gd name="connsiteX1226" fmla="*/ 135370 w 5170614"/>
              <a:gd name="connsiteY1226" fmla="*/ 1746346 h 3654591"/>
              <a:gd name="connsiteX1227" fmla="*/ 89442 w 5170614"/>
              <a:gd name="connsiteY1227" fmla="*/ 1722164 h 3654591"/>
              <a:gd name="connsiteX1228" fmla="*/ 106362 w 5170614"/>
              <a:gd name="connsiteY1228" fmla="*/ 1661711 h 3654591"/>
              <a:gd name="connsiteX1229" fmla="*/ 130536 w 5170614"/>
              <a:gd name="connsiteY1229" fmla="*/ 1637530 h 3654591"/>
              <a:gd name="connsiteX1230" fmla="*/ 111196 w 5170614"/>
              <a:gd name="connsiteY1230" fmla="*/ 1581913 h 3654591"/>
              <a:gd name="connsiteX1231" fmla="*/ 125700 w 5170614"/>
              <a:gd name="connsiteY1231" fmla="*/ 1545641 h 3654591"/>
              <a:gd name="connsiteX1232" fmla="*/ 94276 w 5170614"/>
              <a:gd name="connsiteY1232" fmla="*/ 1482770 h 3654591"/>
              <a:gd name="connsiteX1233" fmla="*/ 38678 w 5170614"/>
              <a:gd name="connsiteY1233" fmla="*/ 1485188 h 3654591"/>
              <a:gd name="connsiteX1234" fmla="*/ 0 w 5170614"/>
              <a:gd name="connsiteY1234" fmla="*/ 1487606 h 3654591"/>
              <a:gd name="connsiteX1235" fmla="*/ 36260 w 5170614"/>
              <a:gd name="connsiteY1235" fmla="*/ 1412645 h 3654591"/>
              <a:gd name="connsiteX1236" fmla="*/ 79772 w 5170614"/>
              <a:gd name="connsiteY1236" fmla="*/ 1340101 h 3654591"/>
              <a:gd name="connsiteX1237" fmla="*/ 120866 w 5170614"/>
              <a:gd name="connsiteY1237" fmla="*/ 1366700 h 3654591"/>
              <a:gd name="connsiteX1238" fmla="*/ 108780 w 5170614"/>
              <a:gd name="connsiteY1238" fmla="*/ 1296575 h 3654591"/>
              <a:gd name="connsiteX1239" fmla="*/ 169212 w 5170614"/>
              <a:gd name="connsiteY1239" fmla="*/ 1260303 h 3654591"/>
              <a:gd name="connsiteX1240" fmla="*/ 222392 w 5170614"/>
              <a:gd name="connsiteY1240" fmla="*/ 1267557 h 3654591"/>
              <a:gd name="connsiteX1241" fmla="*/ 282826 w 5170614"/>
              <a:gd name="connsiteY1241" fmla="*/ 1243376 h 3654591"/>
              <a:gd name="connsiteX1242" fmla="*/ 256236 w 5170614"/>
              <a:gd name="connsiteY1242" fmla="*/ 1204686 h 3654591"/>
              <a:gd name="connsiteX1243" fmla="*/ 350510 w 5170614"/>
              <a:gd name="connsiteY1243" fmla="*/ 1100707 h 3654591"/>
              <a:gd name="connsiteX1244" fmla="*/ 316668 w 5170614"/>
              <a:gd name="connsiteY1244" fmla="*/ 1057180 h 3654591"/>
              <a:gd name="connsiteX1245" fmla="*/ 328754 w 5170614"/>
              <a:gd name="connsiteY1245" fmla="*/ 1042672 h 3654591"/>
              <a:gd name="connsiteX1246" fmla="*/ 297330 w 5170614"/>
              <a:gd name="connsiteY1246" fmla="*/ 989473 h 3654591"/>
              <a:gd name="connsiteX1247" fmla="*/ 309416 w 5170614"/>
              <a:gd name="connsiteY1247" fmla="*/ 958037 h 3654591"/>
              <a:gd name="connsiteX1248" fmla="*/ 287660 w 5170614"/>
              <a:gd name="connsiteY1248" fmla="*/ 904839 h 3654591"/>
              <a:gd name="connsiteX1249" fmla="*/ 306998 w 5170614"/>
              <a:gd name="connsiteY1249" fmla="*/ 858894 h 3654591"/>
              <a:gd name="connsiteX1250" fmla="*/ 268322 w 5170614"/>
              <a:gd name="connsiteY1250" fmla="*/ 817786 h 3654591"/>
              <a:gd name="connsiteX1251" fmla="*/ 321502 w 5170614"/>
              <a:gd name="connsiteY1251" fmla="*/ 762169 h 3654591"/>
              <a:gd name="connsiteX1252" fmla="*/ 350510 w 5170614"/>
              <a:gd name="connsiteY1252" fmla="*/ 762169 h 3654591"/>
              <a:gd name="connsiteX1253" fmla="*/ 553564 w 5170614"/>
              <a:gd name="connsiteY1253" fmla="*/ 837131 h 3654591"/>
              <a:gd name="connsiteX1254" fmla="*/ 555980 w 5170614"/>
              <a:gd name="connsiteY1254" fmla="*/ 955619 h 3654591"/>
              <a:gd name="connsiteX1255" fmla="*/ 442368 w 5170614"/>
              <a:gd name="connsiteY1255" fmla="*/ 943529 h 3654591"/>
              <a:gd name="connsiteX1256" fmla="*/ 517304 w 5170614"/>
              <a:gd name="connsiteY1256" fmla="*/ 1045090 h 3654591"/>
              <a:gd name="connsiteX1257" fmla="*/ 517304 w 5170614"/>
              <a:gd name="connsiteY1257" fmla="*/ 1003982 h 3654591"/>
              <a:gd name="connsiteX1258" fmla="*/ 655090 w 5170614"/>
              <a:gd name="connsiteY1258" fmla="*/ 943529 h 3654591"/>
              <a:gd name="connsiteX1259" fmla="*/ 739696 w 5170614"/>
              <a:gd name="connsiteY1259" fmla="*/ 924184 h 3654591"/>
              <a:gd name="connsiteX1260" fmla="*/ 725192 w 5170614"/>
              <a:gd name="connsiteY1260" fmla="*/ 890330 h 3654591"/>
              <a:gd name="connsiteX1261" fmla="*/ 778372 w 5170614"/>
              <a:gd name="connsiteY1261" fmla="*/ 885494 h 3654591"/>
              <a:gd name="connsiteX1262" fmla="*/ 804964 w 5170614"/>
              <a:gd name="connsiteY1262" fmla="*/ 907257 h 3654591"/>
              <a:gd name="connsiteX1263" fmla="*/ 1027356 w 5170614"/>
              <a:gd name="connsiteY1263" fmla="*/ 827459 h 3654591"/>
              <a:gd name="connsiteX1264" fmla="*/ 1177228 w 5170614"/>
              <a:gd name="connsiteY1264" fmla="*/ 805696 h 3654591"/>
              <a:gd name="connsiteX1265" fmla="*/ 1235244 w 5170614"/>
              <a:gd name="connsiteY1265" fmla="*/ 788769 h 3654591"/>
              <a:gd name="connsiteX1266" fmla="*/ 1334352 w 5170614"/>
              <a:gd name="connsiteY1266" fmla="*/ 771842 h 3654591"/>
              <a:gd name="connsiteX1267" fmla="*/ 1469722 w 5170614"/>
              <a:gd name="connsiteY1267" fmla="*/ 796023 h 3654591"/>
              <a:gd name="connsiteX1268" fmla="*/ 1423792 w 5170614"/>
              <a:gd name="connsiteY1268" fmla="*/ 689626 h 3654591"/>
              <a:gd name="connsiteX1269" fmla="*/ 1556744 w 5170614"/>
              <a:gd name="connsiteY1269" fmla="*/ 580810 h 3654591"/>
              <a:gd name="connsiteX1270" fmla="*/ 1588170 w 5170614"/>
              <a:gd name="connsiteY1270" fmla="*/ 650936 h 3654591"/>
              <a:gd name="connsiteX1271" fmla="*/ 1643768 w 5170614"/>
              <a:gd name="connsiteY1271" fmla="*/ 844386 h 3654591"/>
              <a:gd name="connsiteX1272" fmla="*/ 1636516 w 5170614"/>
              <a:gd name="connsiteY1272" fmla="*/ 742824 h 3654591"/>
              <a:gd name="connsiteX1273" fmla="*/ 1614760 w 5170614"/>
              <a:gd name="connsiteY1273" fmla="*/ 646099 h 3654591"/>
              <a:gd name="connsiteX1274" fmla="*/ 1670358 w 5170614"/>
              <a:gd name="connsiteY1274" fmla="*/ 580810 h 3654591"/>
              <a:gd name="connsiteX1275" fmla="*/ 1742878 w 5170614"/>
              <a:gd name="connsiteY1275" fmla="*/ 614664 h 3654591"/>
              <a:gd name="connsiteX1276" fmla="*/ 1849238 w 5170614"/>
              <a:gd name="connsiteY1276" fmla="*/ 614664 h 3654591"/>
              <a:gd name="connsiteX1277" fmla="*/ 1832318 w 5170614"/>
              <a:gd name="connsiteY1277" fmla="*/ 571138 h 3654591"/>
              <a:gd name="connsiteX1278" fmla="*/ 2001528 w 5170614"/>
              <a:gd name="connsiteY1278" fmla="*/ 522775 h 3654591"/>
              <a:gd name="connsiteX1279" fmla="*/ 2047458 w 5170614"/>
              <a:gd name="connsiteY1279" fmla="*/ 464740 h 3654591"/>
              <a:gd name="connsiteX1280" fmla="*/ 2310944 w 5170614"/>
              <a:gd name="connsiteY1280" fmla="*/ 372851 h 3654591"/>
              <a:gd name="connsiteX1281" fmla="*/ 2455982 w 5170614"/>
              <a:gd name="connsiteY1281" fmla="*/ 353506 h 3654591"/>
              <a:gd name="connsiteX1282" fmla="*/ 2562344 w 5170614"/>
              <a:gd name="connsiteY1282" fmla="*/ 288217 h 3654591"/>
              <a:gd name="connsiteX1283" fmla="*/ 2668890 w 5170614"/>
              <a:gd name="connsiteY1283" fmla="*/ 247455 h 3654591"/>
              <a:gd name="connsiteX1284" fmla="*/ 2653902 w 5170614"/>
              <a:gd name="connsiteY1284" fmla="*/ 262278 h 3654591"/>
              <a:gd name="connsiteX1285" fmla="*/ 2631420 w 5170614"/>
              <a:gd name="connsiteY1285" fmla="*/ 249926 h 3654591"/>
              <a:gd name="connsiteX1286" fmla="*/ 2668890 w 5170614"/>
              <a:gd name="connsiteY1286" fmla="*/ 247455 h 3654591"/>
              <a:gd name="connsiteX1287" fmla="*/ 2508438 w 5170614"/>
              <a:gd name="connsiteY1287" fmla="*/ 164285 h 3654591"/>
              <a:gd name="connsiteX1288" fmla="*/ 2522772 w 5170614"/>
              <a:gd name="connsiteY1288" fmla="*/ 164285 h 3654591"/>
              <a:gd name="connsiteX1289" fmla="*/ 2520384 w 5170614"/>
              <a:gd name="connsiteY1289" fmla="*/ 188415 h 3654591"/>
              <a:gd name="connsiteX1290" fmla="*/ 2539496 w 5170614"/>
              <a:gd name="connsiteY1290" fmla="*/ 178763 h 3654591"/>
              <a:gd name="connsiteX1291" fmla="*/ 2596836 w 5170614"/>
              <a:gd name="connsiteY1291" fmla="*/ 219783 h 3654591"/>
              <a:gd name="connsiteX1292" fmla="*/ 2522772 w 5170614"/>
              <a:gd name="connsiteY1292" fmla="*/ 246326 h 3654591"/>
              <a:gd name="connsiteX1293" fmla="*/ 2486934 w 5170614"/>
              <a:gd name="connsiteY1293" fmla="*/ 253565 h 3654591"/>
              <a:gd name="connsiteX1294" fmla="*/ 2429594 w 5170614"/>
              <a:gd name="connsiteY1294" fmla="*/ 268043 h 3654591"/>
              <a:gd name="connsiteX1295" fmla="*/ 2415260 w 5170614"/>
              <a:gd name="connsiteY1295" fmla="*/ 253565 h 3654591"/>
              <a:gd name="connsiteX1296" fmla="*/ 2434372 w 5170614"/>
              <a:gd name="connsiteY1296" fmla="*/ 229435 h 3654591"/>
              <a:gd name="connsiteX1297" fmla="*/ 2508438 w 5170614"/>
              <a:gd name="connsiteY1297" fmla="*/ 164285 h 3654591"/>
              <a:gd name="connsiteX1298" fmla="*/ 2184686 w 5170614"/>
              <a:gd name="connsiteY1298" fmla="*/ 115287 h 3654591"/>
              <a:gd name="connsiteX1299" fmla="*/ 2227920 w 5170614"/>
              <a:gd name="connsiteY1299" fmla="*/ 131680 h 3654591"/>
              <a:gd name="connsiteX1300" fmla="*/ 2177480 w 5170614"/>
              <a:gd name="connsiteY1300" fmla="*/ 152756 h 3654591"/>
              <a:gd name="connsiteX1301" fmla="*/ 2155864 w 5170614"/>
              <a:gd name="connsiteY1301" fmla="*/ 126996 h 3654591"/>
              <a:gd name="connsiteX1302" fmla="*/ 2184686 w 5170614"/>
              <a:gd name="connsiteY1302" fmla="*/ 115287 h 3654591"/>
              <a:gd name="connsiteX1303" fmla="*/ 919964 w 5170614"/>
              <a:gd name="connsiteY1303" fmla="*/ 100664 h 3654591"/>
              <a:gd name="connsiteX1304" fmla="*/ 912776 w 5170614"/>
              <a:gd name="connsiteY1304" fmla="*/ 108030 h 3654591"/>
              <a:gd name="connsiteX1305" fmla="*/ 912776 w 5170614"/>
              <a:gd name="connsiteY1305" fmla="*/ 106802 h 3654591"/>
              <a:gd name="connsiteX1306" fmla="*/ 912776 w 5170614"/>
              <a:gd name="connsiteY1306" fmla="*/ 103769 h 3654591"/>
              <a:gd name="connsiteX1307" fmla="*/ 1144562 w 5170614"/>
              <a:gd name="connsiteY1307" fmla="*/ 97994 h 3654591"/>
              <a:gd name="connsiteX1308" fmla="*/ 1173044 w 5170614"/>
              <a:gd name="connsiteY1308" fmla="*/ 110003 h 3654591"/>
              <a:gd name="connsiteX1309" fmla="*/ 1139814 w 5170614"/>
              <a:gd name="connsiteY1309" fmla="*/ 126816 h 3654591"/>
              <a:gd name="connsiteX1310" fmla="*/ 1118452 w 5170614"/>
              <a:gd name="connsiteY1310" fmla="*/ 114807 h 3654591"/>
              <a:gd name="connsiteX1311" fmla="*/ 1101838 w 5170614"/>
              <a:gd name="connsiteY1311" fmla="*/ 126816 h 3654591"/>
              <a:gd name="connsiteX1312" fmla="*/ 1092344 w 5170614"/>
              <a:gd name="connsiteY1312" fmla="*/ 119610 h 3654591"/>
              <a:gd name="connsiteX1313" fmla="*/ 1144562 w 5170614"/>
              <a:gd name="connsiteY1313" fmla="*/ 97994 h 3654591"/>
              <a:gd name="connsiteX1314" fmla="*/ 819316 w 5170614"/>
              <a:gd name="connsiteY1314" fmla="*/ 66291 h 3654591"/>
              <a:gd name="connsiteX1315" fmla="*/ 881622 w 5170614"/>
              <a:gd name="connsiteY1315" fmla="*/ 81022 h 3654591"/>
              <a:gd name="connsiteX1316" fmla="*/ 919964 w 5170614"/>
              <a:gd name="connsiteY1316" fmla="*/ 66291 h 3654591"/>
              <a:gd name="connsiteX1317" fmla="*/ 951118 w 5170614"/>
              <a:gd name="connsiteY1317" fmla="*/ 78567 h 3654591"/>
              <a:gd name="connsiteX1318" fmla="*/ 924758 w 5170614"/>
              <a:gd name="connsiteY1318" fmla="*/ 98209 h 3654591"/>
              <a:gd name="connsiteX1319" fmla="*/ 912776 w 5170614"/>
              <a:gd name="connsiteY1319" fmla="*/ 98209 h 3654591"/>
              <a:gd name="connsiteX1320" fmla="*/ 912776 w 5170614"/>
              <a:gd name="connsiteY1320" fmla="*/ 103769 h 3654591"/>
              <a:gd name="connsiteX1321" fmla="*/ 908506 w 5170614"/>
              <a:gd name="connsiteY1321" fmla="*/ 105613 h 3654591"/>
              <a:gd name="connsiteX1322" fmla="*/ 876830 w 5170614"/>
              <a:gd name="connsiteY1322" fmla="*/ 108030 h 3654591"/>
              <a:gd name="connsiteX1323" fmla="*/ 855262 w 5170614"/>
              <a:gd name="connsiteY1323" fmla="*/ 132582 h 3654591"/>
              <a:gd name="connsiteX1324" fmla="*/ 843280 w 5170614"/>
              <a:gd name="connsiteY1324" fmla="*/ 122761 h 3654591"/>
              <a:gd name="connsiteX1325" fmla="*/ 814522 w 5170614"/>
              <a:gd name="connsiteY1325" fmla="*/ 108030 h 3654591"/>
              <a:gd name="connsiteX1326" fmla="*/ 836090 w 5170614"/>
              <a:gd name="connsiteY1326" fmla="*/ 100664 h 3654591"/>
              <a:gd name="connsiteX1327" fmla="*/ 816918 w 5170614"/>
              <a:gd name="connsiteY1327" fmla="*/ 98209 h 3654591"/>
              <a:gd name="connsiteX1328" fmla="*/ 833694 w 5170614"/>
              <a:gd name="connsiteY1328" fmla="*/ 88388 h 3654591"/>
              <a:gd name="connsiteX1329" fmla="*/ 809730 w 5170614"/>
              <a:gd name="connsiteY1329" fmla="*/ 78567 h 3654591"/>
              <a:gd name="connsiteX1330" fmla="*/ 761802 w 5170614"/>
              <a:gd name="connsiteY1330" fmla="*/ 93298 h 3654591"/>
              <a:gd name="connsiteX1331" fmla="*/ 737836 w 5170614"/>
              <a:gd name="connsiteY1331" fmla="*/ 88388 h 3654591"/>
              <a:gd name="connsiteX1332" fmla="*/ 819316 w 5170614"/>
              <a:gd name="connsiteY1332" fmla="*/ 66291 h 3654591"/>
              <a:gd name="connsiteX1333" fmla="*/ 1220994 w 5170614"/>
              <a:gd name="connsiteY1333" fmla="*/ 57643 h 3654591"/>
              <a:gd name="connsiteX1334" fmla="*/ 1255230 w 5170614"/>
              <a:gd name="connsiteY1334" fmla="*/ 57643 h 3654591"/>
              <a:gd name="connsiteX1335" fmla="*/ 1245448 w 5170614"/>
              <a:gd name="connsiteY1335" fmla="*/ 66866 h 3654591"/>
              <a:gd name="connsiteX1336" fmla="*/ 1279684 w 5170614"/>
              <a:gd name="connsiteY1336" fmla="*/ 66866 h 3654591"/>
              <a:gd name="connsiteX1337" fmla="*/ 1279684 w 5170614"/>
              <a:gd name="connsiteY1337" fmla="*/ 80700 h 3654591"/>
              <a:gd name="connsiteX1338" fmla="*/ 1252784 w 5170614"/>
              <a:gd name="connsiteY1338" fmla="*/ 85312 h 3654591"/>
              <a:gd name="connsiteX1339" fmla="*/ 1257676 w 5170614"/>
              <a:gd name="connsiteY1339" fmla="*/ 99146 h 3654591"/>
              <a:gd name="connsiteX1340" fmla="*/ 1198984 w 5170614"/>
              <a:gd name="connsiteY1340" fmla="*/ 99146 h 3654591"/>
              <a:gd name="connsiteX1341" fmla="*/ 1220994 w 5170614"/>
              <a:gd name="connsiteY1341" fmla="*/ 71477 h 3654591"/>
              <a:gd name="connsiteX1342" fmla="*/ 1220994 w 5170614"/>
              <a:gd name="connsiteY1342" fmla="*/ 57643 h 3654591"/>
              <a:gd name="connsiteX1343" fmla="*/ 2129924 w 5170614"/>
              <a:gd name="connsiteY1343" fmla="*/ 40350 h 3654591"/>
              <a:gd name="connsiteX1344" fmla="*/ 2168354 w 5170614"/>
              <a:gd name="connsiteY1344" fmla="*/ 40350 h 3654591"/>
              <a:gd name="connsiteX1345" fmla="*/ 2173156 w 5170614"/>
              <a:gd name="connsiteY1345" fmla="*/ 49958 h 3654591"/>
              <a:gd name="connsiteX1346" fmla="*/ 2129924 w 5170614"/>
              <a:gd name="connsiteY1346" fmla="*/ 40350 h 3654591"/>
              <a:gd name="connsiteX1347" fmla="*/ 2290036 w 5170614"/>
              <a:gd name="connsiteY1347" fmla="*/ 34586 h 3654591"/>
              <a:gd name="connsiteX1348" fmla="*/ 2352840 w 5170614"/>
              <a:gd name="connsiteY1348" fmla="*/ 75637 h 3654591"/>
              <a:gd name="connsiteX1349" fmla="*/ 2340762 w 5170614"/>
              <a:gd name="connsiteY1349" fmla="*/ 78052 h 3654591"/>
              <a:gd name="connsiteX1350" fmla="*/ 2340762 w 5170614"/>
              <a:gd name="connsiteY1350" fmla="*/ 99785 h 3654591"/>
              <a:gd name="connsiteX1351" fmla="*/ 2321438 w 5170614"/>
              <a:gd name="connsiteY1351" fmla="*/ 119104 h 3654591"/>
              <a:gd name="connsiteX1352" fmla="*/ 2343178 w 5170614"/>
              <a:gd name="connsiteY1352" fmla="*/ 119104 h 3654591"/>
              <a:gd name="connsiteX1353" fmla="*/ 2374580 w 5170614"/>
              <a:gd name="connsiteY1353" fmla="*/ 128763 h 3654591"/>
              <a:gd name="connsiteX1354" fmla="*/ 2396320 w 5170614"/>
              <a:gd name="connsiteY1354" fmla="*/ 128763 h 3654591"/>
              <a:gd name="connsiteX1355" fmla="*/ 2432552 w 5170614"/>
              <a:gd name="connsiteY1355" fmla="*/ 150496 h 3654591"/>
              <a:gd name="connsiteX1356" fmla="*/ 2422890 w 5170614"/>
              <a:gd name="connsiteY1356" fmla="*/ 172229 h 3654591"/>
              <a:gd name="connsiteX1357" fmla="*/ 2401152 w 5170614"/>
              <a:gd name="connsiteY1357" fmla="*/ 184303 h 3654591"/>
              <a:gd name="connsiteX1358" fmla="*/ 2418060 w 5170614"/>
              <a:gd name="connsiteY1358" fmla="*/ 198792 h 3654591"/>
              <a:gd name="connsiteX1359" fmla="*/ 2396320 w 5170614"/>
              <a:gd name="connsiteY1359" fmla="*/ 213281 h 3654591"/>
              <a:gd name="connsiteX1360" fmla="*/ 2277958 w 5170614"/>
              <a:gd name="connsiteY1360" fmla="*/ 193962 h 3654591"/>
              <a:gd name="connsiteX1361" fmla="*/ 2219986 w 5170614"/>
              <a:gd name="connsiteY1361" fmla="*/ 155326 h 3654591"/>
              <a:gd name="connsiteX1362" fmla="*/ 2299698 w 5170614"/>
              <a:gd name="connsiteY1362" fmla="*/ 121519 h 3654591"/>
              <a:gd name="connsiteX1363" fmla="*/ 2256220 w 5170614"/>
              <a:gd name="connsiteY1363" fmla="*/ 121519 h 3654591"/>
              <a:gd name="connsiteX1364" fmla="*/ 2178922 w 5170614"/>
              <a:gd name="connsiteY1364" fmla="*/ 97371 h 3654591"/>
              <a:gd name="connsiteX1365" fmla="*/ 2290036 w 5170614"/>
              <a:gd name="connsiteY1365" fmla="*/ 34586 h 3654591"/>
              <a:gd name="connsiteX1366" fmla="*/ 1357410 w 5170614"/>
              <a:gd name="connsiteY1366" fmla="*/ 25940 h 3654591"/>
              <a:gd name="connsiteX1367" fmla="*/ 1371914 w 5170614"/>
              <a:gd name="connsiteY1367" fmla="*/ 60238 h 3654591"/>
              <a:gd name="connsiteX1368" fmla="*/ 1313900 w 5170614"/>
              <a:gd name="connsiteY1368" fmla="*/ 74938 h 3654591"/>
              <a:gd name="connsiteX1369" fmla="*/ 1296978 w 5170614"/>
              <a:gd name="connsiteY1369" fmla="*/ 57789 h 3654591"/>
              <a:gd name="connsiteX1370" fmla="*/ 1357410 w 5170614"/>
              <a:gd name="connsiteY1370" fmla="*/ 25940 h 3654591"/>
              <a:gd name="connsiteX1371" fmla="*/ 1168152 w 5170614"/>
              <a:gd name="connsiteY1371" fmla="*/ 0 h 3654591"/>
              <a:gd name="connsiteX1372" fmla="*/ 1170598 w 5170614"/>
              <a:gd name="connsiteY1372" fmla="*/ 12409 h 3654591"/>
              <a:gd name="connsiteX1373" fmla="*/ 1160810 w 5170614"/>
              <a:gd name="connsiteY1373" fmla="*/ 27301 h 3654591"/>
              <a:gd name="connsiteX1374" fmla="*/ 1111868 w 5170614"/>
              <a:gd name="connsiteY1374" fmla="*/ 57083 h 3654591"/>
              <a:gd name="connsiteX1375" fmla="*/ 1173046 w 5170614"/>
              <a:gd name="connsiteY1375" fmla="*/ 71975 h 3654591"/>
              <a:gd name="connsiteX1376" fmla="*/ 1141234 w 5170614"/>
              <a:gd name="connsiteY1376" fmla="*/ 76938 h 3654591"/>
              <a:gd name="connsiteX1377" fmla="*/ 1097184 w 5170614"/>
              <a:gd name="connsiteY1377" fmla="*/ 89348 h 3654591"/>
              <a:gd name="connsiteX1378" fmla="*/ 1043348 w 5170614"/>
              <a:gd name="connsiteY1378" fmla="*/ 69493 h 3654591"/>
              <a:gd name="connsiteX1379" fmla="*/ 1058030 w 5170614"/>
              <a:gd name="connsiteY1379" fmla="*/ 57083 h 3654591"/>
              <a:gd name="connsiteX1380" fmla="*/ 1102078 w 5170614"/>
              <a:gd name="connsiteY1380" fmla="*/ 57083 h 3654591"/>
              <a:gd name="connsiteX1381" fmla="*/ 1084948 w 5170614"/>
              <a:gd name="connsiteY1381" fmla="*/ 54601 h 3654591"/>
              <a:gd name="connsiteX1382" fmla="*/ 1084948 w 5170614"/>
              <a:gd name="connsiteY1382" fmla="*/ 39710 h 3654591"/>
              <a:gd name="connsiteX1383" fmla="*/ 1148574 w 5170614"/>
              <a:gd name="connsiteY1383" fmla="*/ 19855 h 3654591"/>
              <a:gd name="connsiteX1384" fmla="*/ 1168152 w 5170614"/>
              <a:gd name="connsiteY1384" fmla="*/ 0 h 365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</a:cxnLst>
            <a:rect l="l" t="t" r="r" b="b"/>
            <a:pathLst>
              <a:path w="5170614" h="3654591">
                <a:moveTo>
                  <a:pt x="3023020" y="3619595"/>
                </a:moveTo>
                <a:cubicBezTo>
                  <a:pt x="3027612" y="3618977"/>
                  <a:pt x="3033124" y="3619595"/>
                  <a:pt x="3036800" y="3619595"/>
                </a:cubicBezTo>
                <a:cubicBezTo>
                  <a:pt x="3039250" y="3619595"/>
                  <a:pt x="3044150" y="3619595"/>
                  <a:pt x="3046600" y="3619595"/>
                </a:cubicBezTo>
                <a:cubicBezTo>
                  <a:pt x="3046600" y="3634417"/>
                  <a:pt x="3063748" y="3631947"/>
                  <a:pt x="3063748" y="3644299"/>
                </a:cubicBezTo>
                <a:cubicBezTo>
                  <a:pt x="3063748" y="3649240"/>
                  <a:pt x="3058850" y="3651710"/>
                  <a:pt x="3053950" y="3651710"/>
                </a:cubicBezTo>
                <a:cubicBezTo>
                  <a:pt x="3053950" y="3651710"/>
                  <a:pt x="3051500" y="3651710"/>
                  <a:pt x="3051500" y="3651710"/>
                </a:cubicBezTo>
                <a:cubicBezTo>
                  <a:pt x="3044150" y="3651710"/>
                  <a:pt x="3044150" y="3641829"/>
                  <a:pt x="3044150" y="3639358"/>
                </a:cubicBezTo>
                <a:cubicBezTo>
                  <a:pt x="3034350" y="3639358"/>
                  <a:pt x="3014752" y="3636888"/>
                  <a:pt x="3014752" y="3627006"/>
                </a:cubicBezTo>
                <a:cubicBezTo>
                  <a:pt x="3014752" y="3622065"/>
                  <a:pt x="3018426" y="3620212"/>
                  <a:pt x="3023020" y="3619595"/>
                </a:cubicBezTo>
                <a:close/>
                <a:moveTo>
                  <a:pt x="3243818" y="3595184"/>
                </a:moveTo>
                <a:cubicBezTo>
                  <a:pt x="3249744" y="3595604"/>
                  <a:pt x="3254482" y="3596671"/>
                  <a:pt x="3256852" y="3598500"/>
                </a:cubicBezTo>
                <a:cubicBezTo>
                  <a:pt x="3245004" y="3613132"/>
                  <a:pt x="3211826" y="3622887"/>
                  <a:pt x="3195238" y="3622887"/>
                </a:cubicBezTo>
                <a:cubicBezTo>
                  <a:pt x="3188128" y="3622887"/>
                  <a:pt x="3195238" y="3632642"/>
                  <a:pt x="3190498" y="3637520"/>
                </a:cubicBezTo>
                <a:cubicBezTo>
                  <a:pt x="3185760" y="3642397"/>
                  <a:pt x="3169170" y="3654591"/>
                  <a:pt x="3157322" y="3654591"/>
                </a:cubicBezTo>
                <a:cubicBezTo>
                  <a:pt x="3152582" y="3654591"/>
                  <a:pt x="3150212" y="3649714"/>
                  <a:pt x="3150212" y="3644836"/>
                </a:cubicBezTo>
                <a:cubicBezTo>
                  <a:pt x="3150212" y="3620448"/>
                  <a:pt x="3169170" y="3620448"/>
                  <a:pt x="3185760" y="3615571"/>
                </a:cubicBezTo>
                <a:cubicBezTo>
                  <a:pt x="3188128" y="3615571"/>
                  <a:pt x="3188128" y="3608255"/>
                  <a:pt x="3190498" y="3605816"/>
                </a:cubicBezTo>
                <a:cubicBezTo>
                  <a:pt x="3197608" y="3598499"/>
                  <a:pt x="3226046" y="3593927"/>
                  <a:pt x="3243818" y="3595184"/>
                </a:cubicBezTo>
                <a:close/>
                <a:moveTo>
                  <a:pt x="2984862" y="3591183"/>
                </a:moveTo>
                <a:cubicBezTo>
                  <a:pt x="3011870" y="3591183"/>
                  <a:pt x="3011870" y="3591183"/>
                  <a:pt x="3011870" y="3591183"/>
                </a:cubicBezTo>
                <a:cubicBezTo>
                  <a:pt x="3011870" y="3598869"/>
                  <a:pt x="3009414" y="3603993"/>
                  <a:pt x="3011870" y="3606555"/>
                </a:cubicBezTo>
                <a:cubicBezTo>
                  <a:pt x="3002050" y="3606555"/>
                  <a:pt x="3002050" y="3606555"/>
                  <a:pt x="3002050" y="3606555"/>
                </a:cubicBezTo>
                <a:cubicBezTo>
                  <a:pt x="2992228" y="3603993"/>
                  <a:pt x="2992228" y="3603993"/>
                  <a:pt x="2992228" y="3603993"/>
                </a:cubicBezTo>
                <a:cubicBezTo>
                  <a:pt x="2982408" y="3606555"/>
                  <a:pt x="2977496" y="3614240"/>
                  <a:pt x="2967676" y="3614240"/>
                </a:cubicBezTo>
                <a:cubicBezTo>
                  <a:pt x="2957856" y="3614240"/>
                  <a:pt x="2945580" y="3611678"/>
                  <a:pt x="2945580" y="3606555"/>
                </a:cubicBezTo>
                <a:cubicBezTo>
                  <a:pt x="2945580" y="3593745"/>
                  <a:pt x="2952944" y="3593745"/>
                  <a:pt x="2962766" y="3593745"/>
                </a:cubicBezTo>
                <a:cubicBezTo>
                  <a:pt x="2972586" y="3593745"/>
                  <a:pt x="2977496" y="3596307"/>
                  <a:pt x="2984862" y="3598869"/>
                </a:cubicBezTo>
                <a:cubicBezTo>
                  <a:pt x="2984862" y="3596307"/>
                  <a:pt x="2984862" y="3593745"/>
                  <a:pt x="2984862" y="3591183"/>
                </a:cubicBezTo>
                <a:close/>
                <a:moveTo>
                  <a:pt x="2922520" y="3588302"/>
                </a:moveTo>
                <a:cubicBezTo>
                  <a:pt x="2925044" y="3588302"/>
                  <a:pt x="2927564" y="3588302"/>
                  <a:pt x="2932608" y="3588302"/>
                </a:cubicBezTo>
                <a:cubicBezTo>
                  <a:pt x="2937652" y="3588302"/>
                  <a:pt x="2937652" y="3593346"/>
                  <a:pt x="2942696" y="3595868"/>
                </a:cubicBezTo>
                <a:cubicBezTo>
                  <a:pt x="2940176" y="3603434"/>
                  <a:pt x="2935132" y="3608478"/>
                  <a:pt x="2930088" y="3608478"/>
                </a:cubicBezTo>
                <a:cubicBezTo>
                  <a:pt x="2927564" y="3608478"/>
                  <a:pt x="2922520" y="3603434"/>
                  <a:pt x="2922520" y="3600912"/>
                </a:cubicBezTo>
                <a:cubicBezTo>
                  <a:pt x="2922520" y="3595868"/>
                  <a:pt x="2922520" y="3593346"/>
                  <a:pt x="2922520" y="3588302"/>
                </a:cubicBezTo>
                <a:close/>
                <a:moveTo>
                  <a:pt x="3132920" y="3585419"/>
                </a:moveTo>
                <a:cubicBezTo>
                  <a:pt x="3123166" y="3600791"/>
                  <a:pt x="3115850" y="3603352"/>
                  <a:pt x="3101216" y="3608476"/>
                </a:cubicBezTo>
                <a:cubicBezTo>
                  <a:pt x="3086584" y="3608476"/>
                  <a:pt x="3069512" y="3608476"/>
                  <a:pt x="3062196" y="3608476"/>
                </a:cubicBezTo>
                <a:cubicBezTo>
                  <a:pt x="3054880" y="3608476"/>
                  <a:pt x="3037808" y="3608476"/>
                  <a:pt x="3037808" y="3595667"/>
                </a:cubicBezTo>
                <a:cubicBezTo>
                  <a:pt x="3037808" y="3587981"/>
                  <a:pt x="3050002" y="3587981"/>
                  <a:pt x="3057318" y="3587981"/>
                </a:cubicBezTo>
                <a:cubicBezTo>
                  <a:pt x="3076828" y="3587981"/>
                  <a:pt x="3084146" y="3595667"/>
                  <a:pt x="3101216" y="3595667"/>
                </a:cubicBezTo>
                <a:cubicBezTo>
                  <a:pt x="3115850" y="3595667"/>
                  <a:pt x="3123166" y="3590543"/>
                  <a:pt x="3132920" y="3585419"/>
                </a:cubicBezTo>
                <a:close/>
                <a:moveTo>
                  <a:pt x="2653218" y="3513366"/>
                </a:moveTo>
                <a:cubicBezTo>
                  <a:pt x="2684832" y="3513366"/>
                  <a:pt x="2699422" y="3547174"/>
                  <a:pt x="2733468" y="3547174"/>
                </a:cubicBezTo>
                <a:cubicBezTo>
                  <a:pt x="2750492" y="3547174"/>
                  <a:pt x="2752924" y="3530270"/>
                  <a:pt x="2765082" y="3530270"/>
                </a:cubicBezTo>
                <a:cubicBezTo>
                  <a:pt x="2786968" y="3530270"/>
                  <a:pt x="2794264" y="3549588"/>
                  <a:pt x="2813718" y="3549588"/>
                </a:cubicBezTo>
                <a:cubicBezTo>
                  <a:pt x="2845332" y="3547174"/>
                  <a:pt x="2845332" y="3547174"/>
                  <a:pt x="2845332" y="3547174"/>
                </a:cubicBezTo>
                <a:cubicBezTo>
                  <a:pt x="2855060" y="3547174"/>
                  <a:pt x="2855060" y="3547174"/>
                  <a:pt x="2855060" y="3547174"/>
                </a:cubicBezTo>
                <a:cubicBezTo>
                  <a:pt x="2852628" y="3552003"/>
                  <a:pt x="2816150" y="3554418"/>
                  <a:pt x="2816150" y="3554418"/>
                </a:cubicBezTo>
                <a:cubicBezTo>
                  <a:pt x="2825878" y="3566492"/>
                  <a:pt x="2840468" y="3566492"/>
                  <a:pt x="2859924" y="3566492"/>
                </a:cubicBezTo>
                <a:cubicBezTo>
                  <a:pt x="2867220" y="3566492"/>
                  <a:pt x="2867220" y="3576151"/>
                  <a:pt x="2869650" y="3576151"/>
                </a:cubicBezTo>
                <a:cubicBezTo>
                  <a:pt x="2876946" y="3585811"/>
                  <a:pt x="2884242" y="3576151"/>
                  <a:pt x="2893970" y="3578566"/>
                </a:cubicBezTo>
                <a:cubicBezTo>
                  <a:pt x="2903696" y="3583396"/>
                  <a:pt x="2903696" y="3585811"/>
                  <a:pt x="2910992" y="3588225"/>
                </a:cubicBezTo>
                <a:cubicBezTo>
                  <a:pt x="2908560" y="3593055"/>
                  <a:pt x="2901264" y="3600299"/>
                  <a:pt x="2898832" y="3600299"/>
                </a:cubicBezTo>
                <a:cubicBezTo>
                  <a:pt x="2889106" y="3600299"/>
                  <a:pt x="2889106" y="3593055"/>
                  <a:pt x="2876946" y="3593055"/>
                </a:cubicBezTo>
                <a:cubicBezTo>
                  <a:pt x="2874514" y="3593055"/>
                  <a:pt x="2876946" y="3600299"/>
                  <a:pt x="2876946" y="3602714"/>
                </a:cubicBezTo>
                <a:cubicBezTo>
                  <a:pt x="2842900" y="3590640"/>
                  <a:pt x="2806424" y="3588225"/>
                  <a:pt x="2762650" y="3588225"/>
                </a:cubicBezTo>
                <a:cubicBezTo>
                  <a:pt x="2750492" y="3588225"/>
                  <a:pt x="2748060" y="3573737"/>
                  <a:pt x="2735900" y="3573737"/>
                </a:cubicBezTo>
                <a:cubicBezTo>
                  <a:pt x="2716446" y="3573737"/>
                  <a:pt x="2699422" y="3573737"/>
                  <a:pt x="2677536" y="3566492"/>
                </a:cubicBezTo>
                <a:cubicBezTo>
                  <a:pt x="2660514" y="3561662"/>
                  <a:pt x="2645922" y="3571322"/>
                  <a:pt x="2633764" y="3561662"/>
                </a:cubicBezTo>
                <a:cubicBezTo>
                  <a:pt x="2624036" y="3549588"/>
                  <a:pt x="2616740" y="3537514"/>
                  <a:pt x="2599718" y="3537514"/>
                </a:cubicBezTo>
                <a:cubicBezTo>
                  <a:pt x="2599718" y="3535100"/>
                  <a:pt x="2619172" y="3515781"/>
                  <a:pt x="2626468" y="3515781"/>
                </a:cubicBezTo>
                <a:cubicBezTo>
                  <a:pt x="2628900" y="3515781"/>
                  <a:pt x="2631332" y="3520611"/>
                  <a:pt x="2633764" y="3520611"/>
                </a:cubicBezTo>
                <a:cubicBezTo>
                  <a:pt x="2641060" y="3520611"/>
                  <a:pt x="2645922" y="3513366"/>
                  <a:pt x="2653218" y="3513366"/>
                </a:cubicBezTo>
                <a:close/>
                <a:moveTo>
                  <a:pt x="3230102" y="3428046"/>
                </a:moveTo>
                <a:cubicBezTo>
                  <a:pt x="3239018" y="3426077"/>
                  <a:pt x="3256852" y="3433488"/>
                  <a:pt x="3256852" y="3440900"/>
                </a:cubicBezTo>
                <a:cubicBezTo>
                  <a:pt x="3256852" y="3443370"/>
                  <a:pt x="3249536" y="3455722"/>
                  <a:pt x="3244658" y="3455722"/>
                </a:cubicBezTo>
                <a:cubicBezTo>
                  <a:pt x="3239782" y="3455722"/>
                  <a:pt x="3225148" y="3443370"/>
                  <a:pt x="3225148" y="3433488"/>
                </a:cubicBezTo>
                <a:cubicBezTo>
                  <a:pt x="3225148" y="3430400"/>
                  <a:pt x="3227130" y="3428702"/>
                  <a:pt x="3230102" y="3428046"/>
                </a:cubicBezTo>
                <a:close/>
                <a:moveTo>
                  <a:pt x="3287116" y="3424017"/>
                </a:moveTo>
                <a:cubicBezTo>
                  <a:pt x="3335152" y="3424017"/>
                  <a:pt x="3335152" y="3424017"/>
                  <a:pt x="3335152" y="3424017"/>
                </a:cubicBezTo>
                <a:cubicBezTo>
                  <a:pt x="3337554" y="3431799"/>
                  <a:pt x="3344758" y="3429205"/>
                  <a:pt x="3351964" y="3429205"/>
                </a:cubicBezTo>
                <a:lnTo>
                  <a:pt x="3354366" y="3429205"/>
                </a:lnTo>
                <a:cubicBezTo>
                  <a:pt x="3356768" y="3436987"/>
                  <a:pt x="3366376" y="3439581"/>
                  <a:pt x="3366376" y="3449957"/>
                </a:cubicBezTo>
                <a:cubicBezTo>
                  <a:pt x="3366376" y="3449957"/>
                  <a:pt x="3363974" y="3449957"/>
                  <a:pt x="3361572" y="3449957"/>
                </a:cubicBezTo>
                <a:cubicBezTo>
                  <a:pt x="3347160" y="3449957"/>
                  <a:pt x="3339956" y="3439581"/>
                  <a:pt x="3323142" y="3439581"/>
                </a:cubicBezTo>
                <a:cubicBezTo>
                  <a:pt x="3313536" y="3439581"/>
                  <a:pt x="3308732" y="3439581"/>
                  <a:pt x="3299124" y="3439581"/>
                </a:cubicBezTo>
                <a:cubicBezTo>
                  <a:pt x="3294320" y="3439581"/>
                  <a:pt x="3279910" y="3434393"/>
                  <a:pt x="3279910" y="3434393"/>
                </a:cubicBezTo>
                <a:cubicBezTo>
                  <a:pt x="3279910" y="3429205"/>
                  <a:pt x="3287116" y="3426611"/>
                  <a:pt x="3287116" y="3424017"/>
                </a:cubicBezTo>
                <a:close/>
                <a:moveTo>
                  <a:pt x="2671132" y="3412489"/>
                </a:moveTo>
                <a:cubicBezTo>
                  <a:pt x="2673374" y="3412489"/>
                  <a:pt x="2677858" y="3412489"/>
                  <a:pt x="2680098" y="3412489"/>
                </a:cubicBezTo>
                <a:cubicBezTo>
                  <a:pt x="2682340" y="3412489"/>
                  <a:pt x="2686824" y="3417533"/>
                  <a:pt x="2689066" y="3420055"/>
                </a:cubicBezTo>
                <a:cubicBezTo>
                  <a:pt x="2689066" y="3425099"/>
                  <a:pt x="2684582" y="3432665"/>
                  <a:pt x="2677858" y="3432665"/>
                </a:cubicBezTo>
                <a:cubicBezTo>
                  <a:pt x="2671132" y="3432665"/>
                  <a:pt x="2671132" y="3425099"/>
                  <a:pt x="2671132" y="3420055"/>
                </a:cubicBezTo>
                <a:cubicBezTo>
                  <a:pt x="2671132" y="3417533"/>
                  <a:pt x="2668890" y="3412489"/>
                  <a:pt x="2671132" y="3412489"/>
                </a:cubicBezTo>
                <a:close/>
                <a:moveTo>
                  <a:pt x="2614954" y="3377903"/>
                </a:moveTo>
                <a:cubicBezTo>
                  <a:pt x="2619620" y="3394893"/>
                  <a:pt x="2626620" y="3414310"/>
                  <a:pt x="2640618" y="3414310"/>
                </a:cubicBezTo>
                <a:cubicBezTo>
                  <a:pt x="2640618" y="3416737"/>
                  <a:pt x="2640618" y="3421591"/>
                  <a:pt x="2642952" y="3424018"/>
                </a:cubicBezTo>
                <a:cubicBezTo>
                  <a:pt x="2640618" y="3424018"/>
                  <a:pt x="2635952" y="3424018"/>
                  <a:pt x="2633620" y="3424018"/>
                </a:cubicBezTo>
                <a:cubicBezTo>
                  <a:pt x="2628952" y="3424018"/>
                  <a:pt x="2626620" y="3419164"/>
                  <a:pt x="2621952" y="3419164"/>
                </a:cubicBezTo>
                <a:cubicBezTo>
                  <a:pt x="2619620" y="3419164"/>
                  <a:pt x="2614954" y="3407029"/>
                  <a:pt x="2614954" y="3404601"/>
                </a:cubicBezTo>
                <a:cubicBezTo>
                  <a:pt x="2610286" y="3394893"/>
                  <a:pt x="2593954" y="3399747"/>
                  <a:pt x="2593954" y="3392466"/>
                </a:cubicBezTo>
                <a:cubicBezTo>
                  <a:pt x="2593954" y="3385185"/>
                  <a:pt x="2607954" y="3377903"/>
                  <a:pt x="2614954" y="3377903"/>
                </a:cubicBezTo>
                <a:close/>
                <a:moveTo>
                  <a:pt x="2403010" y="3366374"/>
                </a:moveTo>
                <a:lnTo>
                  <a:pt x="2406522" y="3366374"/>
                </a:lnTo>
                <a:cubicBezTo>
                  <a:pt x="2407332" y="3366374"/>
                  <a:pt x="2407332" y="3366374"/>
                  <a:pt x="2407332" y="3366374"/>
                </a:cubicBezTo>
                <a:cubicBezTo>
                  <a:pt x="2407332" y="3368776"/>
                  <a:pt x="2407332" y="3371178"/>
                  <a:pt x="2407332" y="3371178"/>
                </a:cubicBezTo>
                <a:close/>
                <a:moveTo>
                  <a:pt x="2400848" y="3366374"/>
                </a:moveTo>
                <a:lnTo>
                  <a:pt x="2403010" y="3366374"/>
                </a:lnTo>
                <a:cubicBezTo>
                  <a:pt x="2411656" y="3375982"/>
                  <a:pt x="2418140" y="3383187"/>
                  <a:pt x="2418140" y="3395196"/>
                </a:cubicBezTo>
                <a:cubicBezTo>
                  <a:pt x="2411656" y="3395196"/>
                  <a:pt x="2400848" y="3378383"/>
                  <a:pt x="2400848" y="3371178"/>
                </a:cubicBezTo>
                <a:cubicBezTo>
                  <a:pt x="2400848" y="3368776"/>
                  <a:pt x="2400848" y="3368776"/>
                  <a:pt x="2400848" y="3366374"/>
                </a:cubicBezTo>
                <a:close/>
                <a:moveTo>
                  <a:pt x="2365300" y="3300085"/>
                </a:moveTo>
                <a:cubicBezTo>
                  <a:pt x="2372506" y="3305326"/>
                  <a:pt x="2389320" y="3328907"/>
                  <a:pt x="2379712" y="3328907"/>
                </a:cubicBezTo>
                <a:cubicBezTo>
                  <a:pt x="2374908" y="3328907"/>
                  <a:pt x="2362898" y="3310566"/>
                  <a:pt x="2360496" y="3302705"/>
                </a:cubicBezTo>
                <a:close/>
                <a:moveTo>
                  <a:pt x="3191440" y="3285673"/>
                </a:moveTo>
                <a:cubicBezTo>
                  <a:pt x="3191440" y="3285673"/>
                  <a:pt x="3191440" y="3285673"/>
                  <a:pt x="3196328" y="3285673"/>
                </a:cubicBezTo>
                <a:cubicBezTo>
                  <a:pt x="3196328" y="3288091"/>
                  <a:pt x="3196328" y="3295342"/>
                  <a:pt x="3191440" y="3295342"/>
                </a:cubicBezTo>
                <a:cubicBezTo>
                  <a:pt x="3188994" y="3309846"/>
                  <a:pt x="3181662" y="3329185"/>
                  <a:pt x="3159662" y="3329185"/>
                </a:cubicBezTo>
                <a:cubicBezTo>
                  <a:pt x="3144996" y="3329185"/>
                  <a:pt x="3135218" y="3321933"/>
                  <a:pt x="3122996" y="3321933"/>
                </a:cubicBezTo>
                <a:cubicBezTo>
                  <a:pt x="3105886" y="3321933"/>
                  <a:pt x="3098552" y="3324350"/>
                  <a:pt x="3081442" y="3324350"/>
                </a:cubicBezTo>
                <a:cubicBezTo>
                  <a:pt x="3061888" y="3324350"/>
                  <a:pt x="3044776" y="3321933"/>
                  <a:pt x="3044776" y="3343688"/>
                </a:cubicBezTo>
                <a:cubicBezTo>
                  <a:pt x="3044776" y="3358192"/>
                  <a:pt x="3052110" y="3377531"/>
                  <a:pt x="3069220" y="3377531"/>
                </a:cubicBezTo>
                <a:cubicBezTo>
                  <a:pt x="3074110" y="3377531"/>
                  <a:pt x="3076554" y="3372696"/>
                  <a:pt x="3078998" y="3367861"/>
                </a:cubicBezTo>
                <a:lnTo>
                  <a:pt x="3078998" y="3372696"/>
                </a:lnTo>
                <a:cubicBezTo>
                  <a:pt x="3078998" y="3370279"/>
                  <a:pt x="3135218" y="3350940"/>
                  <a:pt x="3142552" y="3353358"/>
                </a:cubicBezTo>
                <a:cubicBezTo>
                  <a:pt x="3142552" y="3353358"/>
                  <a:pt x="3142552" y="3353358"/>
                  <a:pt x="3142552" y="3360610"/>
                </a:cubicBezTo>
                <a:cubicBezTo>
                  <a:pt x="3118108" y="3370279"/>
                  <a:pt x="3115664" y="3392034"/>
                  <a:pt x="3086330" y="3392034"/>
                </a:cubicBezTo>
                <a:cubicBezTo>
                  <a:pt x="3086330" y="3396869"/>
                  <a:pt x="3105886" y="3433129"/>
                  <a:pt x="3113220" y="3437963"/>
                </a:cubicBezTo>
                <a:cubicBezTo>
                  <a:pt x="3110774" y="3440381"/>
                  <a:pt x="3108330" y="3442798"/>
                  <a:pt x="3108330" y="3442798"/>
                </a:cubicBezTo>
                <a:cubicBezTo>
                  <a:pt x="3108330" y="3450050"/>
                  <a:pt x="3118108" y="3462136"/>
                  <a:pt x="3122996" y="3462136"/>
                </a:cubicBezTo>
                <a:cubicBezTo>
                  <a:pt x="3122996" y="3474223"/>
                  <a:pt x="3098552" y="3474223"/>
                  <a:pt x="3098552" y="3486309"/>
                </a:cubicBezTo>
                <a:cubicBezTo>
                  <a:pt x="3098552" y="3486309"/>
                  <a:pt x="3098552" y="3486309"/>
                  <a:pt x="3086330" y="3486309"/>
                </a:cubicBezTo>
                <a:cubicBezTo>
                  <a:pt x="3086330" y="3481475"/>
                  <a:pt x="3086330" y="3479057"/>
                  <a:pt x="3086330" y="3476640"/>
                </a:cubicBezTo>
                <a:cubicBezTo>
                  <a:pt x="3086330" y="3462136"/>
                  <a:pt x="3069220" y="3457302"/>
                  <a:pt x="3069220" y="3442798"/>
                </a:cubicBezTo>
                <a:cubicBezTo>
                  <a:pt x="3069220" y="3442798"/>
                  <a:pt x="3069220" y="3442798"/>
                  <a:pt x="3071664" y="3421042"/>
                </a:cubicBezTo>
                <a:cubicBezTo>
                  <a:pt x="3069220" y="3421042"/>
                  <a:pt x="3066776" y="3421042"/>
                  <a:pt x="3064332" y="3421042"/>
                </a:cubicBezTo>
                <a:cubicBezTo>
                  <a:pt x="3056998" y="3421042"/>
                  <a:pt x="3047220" y="3425877"/>
                  <a:pt x="3047220" y="3433129"/>
                </a:cubicBezTo>
                <a:cubicBezTo>
                  <a:pt x="3047220" y="3447632"/>
                  <a:pt x="3056998" y="3454884"/>
                  <a:pt x="3056998" y="3469388"/>
                </a:cubicBezTo>
                <a:cubicBezTo>
                  <a:pt x="3056998" y="3474223"/>
                  <a:pt x="3052110" y="3510482"/>
                  <a:pt x="3042332" y="3510482"/>
                </a:cubicBezTo>
                <a:cubicBezTo>
                  <a:pt x="3032554" y="3510482"/>
                  <a:pt x="3022778" y="3503230"/>
                  <a:pt x="3022778" y="3495978"/>
                </a:cubicBezTo>
                <a:cubicBezTo>
                  <a:pt x="3022778" y="3486309"/>
                  <a:pt x="3022778" y="3462136"/>
                  <a:pt x="3022778" y="3445215"/>
                </a:cubicBezTo>
                <a:cubicBezTo>
                  <a:pt x="3017888" y="3445215"/>
                  <a:pt x="3003222" y="3445215"/>
                  <a:pt x="3003222" y="3433129"/>
                </a:cubicBezTo>
                <a:cubicBezTo>
                  <a:pt x="3003222" y="3408956"/>
                  <a:pt x="3013000" y="3399286"/>
                  <a:pt x="3022778" y="3375113"/>
                </a:cubicBezTo>
                <a:cubicBezTo>
                  <a:pt x="3022778" y="3370279"/>
                  <a:pt x="3032554" y="3365444"/>
                  <a:pt x="3032554" y="3358192"/>
                </a:cubicBezTo>
                <a:cubicBezTo>
                  <a:pt x="3032554" y="3334019"/>
                  <a:pt x="3044776" y="3297760"/>
                  <a:pt x="3071664" y="3297760"/>
                </a:cubicBezTo>
                <a:cubicBezTo>
                  <a:pt x="3071664" y="3297760"/>
                  <a:pt x="3071664" y="3297760"/>
                  <a:pt x="3147440" y="3309846"/>
                </a:cubicBezTo>
                <a:cubicBezTo>
                  <a:pt x="3147440" y="3309846"/>
                  <a:pt x="3147440" y="3309846"/>
                  <a:pt x="3157218" y="3309846"/>
                </a:cubicBezTo>
                <a:cubicBezTo>
                  <a:pt x="3162106" y="3305012"/>
                  <a:pt x="3179218" y="3295342"/>
                  <a:pt x="3191440" y="3285673"/>
                </a:cubicBezTo>
                <a:close/>
                <a:moveTo>
                  <a:pt x="3277604" y="3265499"/>
                </a:moveTo>
                <a:cubicBezTo>
                  <a:pt x="3277604" y="3279828"/>
                  <a:pt x="3286828" y="3289380"/>
                  <a:pt x="3302968" y="3294157"/>
                </a:cubicBezTo>
                <a:cubicBezTo>
                  <a:pt x="3302968" y="3298933"/>
                  <a:pt x="3293746" y="3301321"/>
                  <a:pt x="3293746" y="3306097"/>
                </a:cubicBezTo>
                <a:cubicBezTo>
                  <a:pt x="3293746" y="3313262"/>
                  <a:pt x="3300662" y="3313262"/>
                  <a:pt x="3300662" y="3322814"/>
                </a:cubicBezTo>
                <a:cubicBezTo>
                  <a:pt x="3296050" y="3322814"/>
                  <a:pt x="3286828" y="3325202"/>
                  <a:pt x="3277604" y="3325202"/>
                </a:cubicBezTo>
                <a:cubicBezTo>
                  <a:pt x="3277604" y="3325202"/>
                  <a:pt x="3277604" y="3325202"/>
                  <a:pt x="3277604" y="3332366"/>
                </a:cubicBezTo>
                <a:cubicBezTo>
                  <a:pt x="3282216" y="3339531"/>
                  <a:pt x="3284522" y="3341919"/>
                  <a:pt x="3289134" y="3349083"/>
                </a:cubicBezTo>
                <a:cubicBezTo>
                  <a:pt x="3277604" y="3349083"/>
                  <a:pt x="3275300" y="3337143"/>
                  <a:pt x="3275300" y="3329978"/>
                </a:cubicBezTo>
                <a:cubicBezTo>
                  <a:pt x="3275300" y="3322814"/>
                  <a:pt x="3275300" y="3327590"/>
                  <a:pt x="3275300" y="3315650"/>
                </a:cubicBezTo>
                <a:cubicBezTo>
                  <a:pt x="3275300" y="3303709"/>
                  <a:pt x="3268382" y="3301321"/>
                  <a:pt x="3268382" y="3286992"/>
                </a:cubicBezTo>
                <a:cubicBezTo>
                  <a:pt x="3268382" y="3277440"/>
                  <a:pt x="3268382" y="3270275"/>
                  <a:pt x="3277604" y="3265499"/>
                </a:cubicBezTo>
                <a:close/>
                <a:moveTo>
                  <a:pt x="2291324" y="3164622"/>
                </a:moveTo>
                <a:cubicBezTo>
                  <a:pt x="2291324" y="3164622"/>
                  <a:pt x="2293752" y="3164622"/>
                  <a:pt x="2296180" y="3164622"/>
                </a:cubicBezTo>
                <a:cubicBezTo>
                  <a:pt x="2308314" y="3164622"/>
                  <a:pt x="2310742" y="3169466"/>
                  <a:pt x="2318022" y="3174310"/>
                </a:cubicBezTo>
                <a:cubicBezTo>
                  <a:pt x="2354430" y="3174310"/>
                  <a:pt x="2354430" y="3174310"/>
                  <a:pt x="2354430" y="3174310"/>
                </a:cubicBezTo>
                <a:cubicBezTo>
                  <a:pt x="2376274" y="3181575"/>
                  <a:pt x="2383554" y="3196106"/>
                  <a:pt x="2393262" y="3213059"/>
                </a:cubicBezTo>
                <a:cubicBezTo>
                  <a:pt x="2395690" y="3220324"/>
                  <a:pt x="2400544" y="3217902"/>
                  <a:pt x="2405398" y="3220324"/>
                </a:cubicBezTo>
                <a:cubicBezTo>
                  <a:pt x="2419960" y="3225168"/>
                  <a:pt x="2427242" y="3237277"/>
                  <a:pt x="2439378" y="3249386"/>
                </a:cubicBezTo>
                <a:cubicBezTo>
                  <a:pt x="2458794" y="3268761"/>
                  <a:pt x="2470930" y="3283292"/>
                  <a:pt x="2500054" y="3292979"/>
                </a:cubicBezTo>
                <a:cubicBezTo>
                  <a:pt x="2517044" y="3297823"/>
                  <a:pt x="2536462" y="3302666"/>
                  <a:pt x="2536462" y="3319619"/>
                </a:cubicBezTo>
                <a:cubicBezTo>
                  <a:pt x="2536462" y="3319619"/>
                  <a:pt x="2534034" y="3322041"/>
                  <a:pt x="2534034" y="3324463"/>
                </a:cubicBezTo>
                <a:cubicBezTo>
                  <a:pt x="2536462" y="3324463"/>
                  <a:pt x="2538888" y="3324463"/>
                  <a:pt x="2541316" y="3324463"/>
                </a:cubicBezTo>
                <a:cubicBezTo>
                  <a:pt x="2546170" y="3324463"/>
                  <a:pt x="2548596" y="3329306"/>
                  <a:pt x="2551024" y="3334150"/>
                </a:cubicBezTo>
                <a:cubicBezTo>
                  <a:pt x="2546170" y="3343837"/>
                  <a:pt x="2546170" y="3343837"/>
                  <a:pt x="2546170" y="3343837"/>
                </a:cubicBezTo>
                <a:cubicBezTo>
                  <a:pt x="2546170" y="3358368"/>
                  <a:pt x="2555878" y="3360790"/>
                  <a:pt x="2568014" y="3360790"/>
                </a:cubicBezTo>
                <a:cubicBezTo>
                  <a:pt x="2568014" y="3385008"/>
                  <a:pt x="2580148" y="3389852"/>
                  <a:pt x="2592284" y="3401961"/>
                </a:cubicBezTo>
                <a:cubicBezTo>
                  <a:pt x="2599566" y="3409227"/>
                  <a:pt x="2614128" y="3411649"/>
                  <a:pt x="2614128" y="3421336"/>
                </a:cubicBezTo>
                <a:cubicBezTo>
                  <a:pt x="2614128" y="3435867"/>
                  <a:pt x="2614128" y="3445554"/>
                  <a:pt x="2614128" y="3467351"/>
                </a:cubicBezTo>
                <a:cubicBezTo>
                  <a:pt x="2601992" y="3472194"/>
                  <a:pt x="2609274" y="3486725"/>
                  <a:pt x="2609274" y="3498834"/>
                </a:cubicBezTo>
                <a:cubicBezTo>
                  <a:pt x="2609274" y="3510943"/>
                  <a:pt x="2587430" y="3513365"/>
                  <a:pt x="2580148" y="3513365"/>
                </a:cubicBezTo>
                <a:cubicBezTo>
                  <a:pt x="2572868" y="3513365"/>
                  <a:pt x="2555878" y="3484303"/>
                  <a:pt x="2553450" y="3484303"/>
                </a:cubicBezTo>
                <a:cubicBezTo>
                  <a:pt x="2534034" y="3464929"/>
                  <a:pt x="2514618" y="3455241"/>
                  <a:pt x="2495200" y="3435867"/>
                </a:cubicBezTo>
                <a:cubicBezTo>
                  <a:pt x="2473356" y="3414070"/>
                  <a:pt x="2463648" y="3394696"/>
                  <a:pt x="2453940" y="3370477"/>
                </a:cubicBezTo>
                <a:cubicBezTo>
                  <a:pt x="2451512" y="3365634"/>
                  <a:pt x="2436950" y="3343837"/>
                  <a:pt x="2434524" y="3343837"/>
                </a:cubicBezTo>
                <a:cubicBezTo>
                  <a:pt x="2432096" y="3343837"/>
                  <a:pt x="2434524" y="3338994"/>
                  <a:pt x="2432096" y="3334150"/>
                </a:cubicBezTo>
                <a:cubicBezTo>
                  <a:pt x="2429670" y="3331728"/>
                  <a:pt x="2417534" y="3331728"/>
                  <a:pt x="2415106" y="3329306"/>
                </a:cubicBezTo>
                <a:cubicBezTo>
                  <a:pt x="2410252" y="3326885"/>
                  <a:pt x="2400544" y="3300245"/>
                  <a:pt x="2400544" y="3292979"/>
                </a:cubicBezTo>
                <a:cubicBezTo>
                  <a:pt x="2390836" y="3268761"/>
                  <a:pt x="2366564" y="3271183"/>
                  <a:pt x="2359284" y="3256652"/>
                </a:cubicBezTo>
                <a:cubicBezTo>
                  <a:pt x="2354430" y="3244543"/>
                  <a:pt x="2349576" y="3237277"/>
                  <a:pt x="2344720" y="3225168"/>
                </a:cubicBezTo>
                <a:cubicBezTo>
                  <a:pt x="2339866" y="3215481"/>
                  <a:pt x="2327732" y="3217902"/>
                  <a:pt x="2318022" y="3215481"/>
                </a:cubicBezTo>
                <a:cubicBezTo>
                  <a:pt x="2310742" y="3213059"/>
                  <a:pt x="2293752" y="3183997"/>
                  <a:pt x="2291324" y="3171888"/>
                </a:cubicBezTo>
                <a:cubicBezTo>
                  <a:pt x="2291324" y="3164622"/>
                  <a:pt x="2291324" y="3164622"/>
                  <a:pt x="2291324" y="3164622"/>
                </a:cubicBezTo>
                <a:close/>
                <a:moveTo>
                  <a:pt x="2954044" y="3121391"/>
                </a:moveTo>
                <a:cubicBezTo>
                  <a:pt x="2971042" y="3121391"/>
                  <a:pt x="2971042" y="3131121"/>
                  <a:pt x="2971042" y="3148148"/>
                </a:cubicBezTo>
                <a:cubicBezTo>
                  <a:pt x="2971042" y="3170041"/>
                  <a:pt x="3014752" y="3157878"/>
                  <a:pt x="3014752" y="3177338"/>
                </a:cubicBezTo>
                <a:cubicBezTo>
                  <a:pt x="3014752" y="3187068"/>
                  <a:pt x="2990468" y="3182203"/>
                  <a:pt x="2990468" y="3191933"/>
                </a:cubicBezTo>
                <a:cubicBezTo>
                  <a:pt x="2990468" y="3194366"/>
                  <a:pt x="2992896" y="3196798"/>
                  <a:pt x="2995324" y="3196798"/>
                </a:cubicBezTo>
                <a:cubicBezTo>
                  <a:pt x="2992896" y="3199230"/>
                  <a:pt x="2963756" y="3211393"/>
                  <a:pt x="2963756" y="3211393"/>
                </a:cubicBezTo>
                <a:cubicBezTo>
                  <a:pt x="2966186" y="3213825"/>
                  <a:pt x="2968614" y="3218690"/>
                  <a:pt x="2968614" y="3221123"/>
                </a:cubicBezTo>
                <a:cubicBezTo>
                  <a:pt x="2966186" y="3223555"/>
                  <a:pt x="2961328" y="3225988"/>
                  <a:pt x="2961328" y="3228420"/>
                </a:cubicBezTo>
                <a:cubicBezTo>
                  <a:pt x="2961328" y="3245447"/>
                  <a:pt x="2990468" y="3298962"/>
                  <a:pt x="3009894" y="3298962"/>
                </a:cubicBezTo>
                <a:cubicBezTo>
                  <a:pt x="3007466" y="3313557"/>
                  <a:pt x="2997752" y="3308692"/>
                  <a:pt x="2985612" y="3308692"/>
                </a:cubicBezTo>
                <a:cubicBezTo>
                  <a:pt x="2983184" y="3308692"/>
                  <a:pt x="2978326" y="3311124"/>
                  <a:pt x="2975898" y="3311124"/>
                </a:cubicBezTo>
                <a:cubicBezTo>
                  <a:pt x="2971042" y="3323287"/>
                  <a:pt x="2971042" y="3323287"/>
                  <a:pt x="2971042" y="3323287"/>
                </a:cubicBezTo>
                <a:cubicBezTo>
                  <a:pt x="2963756" y="3345179"/>
                  <a:pt x="2956472" y="3352476"/>
                  <a:pt x="2956472" y="3369504"/>
                </a:cubicBezTo>
                <a:cubicBezTo>
                  <a:pt x="2944330" y="3371936"/>
                  <a:pt x="2932190" y="3388964"/>
                  <a:pt x="2932190" y="3396261"/>
                </a:cubicBezTo>
                <a:cubicBezTo>
                  <a:pt x="2932190" y="3403558"/>
                  <a:pt x="2937046" y="3405991"/>
                  <a:pt x="2937046" y="3410856"/>
                </a:cubicBezTo>
                <a:cubicBezTo>
                  <a:pt x="2937046" y="3418153"/>
                  <a:pt x="2924904" y="3435181"/>
                  <a:pt x="2924904" y="3447343"/>
                </a:cubicBezTo>
                <a:cubicBezTo>
                  <a:pt x="2907906" y="3449775"/>
                  <a:pt x="2905478" y="3464370"/>
                  <a:pt x="2890908" y="3464370"/>
                </a:cubicBezTo>
                <a:cubicBezTo>
                  <a:pt x="2881194" y="3464370"/>
                  <a:pt x="2878766" y="3454640"/>
                  <a:pt x="2878766" y="3449775"/>
                </a:cubicBezTo>
                <a:cubicBezTo>
                  <a:pt x="2861768" y="3444910"/>
                  <a:pt x="2849628" y="3432748"/>
                  <a:pt x="2830200" y="3432748"/>
                </a:cubicBezTo>
                <a:cubicBezTo>
                  <a:pt x="2822916" y="3432748"/>
                  <a:pt x="2815632" y="3442478"/>
                  <a:pt x="2803490" y="3442478"/>
                </a:cubicBezTo>
                <a:cubicBezTo>
                  <a:pt x="2801062" y="3442478"/>
                  <a:pt x="2798634" y="3437613"/>
                  <a:pt x="2796204" y="3437613"/>
                </a:cubicBezTo>
                <a:cubicBezTo>
                  <a:pt x="2793776" y="3437613"/>
                  <a:pt x="2793776" y="3425451"/>
                  <a:pt x="2793776" y="3423018"/>
                </a:cubicBezTo>
                <a:cubicBezTo>
                  <a:pt x="2784064" y="3420586"/>
                  <a:pt x="2779206" y="3427883"/>
                  <a:pt x="2771922" y="3427883"/>
                </a:cubicBezTo>
                <a:cubicBezTo>
                  <a:pt x="2730640" y="3427883"/>
                  <a:pt x="2747638" y="3388964"/>
                  <a:pt x="2733070" y="3369504"/>
                </a:cubicBezTo>
                <a:cubicBezTo>
                  <a:pt x="2733070" y="3367071"/>
                  <a:pt x="2735498" y="3364639"/>
                  <a:pt x="2735498" y="3362206"/>
                </a:cubicBezTo>
                <a:cubicBezTo>
                  <a:pt x="2733070" y="3357341"/>
                  <a:pt x="2725784" y="3357341"/>
                  <a:pt x="2720928" y="3357341"/>
                </a:cubicBezTo>
                <a:cubicBezTo>
                  <a:pt x="2716072" y="3354909"/>
                  <a:pt x="2706358" y="3315989"/>
                  <a:pt x="2706358" y="3311124"/>
                </a:cubicBezTo>
                <a:cubicBezTo>
                  <a:pt x="2706358" y="3294097"/>
                  <a:pt x="2728212" y="3301394"/>
                  <a:pt x="2742782" y="3301394"/>
                </a:cubicBezTo>
                <a:cubicBezTo>
                  <a:pt x="2776778" y="3301394"/>
                  <a:pt x="2771922" y="3267340"/>
                  <a:pt x="2786492" y="3252745"/>
                </a:cubicBezTo>
                <a:cubicBezTo>
                  <a:pt x="2793776" y="3245447"/>
                  <a:pt x="2805918" y="3245447"/>
                  <a:pt x="2815632" y="3243015"/>
                </a:cubicBezTo>
                <a:cubicBezTo>
                  <a:pt x="2832630" y="3240583"/>
                  <a:pt x="2832630" y="3228420"/>
                  <a:pt x="2842342" y="3221123"/>
                </a:cubicBezTo>
                <a:cubicBezTo>
                  <a:pt x="2837486" y="3216258"/>
                  <a:pt x="2849628" y="3206528"/>
                  <a:pt x="2849628" y="3206528"/>
                </a:cubicBezTo>
                <a:cubicBezTo>
                  <a:pt x="2854484" y="3204095"/>
                  <a:pt x="2854484" y="3201663"/>
                  <a:pt x="2859340" y="3199230"/>
                </a:cubicBezTo>
                <a:cubicBezTo>
                  <a:pt x="2861768" y="3199230"/>
                  <a:pt x="2864196" y="3194366"/>
                  <a:pt x="2866626" y="3191933"/>
                </a:cubicBezTo>
                <a:cubicBezTo>
                  <a:pt x="2876338" y="3182203"/>
                  <a:pt x="2900622" y="3187068"/>
                  <a:pt x="2905478" y="3177338"/>
                </a:cubicBezTo>
                <a:cubicBezTo>
                  <a:pt x="2912762" y="3160311"/>
                  <a:pt x="2937046" y="3121391"/>
                  <a:pt x="2954044" y="3121391"/>
                </a:cubicBezTo>
                <a:close/>
                <a:moveTo>
                  <a:pt x="1830294" y="3043571"/>
                </a:moveTo>
                <a:cubicBezTo>
                  <a:pt x="1847242" y="3067589"/>
                  <a:pt x="1876294" y="3079598"/>
                  <a:pt x="1876294" y="3115626"/>
                </a:cubicBezTo>
                <a:cubicBezTo>
                  <a:pt x="1876294" y="3132438"/>
                  <a:pt x="1864188" y="3158858"/>
                  <a:pt x="1842400" y="3158858"/>
                </a:cubicBezTo>
                <a:cubicBezTo>
                  <a:pt x="1827874" y="3158858"/>
                  <a:pt x="1815768" y="3142046"/>
                  <a:pt x="1815768" y="3127635"/>
                </a:cubicBezTo>
                <a:cubicBezTo>
                  <a:pt x="1815768" y="3096411"/>
                  <a:pt x="1830294" y="3074795"/>
                  <a:pt x="1830294" y="3043571"/>
                </a:cubicBezTo>
                <a:close/>
                <a:moveTo>
                  <a:pt x="3207160" y="3034925"/>
                </a:moveTo>
                <a:cubicBezTo>
                  <a:pt x="3214316" y="3034925"/>
                  <a:pt x="3219086" y="3039820"/>
                  <a:pt x="3221472" y="3044714"/>
                </a:cubicBezTo>
                <a:cubicBezTo>
                  <a:pt x="3228628" y="3052055"/>
                  <a:pt x="3245324" y="3108340"/>
                  <a:pt x="3245324" y="3115681"/>
                </a:cubicBezTo>
                <a:cubicBezTo>
                  <a:pt x="3245324" y="3125470"/>
                  <a:pt x="3233398" y="3130364"/>
                  <a:pt x="3233398" y="3147494"/>
                </a:cubicBezTo>
                <a:cubicBezTo>
                  <a:pt x="3228628" y="3147494"/>
                  <a:pt x="3221472" y="3125470"/>
                  <a:pt x="3221472" y="3123023"/>
                </a:cubicBezTo>
                <a:lnTo>
                  <a:pt x="3221472" y="3127917"/>
                </a:lnTo>
                <a:cubicBezTo>
                  <a:pt x="3221472" y="3125470"/>
                  <a:pt x="3219086" y="3123023"/>
                  <a:pt x="3216702" y="3120576"/>
                </a:cubicBezTo>
                <a:cubicBezTo>
                  <a:pt x="3211930" y="3125470"/>
                  <a:pt x="3207160" y="3127917"/>
                  <a:pt x="3207160" y="3132811"/>
                </a:cubicBezTo>
                <a:cubicBezTo>
                  <a:pt x="3207160" y="3140153"/>
                  <a:pt x="3219086" y="3142600"/>
                  <a:pt x="3219086" y="3152388"/>
                </a:cubicBezTo>
                <a:cubicBezTo>
                  <a:pt x="3219086" y="3159730"/>
                  <a:pt x="3214316" y="3164624"/>
                  <a:pt x="3207160" y="3164624"/>
                </a:cubicBezTo>
                <a:cubicBezTo>
                  <a:pt x="3204774" y="3164624"/>
                  <a:pt x="3202390" y="3159730"/>
                  <a:pt x="3202390" y="3157283"/>
                </a:cubicBezTo>
                <a:cubicBezTo>
                  <a:pt x="3200004" y="3159730"/>
                  <a:pt x="3195234" y="3159730"/>
                  <a:pt x="3192848" y="3159730"/>
                </a:cubicBezTo>
                <a:cubicBezTo>
                  <a:pt x="3180922" y="3159730"/>
                  <a:pt x="3168996" y="3142600"/>
                  <a:pt x="3168996" y="3125470"/>
                </a:cubicBezTo>
                <a:cubicBezTo>
                  <a:pt x="3168996" y="3118128"/>
                  <a:pt x="3171382" y="3115681"/>
                  <a:pt x="3173766" y="3113234"/>
                </a:cubicBezTo>
                <a:cubicBezTo>
                  <a:pt x="3173766" y="3110787"/>
                  <a:pt x="3171382" y="3108340"/>
                  <a:pt x="3171382" y="3105893"/>
                </a:cubicBezTo>
                <a:cubicBezTo>
                  <a:pt x="3157070" y="3103445"/>
                  <a:pt x="3157070" y="3103445"/>
                  <a:pt x="3157070" y="3103445"/>
                </a:cubicBezTo>
                <a:cubicBezTo>
                  <a:pt x="3157070" y="3108340"/>
                  <a:pt x="3154684" y="3110787"/>
                  <a:pt x="3157070" y="3113234"/>
                </a:cubicBezTo>
                <a:cubicBezTo>
                  <a:pt x="3149914" y="3113234"/>
                  <a:pt x="3149914" y="3110787"/>
                  <a:pt x="3147530" y="3108340"/>
                </a:cubicBezTo>
                <a:cubicBezTo>
                  <a:pt x="3147530" y="3108340"/>
                  <a:pt x="3145144" y="3110787"/>
                  <a:pt x="3145144" y="3113234"/>
                </a:cubicBezTo>
                <a:cubicBezTo>
                  <a:pt x="3140374" y="3110787"/>
                  <a:pt x="3135602" y="3103445"/>
                  <a:pt x="3135602" y="3103445"/>
                </a:cubicBezTo>
                <a:cubicBezTo>
                  <a:pt x="3126062" y="3113234"/>
                  <a:pt x="3126062" y="3145047"/>
                  <a:pt x="3116520" y="3145047"/>
                </a:cubicBezTo>
                <a:cubicBezTo>
                  <a:pt x="3106980" y="3145047"/>
                  <a:pt x="3116520" y="3125470"/>
                  <a:pt x="3116520" y="3123023"/>
                </a:cubicBezTo>
                <a:cubicBezTo>
                  <a:pt x="3116520" y="3120576"/>
                  <a:pt x="3111750" y="3115681"/>
                  <a:pt x="3111750" y="3113234"/>
                </a:cubicBezTo>
                <a:cubicBezTo>
                  <a:pt x="3111750" y="3103445"/>
                  <a:pt x="3116520" y="3098551"/>
                  <a:pt x="3118906" y="3088763"/>
                </a:cubicBezTo>
                <a:cubicBezTo>
                  <a:pt x="3137988" y="3088763"/>
                  <a:pt x="3133218" y="3069185"/>
                  <a:pt x="3152300" y="3069185"/>
                </a:cubicBezTo>
                <a:cubicBezTo>
                  <a:pt x="3164226" y="3069185"/>
                  <a:pt x="3161840" y="3083868"/>
                  <a:pt x="3168996" y="3083868"/>
                </a:cubicBezTo>
                <a:cubicBezTo>
                  <a:pt x="3171382" y="3083868"/>
                  <a:pt x="3171382" y="3083868"/>
                  <a:pt x="3173766" y="3083868"/>
                </a:cubicBezTo>
                <a:cubicBezTo>
                  <a:pt x="3173766" y="3078974"/>
                  <a:pt x="3178538" y="3074080"/>
                  <a:pt x="3183308" y="3071633"/>
                </a:cubicBezTo>
                <a:cubicBezTo>
                  <a:pt x="3183308" y="3059397"/>
                  <a:pt x="3200004" y="3064291"/>
                  <a:pt x="3204774" y="3056950"/>
                </a:cubicBezTo>
                <a:cubicBezTo>
                  <a:pt x="3207160" y="3052055"/>
                  <a:pt x="3207160" y="3037372"/>
                  <a:pt x="3207160" y="3034925"/>
                </a:cubicBezTo>
                <a:close/>
                <a:moveTo>
                  <a:pt x="3169308" y="3029161"/>
                </a:moveTo>
                <a:cubicBezTo>
                  <a:pt x="3174352" y="3031683"/>
                  <a:pt x="3179396" y="3031683"/>
                  <a:pt x="3181916" y="3029161"/>
                </a:cubicBezTo>
                <a:cubicBezTo>
                  <a:pt x="3181916" y="3039249"/>
                  <a:pt x="3176872" y="3049337"/>
                  <a:pt x="3166784" y="3049337"/>
                </a:cubicBezTo>
                <a:cubicBezTo>
                  <a:pt x="3164264" y="3049337"/>
                  <a:pt x="3161740" y="3044293"/>
                  <a:pt x="3161740" y="3044293"/>
                </a:cubicBezTo>
                <a:cubicBezTo>
                  <a:pt x="3161740" y="3036727"/>
                  <a:pt x="3166784" y="3034205"/>
                  <a:pt x="3169308" y="3029161"/>
                </a:cubicBezTo>
                <a:close/>
                <a:moveTo>
                  <a:pt x="3161330" y="3006104"/>
                </a:moveTo>
                <a:cubicBezTo>
                  <a:pt x="3163390" y="3006104"/>
                  <a:pt x="3165448" y="3006104"/>
                  <a:pt x="3167508" y="3006104"/>
                </a:cubicBezTo>
                <a:cubicBezTo>
                  <a:pt x="3167508" y="3023590"/>
                  <a:pt x="3157212" y="3028586"/>
                  <a:pt x="3157212" y="3043573"/>
                </a:cubicBezTo>
                <a:cubicBezTo>
                  <a:pt x="3157212" y="3043573"/>
                  <a:pt x="3153096" y="3043573"/>
                  <a:pt x="3153096" y="3043573"/>
                </a:cubicBezTo>
                <a:cubicBezTo>
                  <a:pt x="3155154" y="3031084"/>
                  <a:pt x="3161330" y="3023590"/>
                  <a:pt x="3161330" y="3006104"/>
                </a:cubicBezTo>
                <a:close/>
                <a:moveTo>
                  <a:pt x="3141154" y="3005623"/>
                </a:moveTo>
                <a:cubicBezTo>
                  <a:pt x="3151036" y="3003221"/>
                  <a:pt x="3155976" y="3010427"/>
                  <a:pt x="3155976" y="3015230"/>
                </a:cubicBezTo>
                <a:cubicBezTo>
                  <a:pt x="3155976" y="3027239"/>
                  <a:pt x="3146094" y="3034445"/>
                  <a:pt x="3143624" y="3044052"/>
                </a:cubicBezTo>
                <a:cubicBezTo>
                  <a:pt x="3143624" y="3053659"/>
                  <a:pt x="3148564" y="3051257"/>
                  <a:pt x="3148564" y="3056061"/>
                </a:cubicBezTo>
                <a:cubicBezTo>
                  <a:pt x="3148564" y="3058462"/>
                  <a:pt x="3146094" y="3060864"/>
                  <a:pt x="3143624" y="3060864"/>
                </a:cubicBezTo>
                <a:cubicBezTo>
                  <a:pt x="3138684" y="3060864"/>
                  <a:pt x="3121390" y="3044052"/>
                  <a:pt x="3121390" y="3036846"/>
                </a:cubicBezTo>
                <a:cubicBezTo>
                  <a:pt x="3121390" y="3034445"/>
                  <a:pt x="3128802" y="3032043"/>
                  <a:pt x="3131272" y="3032043"/>
                </a:cubicBezTo>
                <a:cubicBezTo>
                  <a:pt x="3131272" y="3029641"/>
                  <a:pt x="3136212" y="3005623"/>
                  <a:pt x="3141154" y="3005623"/>
                </a:cubicBezTo>
                <a:close/>
                <a:moveTo>
                  <a:pt x="3039354" y="3000339"/>
                </a:moveTo>
                <a:cubicBezTo>
                  <a:pt x="3036986" y="3010278"/>
                  <a:pt x="3041720" y="3012763"/>
                  <a:pt x="3046456" y="3015247"/>
                </a:cubicBezTo>
                <a:cubicBezTo>
                  <a:pt x="3041720" y="3020216"/>
                  <a:pt x="3041720" y="3022701"/>
                  <a:pt x="3036986" y="3022701"/>
                </a:cubicBezTo>
                <a:cubicBezTo>
                  <a:pt x="3034618" y="3030155"/>
                  <a:pt x="3027516" y="3032640"/>
                  <a:pt x="3020414" y="3032640"/>
                </a:cubicBezTo>
                <a:cubicBezTo>
                  <a:pt x="3015678" y="3055002"/>
                  <a:pt x="2999106" y="3064940"/>
                  <a:pt x="2987268" y="3072394"/>
                </a:cubicBezTo>
                <a:cubicBezTo>
                  <a:pt x="2980164" y="3072394"/>
                  <a:pt x="2980164" y="3072394"/>
                  <a:pt x="2980164" y="3072394"/>
                </a:cubicBezTo>
                <a:cubicBezTo>
                  <a:pt x="2989636" y="3045063"/>
                  <a:pt x="3022780" y="3032640"/>
                  <a:pt x="3032250" y="3012763"/>
                </a:cubicBezTo>
                <a:cubicBezTo>
                  <a:pt x="3034618" y="3007793"/>
                  <a:pt x="3034618" y="3002824"/>
                  <a:pt x="3039354" y="3000339"/>
                </a:cubicBezTo>
                <a:close/>
                <a:moveTo>
                  <a:pt x="3109038" y="2974399"/>
                </a:moveTo>
                <a:lnTo>
                  <a:pt x="3115256" y="2978472"/>
                </a:lnTo>
                <a:lnTo>
                  <a:pt x="3111508" y="2976826"/>
                </a:lnTo>
                <a:lnTo>
                  <a:pt x="3116450" y="2979253"/>
                </a:lnTo>
                <a:lnTo>
                  <a:pt x="3115256" y="2978472"/>
                </a:lnTo>
                <a:lnTo>
                  <a:pt x="3126022" y="2983198"/>
                </a:lnTo>
                <a:cubicBezTo>
                  <a:pt x="3132508" y="2985321"/>
                  <a:pt x="3138684" y="2987748"/>
                  <a:pt x="3138684" y="2991389"/>
                </a:cubicBezTo>
                <a:cubicBezTo>
                  <a:pt x="3138684" y="3008379"/>
                  <a:pt x="3116450" y="3015660"/>
                  <a:pt x="3106568" y="3020514"/>
                </a:cubicBezTo>
                <a:cubicBezTo>
                  <a:pt x="3106568" y="3005952"/>
                  <a:pt x="3104096" y="2988962"/>
                  <a:pt x="3104096" y="2979253"/>
                </a:cubicBezTo>
                <a:cubicBezTo>
                  <a:pt x="3104096" y="2976826"/>
                  <a:pt x="3109038" y="2974399"/>
                  <a:pt x="3109038" y="2974399"/>
                </a:cubicBezTo>
                <a:close/>
                <a:moveTo>
                  <a:pt x="2423646" y="2965686"/>
                </a:moveTo>
                <a:lnTo>
                  <a:pt x="2420616" y="2970335"/>
                </a:lnTo>
                <a:cubicBezTo>
                  <a:pt x="2418500" y="2972143"/>
                  <a:pt x="2416082" y="2973952"/>
                  <a:pt x="2414874" y="2976363"/>
                </a:cubicBezTo>
                <a:lnTo>
                  <a:pt x="2414378" y="2977501"/>
                </a:lnTo>
                <a:lnTo>
                  <a:pt x="2419752" y="2971844"/>
                </a:lnTo>
                <a:cubicBezTo>
                  <a:pt x="2421862" y="2970035"/>
                  <a:pt x="2423670" y="2968226"/>
                  <a:pt x="2423670" y="2965814"/>
                </a:cubicBezTo>
                <a:close/>
                <a:moveTo>
                  <a:pt x="3177112" y="2954225"/>
                </a:moveTo>
                <a:cubicBezTo>
                  <a:pt x="3184318" y="2954225"/>
                  <a:pt x="3189122" y="2959221"/>
                  <a:pt x="3198728" y="2959221"/>
                </a:cubicBezTo>
                <a:cubicBezTo>
                  <a:pt x="3198728" y="2961719"/>
                  <a:pt x="3198728" y="2966715"/>
                  <a:pt x="3198728" y="2969212"/>
                </a:cubicBezTo>
                <a:cubicBezTo>
                  <a:pt x="3198728" y="2969212"/>
                  <a:pt x="3201130" y="2969212"/>
                  <a:pt x="3203532" y="2969212"/>
                </a:cubicBezTo>
                <a:cubicBezTo>
                  <a:pt x="3203532" y="2974208"/>
                  <a:pt x="3203532" y="2984200"/>
                  <a:pt x="3203532" y="2984200"/>
                </a:cubicBezTo>
                <a:cubicBezTo>
                  <a:pt x="3203532" y="2984200"/>
                  <a:pt x="3210738" y="2991693"/>
                  <a:pt x="3210738" y="2991693"/>
                </a:cubicBezTo>
                <a:cubicBezTo>
                  <a:pt x="3210738" y="2999187"/>
                  <a:pt x="3208336" y="3001685"/>
                  <a:pt x="3205934" y="3004183"/>
                </a:cubicBezTo>
                <a:cubicBezTo>
                  <a:pt x="3191524" y="3004183"/>
                  <a:pt x="3191524" y="3004183"/>
                  <a:pt x="3191524" y="3004183"/>
                </a:cubicBezTo>
                <a:cubicBezTo>
                  <a:pt x="3193926" y="3011676"/>
                  <a:pt x="3196328" y="3021668"/>
                  <a:pt x="3201130" y="3024166"/>
                </a:cubicBezTo>
                <a:cubicBezTo>
                  <a:pt x="3201130" y="3029161"/>
                  <a:pt x="3201130" y="3029161"/>
                  <a:pt x="3201130" y="3029161"/>
                </a:cubicBezTo>
                <a:cubicBezTo>
                  <a:pt x="3198728" y="3029161"/>
                  <a:pt x="3193926" y="3029161"/>
                  <a:pt x="3191524" y="3029161"/>
                </a:cubicBezTo>
                <a:cubicBezTo>
                  <a:pt x="3184318" y="3029161"/>
                  <a:pt x="3184318" y="3021668"/>
                  <a:pt x="3186720" y="3016672"/>
                </a:cubicBezTo>
                <a:cubicBezTo>
                  <a:pt x="3186720" y="3011676"/>
                  <a:pt x="3186720" y="3011676"/>
                  <a:pt x="3186720" y="3011676"/>
                </a:cubicBezTo>
                <a:cubicBezTo>
                  <a:pt x="3179514" y="3011676"/>
                  <a:pt x="3174710" y="3001685"/>
                  <a:pt x="3172308" y="2996689"/>
                </a:cubicBezTo>
                <a:cubicBezTo>
                  <a:pt x="3172308" y="2991693"/>
                  <a:pt x="3172308" y="2991693"/>
                  <a:pt x="3172308" y="2991693"/>
                </a:cubicBezTo>
                <a:cubicBezTo>
                  <a:pt x="3177112" y="2991693"/>
                  <a:pt x="3184318" y="2991693"/>
                  <a:pt x="3186720" y="2991693"/>
                </a:cubicBezTo>
                <a:cubicBezTo>
                  <a:pt x="3186720" y="2991693"/>
                  <a:pt x="3191524" y="2989195"/>
                  <a:pt x="3191524" y="2986698"/>
                </a:cubicBezTo>
                <a:cubicBezTo>
                  <a:pt x="3191524" y="2974208"/>
                  <a:pt x="3169906" y="2966715"/>
                  <a:pt x="3167504" y="2959221"/>
                </a:cubicBezTo>
                <a:cubicBezTo>
                  <a:pt x="3169906" y="2956723"/>
                  <a:pt x="3174710" y="2954225"/>
                  <a:pt x="3177112" y="2954225"/>
                </a:cubicBezTo>
                <a:close/>
                <a:moveTo>
                  <a:pt x="3138684" y="2954225"/>
                </a:moveTo>
                <a:cubicBezTo>
                  <a:pt x="3147906" y="2954225"/>
                  <a:pt x="3147906" y="2954225"/>
                  <a:pt x="3147906" y="2954225"/>
                </a:cubicBezTo>
                <a:cubicBezTo>
                  <a:pt x="3150212" y="2964794"/>
                  <a:pt x="3161740" y="2967436"/>
                  <a:pt x="3161740" y="2980646"/>
                </a:cubicBezTo>
                <a:cubicBezTo>
                  <a:pt x="3161740" y="2985930"/>
                  <a:pt x="3152518" y="2975362"/>
                  <a:pt x="3152518" y="2970078"/>
                </a:cubicBezTo>
                <a:cubicBezTo>
                  <a:pt x="3147906" y="2967436"/>
                  <a:pt x="3143294" y="2970078"/>
                  <a:pt x="3138684" y="2970078"/>
                </a:cubicBezTo>
                <a:cubicBezTo>
                  <a:pt x="3138684" y="2962151"/>
                  <a:pt x="3138684" y="2959509"/>
                  <a:pt x="3138684" y="2954225"/>
                </a:cubicBezTo>
                <a:close/>
                <a:moveTo>
                  <a:pt x="3057982" y="2925403"/>
                </a:moveTo>
                <a:cubicBezTo>
                  <a:pt x="3067204" y="2925403"/>
                  <a:pt x="3067204" y="2925403"/>
                  <a:pt x="3067204" y="2925403"/>
                </a:cubicBezTo>
                <a:cubicBezTo>
                  <a:pt x="3076428" y="2932897"/>
                  <a:pt x="3087956" y="2930399"/>
                  <a:pt x="3090262" y="2942889"/>
                </a:cubicBezTo>
                <a:cubicBezTo>
                  <a:pt x="3092568" y="2950383"/>
                  <a:pt x="3087956" y="2962872"/>
                  <a:pt x="3083346" y="2962872"/>
                </a:cubicBezTo>
                <a:cubicBezTo>
                  <a:pt x="3078734" y="2962872"/>
                  <a:pt x="3057982" y="2925403"/>
                  <a:pt x="3057982" y="2925403"/>
                </a:cubicBezTo>
                <a:close/>
                <a:moveTo>
                  <a:pt x="2388490" y="2857234"/>
                </a:moveTo>
                <a:lnTo>
                  <a:pt x="2383442" y="2865448"/>
                </a:lnTo>
                <a:lnTo>
                  <a:pt x="2383442" y="2865665"/>
                </a:lnTo>
                <a:lnTo>
                  <a:pt x="2388400" y="2857575"/>
                </a:lnTo>
                <a:close/>
                <a:moveTo>
                  <a:pt x="3053660" y="2769766"/>
                </a:moveTo>
                <a:cubicBezTo>
                  <a:pt x="3063268" y="2769766"/>
                  <a:pt x="3060866" y="2786756"/>
                  <a:pt x="3070474" y="2786756"/>
                </a:cubicBezTo>
                <a:cubicBezTo>
                  <a:pt x="3075276" y="2786756"/>
                  <a:pt x="3080080" y="2779475"/>
                  <a:pt x="3082482" y="2777048"/>
                </a:cubicBezTo>
                <a:cubicBezTo>
                  <a:pt x="3082482" y="2777048"/>
                  <a:pt x="3084884" y="2779475"/>
                  <a:pt x="3084884" y="2781902"/>
                </a:cubicBezTo>
                <a:cubicBezTo>
                  <a:pt x="3084884" y="2784329"/>
                  <a:pt x="3087286" y="2786756"/>
                  <a:pt x="3087286" y="2789183"/>
                </a:cubicBezTo>
                <a:cubicBezTo>
                  <a:pt x="3087286" y="2801318"/>
                  <a:pt x="3099296" y="2813454"/>
                  <a:pt x="3099296" y="2830444"/>
                </a:cubicBezTo>
                <a:cubicBezTo>
                  <a:pt x="3099296" y="2849860"/>
                  <a:pt x="3080080" y="2852287"/>
                  <a:pt x="3080080" y="2871704"/>
                </a:cubicBezTo>
                <a:cubicBezTo>
                  <a:pt x="3080080" y="2886267"/>
                  <a:pt x="3094492" y="2908110"/>
                  <a:pt x="3104100" y="2912965"/>
                </a:cubicBezTo>
                <a:cubicBezTo>
                  <a:pt x="3104100" y="2912965"/>
                  <a:pt x="3104100" y="2910538"/>
                  <a:pt x="3104100" y="2910538"/>
                </a:cubicBezTo>
                <a:cubicBezTo>
                  <a:pt x="3104100" y="2905683"/>
                  <a:pt x="3108902" y="2900829"/>
                  <a:pt x="3113706" y="2903256"/>
                </a:cubicBezTo>
                <a:cubicBezTo>
                  <a:pt x="3125716" y="2903256"/>
                  <a:pt x="3128118" y="2922673"/>
                  <a:pt x="3135322" y="2925100"/>
                </a:cubicBezTo>
                <a:cubicBezTo>
                  <a:pt x="3137724" y="2925100"/>
                  <a:pt x="3140126" y="2917819"/>
                  <a:pt x="3142528" y="2917819"/>
                </a:cubicBezTo>
                <a:cubicBezTo>
                  <a:pt x="3144930" y="2917819"/>
                  <a:pt x="3147332" y="2920246"/>
                  <a:pt x="3149734" y="2920246"/>
                </a:cubicBezTo>
                <a:cubicBezTo>
                  <a:pt x="3147332" y="2925100"/>
                  <a:pt x="3142528" y="2925100"/>
                  <a:pt x="3142528" y="2929954"/>
                </a:cubicBezTo>
                <a:cubicBezTo>
                  <a:pt x="3142528" y="2932381"/>
                  <a:pt x="3147332" y="2932381"/>
                  <a:pt x="3149734" y="2929954"/>
                </a:cubicBezTo>
                <a:cubicBezTo>
                  <a:pt x="3149734" y="2937236"/>
                  <a:pt x="3154538" y="2942090"/>
                  <a:pt x="3161744" y="2942090"/>
                </a:cubicBezTo>
                <a:cubicBezTo>
                  <a:pt x="3161744" y="2944517"/>
                  <a:pt x="3161744" y="2946944"/>
                  <a:pt x="3161744" y="2949371"/>
                </a:cubicBezTo>
                <a:cubicBezTo>
                  <a:pt x="3161744" y="2951798"/>
                  <a:pt x="3159342" y="2954225"/>
                  <a:pt x="3159342" y="2954225"/>
                </a:cubicBezTo>
                <a:cubicBezTo>
                  <a:pt x="3154538" y="2954225"/>
                  <a:pt x="3154538" y="2949371"/>
                  <a:pt x="3154538" y="2946944"/>
                </a:cubicBezTo>
                <a:cubicBezTo>
                  <a:pt x="3147332" y="2937236"/>
                  <a:pt x="3125716" y="2927527"/>
                  <a:pt x="3118510" y="2917819"/>
                </a:cubicBezTo>
                <a:cubicBezTo>
                  <a:pt x="3113706" y="2925100"/>
                  <a:pt x="3116108" y="2929954"/>
                  <a:pt x="3120912" y="2937236"/>
                </a:cubicBezTo>
                <a:cubicBezTo>
                  <a:pt x="3106500" y="2937236"/>
                  <a:pt x="3106500" y="2915392"/>
                  <a:pt x="3092090" y="2915392"/>
                </a:cubicBezTo>
                <a:cubicBezTo>
                  <a:pt x="3087286" y="2915392"/>
                  <a:pt x="3082482" y="2920246"/>
                  <a:pt x="3077678" y="2920246"/>
                </a:cubicBezTo>
                <a:cubicBezTo>
                  <a:pt x="3070474" y="2920246"/>
                  <a:pt x="3063268" y="2912965"/>
                  <a:pt x="3063268" y="2908110"/>
                </a:cubicBezTo>
                <a:cubicBezTo>
                  <a:pt x="3063268" y="2903256"/>
                  <a:pt x="3065670" y="2898402"/>
                  <a:pt x="3068072" y="2898402"/>
                </a:cubicBezTo>
                <a:cubicBezTo>
                  <a:pt x="3068072" y="2888694"/>
                  <a:pt x="3068072" y="2888694"/>
                  <a:pt x="3068072" y="2888694"/>
                </a:cubicBezTo>
                <a:cubicBezTo>
                  <a:pt x="3063268" y="2888694"/>
                  <a:pt x="3063268" y="2888694"/>
                  <a:pt x="3063268" y="2888694"/>
                </a:cubicBezTo>
                <a:cubicBezTo>
                  <a:pt x="3060866" y="2891121"/>
                  <a:pt x="3058464" y="2893548"/>
                  <a:pt x="3056062" y="2893548"/>
                </a:cubicBezTo>
                <a:cubicBezTo>
                  <a:pt x="3051258" y="2893548"/>
                  <a:pt x="3034446" y="2883840"/>
                  <a:pt x="3034446" y="2876558"/>
                </a:cubicBezTo>
                <a:cubicBezTo>
                  <a:pt x="3034446" y="2861996"/>
                  <a:pt x="3032044" y="2842579"/>
                  <a:pt x="3041652" y="2845006"/>
                </a:cubicBezTo>
                <a:cubicBezTo>
                  <a:pt x="3046456" y="2837725"/>
                  <a:pt x="3046456" y="2825589"/>
                  <a:pt x="3046456" y="2818308"/>
                </a:cubicBezTo>
                <a:cubicBezTo>
                  <a:pt x="3048856" y="2806173"/>
                  <a:pt x="3044054" y="2798891"/>
                  <a:pt x="3044054" y="2786756"/>
                </a:cubicBezTo>
                <a:cubicBezTo>
                  <a:pt x="3044054" y="2777048"/>
                  <a:pt x="3046456" y="2769766"/>
                  <a:pt x="3053660" y="2769766"/>
                </a:cubicBezTo>
                <a:close/>
                <a:moveTo>
                  <a:pt x="1597854" y="2736734"/>
                </a:moveTo>
                <a:lnTo>
                  <a:pt x="1598012" y="2737841"/>
                </a:lnTo>
                <a:lnTo>
                  <a:pt x="1597640" y="2737656"/>
                </a:lnTo>
                <a:close/>
                <a:moveTo>
                  <a:pt x="1597640" y="2735244"/>
                </a:moveTo>
                <a:lnTo>
                  <a:pt x="1598094" y="2735696"/>
                </a:lnTo>
                <a:lnTo>
                  <a:pt x="1597854" y="2736734"/>
                </a:lnTo>
                <a:close/>
                <a:moveTo>
                  <a:pt x="2751914" y="2712122"/>
                </a:moveTo>
                <a:cubicBezTo>
                  <a:pt x="2756750" y="2712122"/>
                  <a:pt x="2764000" y="2721516"/>
                  <a:pt x="2764000" y="2728561"/>
                </a:cubicBezTo>
                <a:cubicBezTo>
                  <a:pt x="2764000" y="2742652"/>
                  <a:pt x="2732576" y="2775530"/>
                  <a:pt x="2715656" y="2775530"/>
                </a:cubicBezTo>
                <a:cubicBezTo>
                  <a:pt x="2701152" y="2775530"/>
                  <a:pt x="2693900" y="2768485"/>
                  <a:pt x="2693900" y="2754394"/>
                </a:cubicBezTo>
                <a:cubicBezTo>
                  <a:pt x="2693900" y="2747349"/>
                  <a:pt x="2689064" y="2737955"/>
                  <a:pt x="2693900" y="2737955"/>
                </a:cubicBezTo>
                <a:cubicBezTo>
                  <a:pt x="2701152" y="2737955"/>
                  <a:pt x="2737410" y="2712122"/>
                  <a:pt x="2751914" y="2712122"/>
                </a:cubicBezTo>
                <a:close/>
                <a:moveTo>
                  <a:pt x="2376502" y="2551753"/>
                </a:moveTo>
                <a:lnTo>
                  <a:pt x="2375888" y="2552786"/>
                </a:lnTo>
                <a:cubicBezTo>
                  <a:pt x="2373168" y="2559077"/>
                  <a:pt x="2371354" y="2566461"/>
                  <a:pt x="2371354" y="2576106"/>
                </a:cubicBezTo>
                <a:cubicBezTo>
                  <a:pt x="2371354" y="2580929"/>
                  <a:pt x="2373772" y="2588162"/>
                  <a:pt x="2376188" y="2588162"/>
                </a:cubicBezTo>
                <a:cubicBezTo>
                  <a:pt x="2383442" y="2588162"/>
                  <a:pt x="2390696" y="2580929"/>
                  <a:pt x="2397950" y="2580929"/>
                </a:cubicBezTo>
                <a:cubicBezTo>
                  <a:pt x="2407620" y="2580929"/>
                  <a:pt x="2410038" y="2612274"/>
                  <a:pt x="2419710" y="2614685"/>
                </a:cubicBezTo>
                <a:cubicBezTo>
                  <a:pt x="2419710" y="2636386"/>
                  <a:pt x="2434218" y="2658086"/>
                  <a:pt x="2453560" y="2658086"/>
                </a:cubicBezTo>
                <a:cubicBezTo>
                  <a:pt x="2463232" y="2658086"/>
                  <a:pt x="2465650" y="2655675"/>
                  <a:pt x="2472904" y="2655675"/>
                </a:cubicBezTo>
                <a:cubicBezTo>
                  <a:pt x="2451142" y="2689432"/>
                  <a:pt x="2434218" y="2696665"/>
                  <a:pt x="2410038" y="2713544"/>
                </a:cubicBezTo>
                <a:cubicBezTo>
                  <a:pt x="2400368" y="2718366"/>
                  <a:pt x="2388278" y="2715955"/>
                  <a:pt x="2383442" y="2723188"/>
                </a:cubicBezTo>
                <a:cubicBezTo>
                  <a:pt x="2377398" y="2728011"/>
                  <a:pt x="2372562" y="2734039"/>
                  <a:pt x="2369238" y="2741272"/>
                </a:cubicBezTo>
                <a:lnTo>
                  <a:pt x="2369104" y="2741937"/>
                </a:lnTo>
                <a:lnTo>
                  <a:pt x="2382672" y="2724612"/>
                </a:lnTo>
                <a:cubicBezTo>
                  <a:pt x="2387496" y="2717375"/>
                  <a:pt x="2399554" y="2719788"/>
                  <a:pt x="2409200" y="2714963"/>
                </a:cubicBezTo>
                <a:cubicBezTo>
                  <a:pt x="2433316" y="2698079"/>
                  <a:pt x="2450198" y="2690843"/>
                  <a:pt x="2471902" y="2657075"/>
                </a:cubicBezTo>
                <a:cubicBezTo>
                  <a:pt x="2476726" y="2657075"/>
                  <a:pt x="2476726" y="2657075"/>
                  <a:pt x="2476726" y="2657075"/>
                </a:cubicBezTo>
                <a:cubicBezTo>
                  <a:pt x="2476726" y="2666723"/>
                  <a:pt x="2481550" y="2669135"/>
                  <a:pt x="2483960" y="2669135"/>
                </a:cubicBezTo>
                <a:lnTo>
                  <a:pt x="2485224" y="2666608"/>
                </a:lnTo>
                <a:lnTo>
                  <a:pt x="2481058" y="2664389"/>
                </a:lnTo>
                <a:cubicBezTo>
                  <a:pt x="2479548" y="2662579"/>
                  <a:pt x="2478338" y="2659562"/>
                  <a:pt x="2478338" y="2654734"/>
                </a:cubicBezTo>
                <a:cubicBezTo>
                  <a:pt x="2478338" y="2654734"/>
                  <a:pt x="2478338" y="2654734"/>
                  <a:pt x="2473504" y="2654734"/>
                </a:cubicBezTo>
                <a:cubicBezTo>
                  <a:pt x="2466252" y="2654734"/>
                  <a:pt x="2463834" y="2657148"/>
                  <a:pt x="2454164" y="2657148"/>
                </a:cubicBezTo>
                <a:cubicBezTo>
                  <a:pt x="2434824" y="2657148"/>
                  <a:pt x="2420320" y="2635425"/>
                  <a:pt x="2420320" y="2613702"/>
                </a:cubicBezTo>
                <a:cubicBezTo>
                  <a:pt x="2410650" y="2611288"/>
                  <a:pt x="2408234" y="2579911"/>
                  <a:pt x="2398564" y="2579911"/>
                </a:cubicBezTo>
                <a:cubicBezTo>
                  <a:pt x="2391312" y="2579911"/>
                  <a:pt x="2384058" y="2587152"/>
                  <a:pt x="2376806" y="2587152"/>
                </a:cubicBezTo>
                <a:cubicBezTo>
                  <a:pt x="2374390" y="2587152"/>
                  <a:pt x="2371972" y="2579911"/>
                  <a:pt x="2371972" y="2575083"/>
                </a:cubicBezTo>
                <a:close/>
                <a:moveTo>
                  <a:pt x="3079972" y="2547838"/>
                </a:moveTo>
                <a:cubicBezTo>
                  <a:pt x="3106980" y="2547838"/>
                  <a:pt x="3084884" y="2640067"/>
                  <a:pt x="3060330" y="2640067"/>
                </a:cubicBezTo>
                <a:cubicBezTo>
                  <a:pt x="3040688" y="2640067"/>
                  <a:pt x="3043144" y="2625878"/>
                  <a:pt x="3043144" y="2609324"/>
                </a:cubicBezTo>
                <a:cubicBezTo>
                  <a:pt x="3043144" y="2588041"/>
                  <a:pt x="3065242" y="2547838"/>
                  <a:pt x="3079972" y="2547838"/>
                </a:cubicBezTo>
                <a:close/>
                <a:moveTo>
                  <a:pt x="1319484" y="2496059"/>
                </a:moveTo>
                <a:lnTo>
                  <a:pt x="1287072" y="2508216"/>
                </a:lnTo>
                <a:cubicBezTo>
                  <a:pt x="1282990" y="2511081"/>
                  <a:pt x="1279738" y="2514624"/>
                  <a:pt x="1277508" y="2519261"/>
                </a:cubicBezTo>
                <a:lnTo>
                  <a:pt x="1277462" y="2519500"/>
                </a:lnTo>
                <a:lnTo>
                  <a:pt x="1286644" y="2508895"/>
                </a:lnTo>
                <a:cubicBezTo>
                  <a:pt x="1294804" y="2503168"/>
                  <a:pt x="1306288" y="2500154"/>
                  <a:pt x="1319586" y="2496537"/>
                </a:cubicBezTo>
                <a:close/>
                <a:moveTo>
                  <a:pt x="1272444" y="2366192"/>
                </a:moveTo>
                <a:lnTo>
                  <a:pt x="1264392" y="2373419"/>
                </a:lnTo>
                <a:cubicBezTo>
                  <a:pt x="1258342" y="2377641"/>
                  <a:pt x="1252294" y="2381259"/>
                  <a:pt x="1252294" y="2389703"/>
                </a:cubicBezTo>
                <a:lnTo>
                  <a:pt x="1252344" y="2389827"/>
                </a:lnTo>
                <a:lnTo>
                  <a:pt x="1263976" y="2374170"/>
                </a:lnTo>
                <a:cubicBezTo>
                  <a:pt x="1266998" y="2372060"/>
                  <a:pt x="1270020" y="2369799"/>
                  <a:pt x="1272286" y="2366710"/>
                </a:cubicBezTo>
                <a:close/>
                <a:moveTo>
                  <a:pt x="1789372" y="2306028"/>
                </a:moveTo>
                <a:lnTo>
                  <a:pt x="1788650" y="2306054"/>
                </a:lnTo>
                <a:cubicBezTo>
                  <a:pt x="1788650" y="2306054"/>
                  <a:pt x="1788650" y="2306054"/>
                  <a:pt x="1788650" y="2315699"/>
                </a:cubicBezTo>
                <a:cubicBezTo>
                  <a:pt x="1791068" y="2327754"/>
                  <a:pt x="1791068" y="2337399"/>
                  <a:pt x="1793486" y="2349455"/>
                </a:cubicBezTo>
                <a:cubicBezTo>
                  <a:pt x="1795904" y="2356689"/>
                  <a:pt x="1807992" y="2354277"/>
                  <a:pt x="1812828" y="2356689"/>
                </a:cubicBezTo>
                <a:cubicBezTo>
                  <a:pt x="1829754" y="2361511"/>
                  <a:pt x="1837008" y="2375978"/>
                  <a:pt x="1856350" y="2380800"/>
                </a:cubicBezTo>
                <a:cubicBezTo>
                  <a:pt x="1878110" y="2385623"/>
                  <a:pt x="1890200" y="2378389"/>
                  <a:pt x="1902290" y="2390445"/>
                </a:cubicBezTo>
                <a:cubicBezTo>
                  <a:pt x="1916796" y="2404912"/>
                  <a:pt x="1926468" y="2400090"/>
                  <a:pt x="1943392" y="2407323"/>
                </a:cubicBezTo>
                <a:cubicBezTo>
                  <a:pt x="1950646" y="2412146"/>
                  <a:pt x="1950646" y="2419379"/>
                  <a:pt x="1955482" y="2429024"/>
                </a:cubicBezTo>
                <a:cubicBezTo>
                  <a:pt x="1957900" y="2436258"/>
                  <a:pt x="1967572" y="2426613"/>
                  <a:pt x="1972408" y="2429024"/>
                </a:cubicBezTo>
                <a:cubicBezTo>
                  <a:pt x="1989332" y="2441080"/>
                  <a:pt x="1999004" y="2455547"/>
                  <a:pt x="2023182" y="2455547"/>
                </a:cubicBezTo>
                <a:cubicBezTo>
                  <a:pt x="2037690" y="2455547"/>
                  <a:pt x="2052196" y="2455547"/>
                  <a:pt x="2066704" y="2455547"/>
                </a:cubicBezTo>
                <a:cubicBezTo>
                  <a:pt x="2076374" y="2455547"/>
                  <a:pt x="2081210" y="2450725"/>
                  <a:pt x="2086046" y="2450725"/>
                </a:cubicBezTo>
                <a:cubicBezTo>
                  <a:pt x="2093300" y="2450725"/>
                  <a:pt x="2095718" y="2467603"/>
                  <a:pt x="2098136" y="2474837"/>
                </a:cubicBezTo>
                <a:cubicBezTo>
                  <a:pt x="2112642" y="2467603"/>
                  <a:pt x="2117478" y="2448314"/>
                  <a:pt x="2144074" y="2448314"/>
                </a:cubicBezTo>
                <a:cubicBezTo>
                  <a:pt x="2165836" y="2448314"/>
                  <a:pt x="2177924" y="2460369"/>
                  <a:pt x="2194850" y="2460369"/>
                </a:cubicBezTo>
                <a:cubicBezTo>
                  <a:pt x="2211774" y="2460369"/>
                  <a:pt x="2245624" y="2431435"/>
                  <a:pt x="2252878" y="2426613"/>
                </a:cubicBezTo>
                <a:cubicBezTo>
                  <a:pt x="2260132" y="2421791"/>
                  <a:pt x="2262550" y="2419379"/>
                  <a:pt x="2264968" y="2414557"/>
                </a:cubicBezTo>
                <a:cubicBezTo>
                  <a:pt x="2274638" y="2404912"/>
                  <a:pt x="2289146" y="2416968"/>
                  <a:pt x="2301236" y="2412146"/>
                </a:cubicBezTo>
                <a:cubicBezTo>
                  <a:pt x="2301236" y="2412146"/>
                  <a:pt x="2301236" y="2412146"/>
                  <a:pt x="2310906" y="2402501"/>
                </a:cubicBezTo>
                <a:cubicBezTo>
                  <a:pt x="2310906" y="2402501"/>
                  <a:pt x="2310906" y="2402501"/>
                  <a:pt x="2318160" y="2402501"/>
                </a:cubicBezTo>
                <a:cubicBezTo>
                  <a:pt x="2325414" y="2438669"/>
                  <a:pt x="2347174" y="2436258"/>
                  <a:pt x="2373772" y="2448314"/>
                </a:cubicBezTo>
                <a:cubicBezTo>
                  <a:pt x="2383442" y="2465192"/>
                  <a:pt x="2400368" y="2472425"/>
                  <a:pt x="2400368" y="2494126"/>
                </a:cubicBezTo>
                <a:lnTo>
                  <a:pt x="2395840" y="2518770"/>
                </a:lnTo>
                <a:lnTo>
                  <a:pt x="2396448" y="2517721"/>
                </a:lnTo>
                <a:cubicBezTo>
                  <a:pt x="2399168" y="2511121"/>
                  <a:pt x="2400980" y="2503277"/>
                  <a:pt x="2400980" y="2493019"/>
                </a:cubicBezTo>
                <a:cubicBezTo>
                  <a:pt x="2400980" y="2471295"/>
                  <a:pt x="2384058" y="2464054"/>
                  <a:pt x="2374390" y="2447159"/>
                </a:cubicBezTo>
                <a:cubicBezTo>
                  <a:pt x="2347798" y="2435090"/>
                  <a:pt x="2326040" y="2437504"/>
                  <a:pt x="2318788" y="2401299"/>
                </a:cubicBezTo>
                <a:cubicBezTo>
                  <a:pt x="2318788" y="2401299"/>
                  <a:pt x="2318788" y="2401299"/>
                  <a:pt x="2311536" y="2401299"/>
                </a:cubicBezTo>
                <a:cubicBezTo>
                  <a:pt x="2311536" y="2401299"/>
                  <a:pt x="2311536" y="2401299"/>
                  <a:pt x="2301866" y="2410954"/>
                </a:cubicBezTo>
                <a:cubicBezTo>
                  <a:pt x="2289780" y="2415781"/>
                  <a:pt x="2275274" y="2403713"/>
                  <a:pt x="2265604" y="2413367"/>
                </a:cubicBezTo>
                <a:cubicBezTo>
                  <a:pt x="2263188" y="2418195"/>
                  <a:pt x="2260770" y="2420608"/>
                  <a:pt x="2253518" y="2425436"/>
                </a:cubicBezTo>
                <a:cubicBezTo>
                  <a:pt x="2246266" y="2430263"/>
                  <a:pt x="2212422" y="2459227"/>
                  <a:pt x="2195500" y="2459227"/>
                </a:cubicBezTo>
                <a:cubicBezTo>
                  <a:pt x="2178578" y="2459227"/>
                  <a:pt x="2166490" y="2447159"/>
                  <a:pt x="2144734" y="2447159"/>
                </a:cubicBezTo>
                <a:cubicBezTo>
                  <a:pt x="2118142" y="2447159"/>
                  <a:pt x="2113308" y="2466468"/>
                  <a:pt x="2098802" y="2473709"/>
                </a:cubicBezTo>
                <a:cubicBezTo>
                  <a:pt x="2096386" y="2466468"/>
                  <a:pt x="2093968" y="2449572"/>
                  <a:pt x="2086716" y="2449572"/>
                </a:cubicBezTo>
                <a:cubicBezTo>
                  <a:pt x="2081880" y="2449572"/>
                  <a:pt x="2077046" y="2454400"/>
                  <a:pt x="2067376" y="2454400"/>
                </a:cubicBezTo>
                <a:cubicBezTo>
                  <a:pt x="2052872" y="2454400"/>
                  <a:pt x="2038366" y="2454400"/>
                  <a:pt x="2023862" y="2454400"/>
                </a:cubicBezTo>
                <a:cubicBezTo>
                  <a:pt x="1999688" y="2454400"/>
                  <a:pt x="1990018" y="2439918"/>
                  <a:pt x="1973096" y="2427849"/>
                </a:cubicBezTo>
                <a:cubicBezTo>
                  <a:pt x="1968262" y="2425436"/>
                  <a:pt x="1958592" y="2435090"/>
                  <a:pt x="1956174" y="2427849"/>
                </a:cubicBezTo>
                <a:cubicBezTo>
                  <a:pt x="1951340" y="2418195"/>
                  <a:pt x="1951340" y="2410954"/>
                  <a:pt x="1944088" y="2406126"/>
                </a:cubicBezTo>
                <a:cubicBezTo>
                  <a:pt x="1927166" y="2398885"/>
                  <a:pt x="1917496" y="2403713"/>
                  <a:pt x="1902990" y="2389231"/>
                </a:cubicBezTo>
                <a:cubicBezTo>
                  <a:pt x="1890904" y="2377162"/>
                  <a:pt x="1878816" y="2384403"/>
                  <a:pt x="1857060" y="2379576"/>
                </a:cubicBezTo>
                <a:cubicBezTo>
                  <a:pt x="1837720" y="2374749"/>
                  <a:pt x="1830468" y="2360267"/>
                  <a:pt x="1813546" y="2355439"/>
                </a:cubicBezTo>
                <a:cubicBezTo>
                  <a:pt x="1808712" y="2353026"/>
                  <a:pt x="1796624" y="2355439"/>
                  <a:pt x="1794206" y="2348198"/>
                </a:cubicBezTo>
                <a:cubicBezTo>
                  <a:pt x="1791790" y="2336130"/>
                  <a:pt x="1791790" y="2326475"/>
                  <a:pt x="1789372" y="2314407"/>
                </a:cubicBezTo>
                <a:cubicBezTo>
                  <a:pt x="1789372" y="2314407"/>
                  <a:pt x="1789372" y="2314407"/>
                  <a:pt x="1789372" y="2313200"/>
                </a:cubicBezTo>
                <a:close/>
                <a:moveTo>
                  <a:pt x="3366760" y="2262504"/>
                </a:moveTo>
                <a:cubicBezTo>
                  <a:pt x="3376752" y="2262504"/>
                  <a:pt x="3381748" y="2269749"/>
                  <a:pt x="3396734" y="2269749"/>
                </a:cubicBezTo>
                <a:cubicBezTo>
                  <a:pt x="3396734" y="2274578"/>
                  <a:pt x="3394236" y="2281823"/>
                  <a:pt x="3396734" y="2281823"/>
                </a:cubicBezTo>
                <a:cubicBezTo>
                  <a:pt x="3406726" y="2289067"/>
                  <a:pt x="3406726" y="2289067"/>
                  <a:pt x="3406726" y="2289067"/>
                </a:cubicBezTo>
                <a:cubicBezTo>
                  <a:pt x="3406726" y="2293897"/>
                  <a:pt x="3404228" y="2296312"/>
                  <a:pt x="3406726" y="2301141"/>
                </a:cubicBezTo>
                <a:cubicBezTo>
                  <a:pt x="3404228" y="2301141"/>
                  <a:pt x="3399232" y="2301141"/>
                  <a:pt x="3396734" y="2301141"/>
                </a:cubicBezTo>
                <a:cubicBezTo>
                  <a:pt x="3394236" y="2320460"/>
                  <a:pt x="3384246" y="2351852"/>
                  <a:pt x="3369258" y="2351852"/>
                </a:cubicBezTo>
                <a:cubicBezTo>
                  <a:pt x="3366760" y="2351852"/>
                  <a:pt x="3366760" y="2347023"/>
                  <a:pt x="3366760" y="2342193"/>
                </a:cubicBezTo>
                <a:cubicBezTo>
                  <a:pt x="3366760" y="2349437"/>
                  <a:pt x="3366760" y="2349437"/>
                  <a:pt x="3366760" y="2349437"/>
                </a:cubicBezTo>
                <a:cubicBezTo>
                  <a:pt x="3356768" y="2349437"/>
                  <a:pt x="3349276" y="2337363"/>
                  <a:pt x="3349276" y="2332534"/>
                </a:cubicBezTo>
                <a:cubicBezTo>
                  <a:pt x="3349276" y="2330119"/>
                  <a:pt x="3361764" y="2315630"/>
                  <a:pt x="3361764" y="2315630"/>
                </a:cubicBezTo>
                <a:cubicBezTo>
                  <a:pt x="3366760" y="2301141"/>
                  <a:pt x="3366760" y="2301141"/>
                  <a:pt x="3366760" y="2301141"/>
                </a:cubicBezTo>
                <a:cubicBezTo>
                  <a:pt x="3359266" y="2298726"/>
                  <a:pt x="3359266" y="2291482"/>
                  <a:pt x="3356768" y="2286652"/>
                </a:cubicBezTo>
                <a:cubicBezTo>
                  <a:pt x="3356768" y="2289067"/>
                  <a:pt x="3354270" y="2293897"/>
                  <a:pt x="3356768" y="2296312"/>
                </a:cubicBezTo>
                <a:cubicBezTo>
                  <a:pt x="3351772" y="2296312"/>
                  <a:pt x="3346778" y="2301141"/>
                  <a:pt x="3344280" y="2301141"/>
                </a:cubicBezTo>
                <a:cubicBezTo>
                  <a:pt x="3339284" y="2301141"/>
                  <a:pt x="3331790" y="2293897"/>
                  <a:pt x="3331790" y="2289067"/>
                </a:cubicBezTo>
                <a:cubicBezTo>
                  <a:pt x="3331790" y="2281823"/>
                  <a:pt x="3364262" y="2262504"/>
                  <a:pt x="3366760" y="2262504"/>
                </a:cubicBezTo>
                <a:close/>
                <a:moveTo>
                  <a:pt x="1802588" y="2250862"/>
                </a:moveTo>
                <a:lnTo>
                  <a:pt x="1802326" y="2251049"/>
                </a:lnTo>
                <a:cubicBezTo>
                  <a:pt x="1798474" y="2255118"/>
                  <a:pt x="1795904" y="2260241"/>
                  <a:pt x="1795904" y="2267475"/>
                </a:cubicBezTo>
                <a:cubicBezTo>
                  <a:pt x="1795904" y="2273503"/>
                  <a:pt x="1800136" y="2277119"/>
                  <a:pt x="1804366" y="2280736"/>
                </a:cubicBezTo>
                <a:lnTo>
                  <a:pt x="1812756" y="2293884"/>
                </a:lnTo>
                <a:lnTo>
                  <a:pt x="1813546" y="2292684"/>
                </a:lnTo>
                <a:cubicBezTo>
                  <a:pt x="1813546" y="2280616"/>
                  <a:pt x="1796624" y="2278202"/>
                  <a:pt x="1796624" y="2266133"/>
                </a:cubicBezTo>
                <a:close/>
                <a:moveTo>
                  <a:pt x="3472492" y="2239447"/>
                </a:moveTo>
                <a:cubicBezTo>
                  <a:pt x="3496074" y="2239447"/>
                  <a:pt x="3484284" y="2275162"/>
                  <a:pt x="3472492" y="2275162"/>
                </a:cubicBezTo>
                <a:cubicBezTo>
                  <a:pt x="3465418" y="2275162"/>
                  <a:pt x="3460702" y="2270400"/>
                  <a:pt x="3458344" y="2268019"/>
                </a:cubicBezTo>
                <a:cubicBezTo>
                  <a:pt x="3448910" y="2277543"/>
                  <a:pt x="3446552" y="2294209"/>
                  <a:pt x="3432404" y="2294209"/>
                </a:cubicBezTo>
                <a:cubicBezTo>
                  <a:pt x="3427688" y="2294209"/>
                  <a:pt x="3425330" y="2284685"/>
                  <a:pt x="3425330" y="2279924"/>
                </a:cubicBezTo>
                <a:cubicBezTo>
                  <a:pt x="3420614" y="2275162"/>
                  <a:pt x="3418256" y="2272781"/>
                  <a:pt x="3418256" y="2268019"/>
                </a:cubicBezTo>
                <a:cubicBezTo>
                  <a:pt x="3418256" y="2268019"/>
                  <a:pt x="3437120" y="2253733"/>
                  <a:pt x="3437120" y="2251352"/>
                </a:cubicBezTo>
                <a:cubicBezTo>
                  <a:pt x="3455986" y="2256114"/>
                  <a:pt x="3458344" y="2239447"/>
                  <a:pt x="3472492" y="2239447"/>
                </a:cubicBezTo>
                <a:close/>
                <a:moveTo>
                  <a:pt x="446736" y="2204861"/>
                </a:moveTo>
                <a:cubicBezTo>
                  <a:pt x="444298" y="2214617"/>
                  <a:pt x="436982" y="2209739"/>
                  <a:pt x="432104" y="2214617"/>
                </a:cubicBezTo>
                <a:cubicBezTo>
                  <a:pt x="427226" y="2214617"/>
                  <a:pt x="429666" y="2221933"/>
                  <a:pt x="429666" y="2224372"/>
                </a:cubicBezTo>
                <a:cubicBezTo>
                  <a:pt x="427226" y="2231689"/>
                  <a:pt x="405278" y="2236566"/>
                  <a:pt x="395522" y="2236566"/>
                </a:cubicBezTo>
                <a:cubicBezTo>
                  <a:pt x="393084" y="2236566"/>
                  <a:pt x="388206" y="2234127"/>
                  <a:pt x="388206" y="2231689"/>
                </a:cubicBezTo>
                <a:cubicBezTo>
                  <a:pt x="385768" y="2231689"/>
                  <a:pt x="383328" y="2226811"/>
                  <a:pt x="383328" y="2226811"/>
                </a:cubicBezTo>
                <a:cubicBezTo>
                  <a:pt x="400400" y="2219494"/>
                  <a:pt x="427226" y="2207300"/>
                  <a:pt x="446736" y="2204861"/>
                </a:cubicBezTo>
                <a:close/>
                <a:moveTo>
                  <a:pt x="1262034" y="2168693"/>
                </a:moveTo>
                <a:lnTo>
                  <a:pt x="1263484" y="2190975"/>
                </a:lnTo>
                <a:cubicBezTo>
                  <a:pt x="1263182" y="2197910"/>
                  <a:pt x="1263182" y="2203942"/>
                  <a:pt x="1266810" y="2208767"/>
                </a:cubicBezTo>
                <a:cubicBezTo>
                  <a:pt x="1263182" y="2211179"/>
                  <a:pt x="1257134" y="2222035"/>
                  <a:pt x="1251992" y="2232590"/>
                </a:cubicBezTo>
                <a:lnTo>
                  <a:pt x="1251796" y="2233020"/>
                </a:lnTo>
                <a:lnTo>
                  <a:pt x="1259556" y="2218460"/>
                </a:lnTo>
                <a:cubicBezTo>
                  <a:pt x="1262162" y="2214127"/>
                  <a:pt x="1264580" y="2210812"/>
                  <a:pt x="1266394" y="2209606"/>
                </a:cubicBezTo>
                <a:cubicBezTo>
                  <a:pt x="1267604" y="2209606"/>
                  <a:pt x="1268208" y="2207798"/>
                  <a:pt x="1268812" y="2205989"/>
                </a:cubicBezTo>
                <a:lnTo>
                  <a:pt x="1270560" y="2203375"/>
                </a:lnTo>
                <a:lnTo>
                  <a:pt x="1266668" y="2205789"/>
                </a:lnTo>
                <a:close/>
                <a:moveTo>
                  <a:pt x="3683332" y="1994461"/>
                </a:moveTo>
                <a:cubicBezTo>
                  <a:pt x="3690558" y="1994461"/>
                  <a:pt x="3695376" y="1996892"/>
                  <a:pt x="3695376" y="1999323"/>
                </a:cubicBezTo>
                <a:cubicBezTo>
                  <a:pt x="3700192" y="2006617"/>
                  <a:pt x="3697784" y="2013910"/>
                  <a:pt x="3697784" y="2021203"/>
                </a:cubicBezTo>
                <a:cubicBezTo>
                  <a:pt x="3697784" y="2035789"/>
                  <a:pt x="3712236" y="2043082"/>
                  <a:pt x="3712236" y="2057669"/>
                </a:cubicBezTo>
                <a:cubicBezTo>
                  <a:pt x="3712236" y="2074686"/>
                  <a:pt x="3697784" y="2077117"/>
                  <a:pt x="3697784" y="2091703"/>
                </a:cubicBezTo>
                <a:cubicBezTo>
                  <a:pt x="3697784" y="2094134"/>
                  <a:pt x="3697784" y="2096565"/>
                  <a:pt x="3697784" y="2098996"/>
                </a:cubicBezTo>
                <a:cubicBezTo>
                  <a:pt x="3695376" y="2101428"/>
                  <a:pt x="3692966" y="2098996"/>
                  <a:pt x="3688150" y="2101428"/>
                </a:cubicBezTo>
                <a:cubicBezTo>
                  <a:pt x="3678514" y="2103859"/>
                  <a:pt x="3680924" y="2137893"/>
                  <a:pt x="3680924" y="2147618"/>
                </a:cubicBezTo>
                <a:cubicBezTo>
                  <a:pt x="3680924" y="2157342"/>
                  <a:pt x="3668880" y="2164635"/>
                  <a:pt x="3668880" y="2179221"/>
                </a:cubicBezTo>
                <a:cubicBezTo>
                  <a:pt x="3668880" y="2188945"/>
                  <a:pt x="3673698" y="2191376"/>
                  <a:pt x="3676106" y="2198670"/>
                </a:cubicBezTo>
                <a:cubicBezTo>
                  <a:pt x="3661654" y="2205963"/>
                  <a:pt x="3661654" y="2215687"/>
                  <a:pt x="3649610" y="2220549"/>
                </a:cubicBezTo>
                <a:cubicBezTo>
                  <a:pt x="3644792" y="2210825"/>
                  <a:pt x="3649610" y="2210825"/>
                  <a:pt x="3649610" y="2203532"/>
                </a:cubicBezTo>
                <a:cubicBezTo>
                  <a:pt x="3635158" y="2213256"/>
                  <a:pt x="3625524" y="2213256"/>
                  <a:pt x="3620706" y="2227842"/>
                </a:cubicBezTo>
                <a:cubicBezTo>
                  <a:pt x="3620706" y="2227842"/>
                  <a:pt x="3615888" y="2225411"/>
                  <a:pt x="3615888" y="2222980"/>
                </a:cubicBezTo>
                <a:cubicBezTo>
                  <a:pt x="3606254" y="2222980"/>
                  <a:pt x="3606254" y="2222980"/>
                  <a:pt x="3606254" y="2222980"/>
                </a:cubicBezTo>
                <a:cubicBezTo>
                  <a:pt x="3599028" y="2230273"/>
                  <a:pt x="3594210" y="2237566"/>
                  <a:pt x="3584576" y="2237566"/>
                </a:cubicBezTo>
                <a:cubicBezTo>
                  <a:pt x="3562898" y="2237566"/>
                  <a:pt x="3562898" y="2218118"/>
                  <a:pt x="3553264" y="2218118"/>
                </a:cubicBezTo>
                <a:cubicBezTo>
                  <a:pt x="3550854" y="2218118"/>
                  <a:pt x="3548446" y="2222980"/>
                  <a:pt x="3548446" y="2227842"/>
                </a:cubicBezTo>
                <a:cubicBezTo>
                  <a:pt x="3548446" y="2230273"/>
                  <a:pt x="3558080" y="2244860"/>
                  <a:pt x="3558080" y="2244860"/>
                </a:cubicBezTo>
                <a:cubicBezTo>
                  <a:pt x="3555672" y="2244860"/>
                  <a:pt x="3550854" y="2244860"/>
                  <a:pt x="3548446" y="2244860"/>
                </a:cubicBezTo>
                <a:cubicBezTo>
                  <a:pt x="3538812" y="2244860"/>
                  <a:pt x="3526768" y="2261877"/>
                  <a:pt x="3521950" y="2274032"/>
                </a:cubicBezTo>
                <a:cubicBezTo>
                  <a:pt x="3512316" y="2271601"/>
                  <a:pt x="3514724" y="2261877"/>
                  <a:pt x="3507498" y="2261877"/>
                </a:cubicBezTo>
                <a:cubicBezTo>
                  <a:pt x="3502680" y="2261877"/>
                  <a:pt x="3507498" y="2257015"/>
                  <a:pt x="3507498" y="2254584"/>
                </a:cubicBezTo>
                <a:cubicBezTo>
                  <a:pt x="3507498" y="2247291"/>
                  <a:pt x="3509908" y="2239998"/>
                  <a:pt x="3509908" y="2235135"/>
                </a:cubicBezTo>
                <a:cubicBezTo>
                  <a:pt x="3497864" y="2232704"/>
                  <a:pt x="3490638" y="2225411"/>
                  <a:pt x="3478594" y="2225411"/>
                </a:cubicBezTo>
                <a:cubicBezTo>
                  <a:pt x="3471368" y="2225411"/>
                  <a:pt x="3471368" y="2232704"/>
                  <a:pt x="3468960" y="2235135"/>
                </a:cubicBezTo>
                <a:cubicBezTo>
                  <a:pt x="3459324" y="2237566"/>
                  <a:pt x="3452098" y="2232704"/>
                  <a:pt x="3444872" y="2237566"/>
                </a:cubicBezTo>
                <a:cubicBezTo>
                  <a:pt x="3430420" y="2244860"/>
                  <a:pt x="3411152" y="2252153"/>
                  <a:pt x="3389474" y="2252153"/>
                </a:cubicBezTo>
                <a:cubicBezTo>
                  <a:pt x="3382248" y="2252153"/>
                  <a:pt x="3375020" y="2252153"/>
                  <a:pt x="3375020" y="2247291"/>
                </a:cubicBezTo>
                <a:cubicBezTo>
                  <a:pt x="3375020" y="2244860"/>
                  <a:pt x="3384656" y="2242429"/>
                  <a:pt x="3387064" y="2239998"/>
                </a:cubicBezTo>
                <a:cubicBezTo>
                  <a:pt x="3411152" y="2225411"/>
                  <a:pt x="3420786" y="2198670"/>
                  <a:pt x="3447282" y="2198670"/>
                </a:cubicBezTo>
                <a:cubicBezTo>
                  <a:pt x="3478594" y="2198670"/>
                  <a:pt x="3488228" y="2198670"/>
                  <a:pt x="3512316" y="2198670"/>
                </a:cubicBezTo>
                <a:cubicBezTo>
                  <a:pt x="3531586" y="2198670"/>
                  <a:pt x="3538812" y="2164635"/>
                  <a:pt x="3548446" y="2164635"/>
                </a:cubicBezTo>
                <a:cubicBezTo>
                  <a:pt x="3548446" y="2164635"/>
                  <a:pt x="3562898" y="2140324"/>
                  <a:pt x="3565306" y="2137893"/>
                </a:cubicBezTo>
                <a:cubicBezTo>
                  <a:pt x="3562898" y="2142755"/>
                  <a:pt x="3560490" y="2145186"/>
                  <a:pt x="3560490" y="2150049"/>
                </a:cubicBezTo>
                <a:cubicBezTo>
                  <a:pt x="3560490" y="2152480"/>
                  <a:pt x="3562898" y="2154911"/>
                  <a:pt x="3565306" y="2154911"/>
                </a:cubicBezTo>
                <a:cubicBezTo>
                  <a:pt x="3582168" y="2154911"/>
                  <a:pt x="3584576" y="2145186"/>
                  <a:pt x="3596620" y="2140324"/>
                </a:cubicBezTo>
                <a:cubicBezTo>
                  <a:pt x="3618298" y="2133031"/>
                  <a:pt x="3654428" y="2089272"/>
                  <a:pt x="3654428" y="2055238"/>
                </a:cubicBezTo>
                <a:cubicBezTo>
                  <a:pt x="3654428" y="2047944"/>
                  <a:pt x="3649610" y="2047944"/>
                  <a:pt x="3649610" y="2040651"/>
                </a:cubicBezTo>
                <a:cubicBezTo>
                  <a:pt x="3649610" y="2028496"/>
                  <a:pt x="3661654" y="2001754"/>
                  <a:pt x="3676106" y="2001754"/>
                </a:cubicBezTo>
                <a:cubicBezTo>
                  <a:pt x="3676106" y="2001754"/>
                  <a:pt x="3676106" y="2016341"/>
                  <a:pt x="3688150" y="2004185"/>
                </a:cubicBezTo>
                <a:cubicBezTo>
                  <a:pt x="3688150" y="2004185"/>
                  <a:pt x="3685740" y="2004185"/>
                  <a:pt x="3685740" y="2004185"/>
                </a:cubicBezTo>
                <a:cubicBezTo>
                  <a:pt x="3683332" y="2004185"/>
                  <a:pt x="3680924" y="1994461"/>
                  <a:pt x="3683332" y="1994461"/>
                </a:cubicBezTo>
                <a:close/>
                <a:moveTo>
                  <a:pt x="3843630" y="1879898"/>
                </a:moveTo>
                <a:lnTo>
                  <a:pt x="3847696" y="1883892"/>
                </a:lnTo>
                <a:cubicBezTo>
                  <a:pt x="3842894" y="1888608"/>
                  <a:pt x="3830884" y="1905115"/>
                  <a:pt x="3821276" y="1905115"/>
                </a:cubicBezTo>
                <a:cubicBezTo>
                  <a:pt x="3818876" y="1905115"/>
                  <a:pt x="3818876" y="1898041"/>
                  <a:pt x="3821276" y="1895683"/>
                </a:cubicBezTo>
                <a:cubicBezTo>
                  <a:pt x="3823678" y="1892145"/>
                  <a:pt x="3827882" y="1888018"/>
                  <a:pt x="3832386" y="1884776"/>
                </a:cubicBezTo>
                <a:close/>
                <a:moveTo>
                  <a:pt x="3842894" y="1879175"/>
                </a:moveTo>
                <a:lnTo>
                  <a:pt x="3845296" y="1879175"/>
                </a:lnTo>
                <a:lnTo>
                  <a:pt x="3843630" y="1879898"/>
                </a:lnTo>
                <a:close/>
                <a:moveTo>
                  <a:pt x="3709434" y="1844589"/>
                </a:moveTo>
                <a:cubicBezTo>
                  <a:pt x="3738736" y="1863867"/>
                  <a:pt x="3750944" y="1897603"/>
                  <a:pt x="3792456" y="1897603"/>
                </a:cubicBezTo>
                <a:cubicBezTo>
                  <a:pt x="3802224" y="1897603"/>
                  <a:pt x="3809548" y="1890374"/>
                  <a:pt x="3816874" y="1895193"/>
                </a:cubicBezTo>
                <a:cubicBezTo>
                  <a:pt x="3814432" y="1900012"/>
                  <a:pt x="3809548" y="1902422"/>
                  <a:pt x="3809548" y="1907242"/>
                </a:cubicBezTo>
                <a:cubicBezTo>
                  <a:pt x="3809548" y="1914471"/>
                  <a:pt x="3819316" y="1921700"/>
                  <a:pt x="3821758" y="1921700"/>
                </a:cubicBezTo>
                <a:cubicBezTo>
                  <a:pt x="3811990" y="1928929"/>
                  <a:pt x="3804666" y="1931339"/>
                  <a:pt x="3790014" y="1931339"/>
                </a:cubicBezTo>
                <a:cubicBezTo>
                  <a:pt x="3765596" y="1931339"/>
                  <a:pt x="3758270" y="1955436"/>
                  <a:pt x="3750944" y="1967484"/>
                </a:cubicBezTo>
                <a:cubicBezTo>
                  <a:pt x="3733852" y="1957845"/>
                  <a:pt x="3721642" y="1955436"/>
                  <a:pt x="3704550" y="1943387"/>
                </a:cubicBezTo>
                <a:cubicBezTo>
                  <a:pt x="3702108" y="1945797"/>
                  <a:pt x="3697224" y="1948207"/>
                  <a:pt x="3697224" y="1953026"/>
                </a:cubicBezTo>
                <a:cubicBezTo>
                  <a:pt x="3682572" y="1953026"/>
                  <a:pt x="3665480" y="1940977"/>
                  <a:pt x="3665480" y="1960255"/>
                </a:cubicBezTo>
                <a:cubicBezTo>
                  <a:pt x="3665480" y="1969894"/>
                  <a:pt x="3680130" y="1969894"/>
                  <a:pt x="3685014" y="1974713"/>
                </a:cubicBezTo>
                <a:cubicBezTo>
                  <a:pt x="3675248" y="1986762"/>
                  <a:pt x="3667922" y="1981942"/>
                  <a:pt x="3658154" y="1991581"/>
                </a:cubicBezTo>
                <a:cubicBezTo>
                  <a:pt x="3653270" y="1991581"/>
                  <a:pt x="3653270" y="1991581"/>
                  <a:pt x="3653270" y="1991581"/>
                </a:cubicBezTo>
                <a:cubicBezTo>
                  <a:pt x="3653270" y="1984352"/>
                  <a:pt x="3653270" y="1967484"/>
                  <a:pt x="3653270" y="1967484"/>
                </a:cubicBezTo>
                <a:cubicBezTo>
                  <a:pt x="3653270" y="1962665"/>
                  <a:pt x="3645944" y="1960255"/>
                  <a:pt x="3645944" y="1955436"/>
                </a:cubicBezTo>
                <a:cubicBezTo>
                  <a:pt x="3645944" y="1943387"/>
                  <a:pt x="3665480" y="1936158"/>
                  <a:pt x="3665480" y="1928929"/>
                </a:cubicBezTo>
                <a:cubicBezTo>
                  <a:pt x="3665480" y="1921700"/>
                  <a:pt x="3665480" y="1921700"/>
                  <a:pt x="3665480" y="1921700"/>
                </a:cubicBezTo>
                <a:cubicBezTo>
                  <a:pt x="3667922" y="1921700"/>
                  <a:pt x="3670364" y="1924110"/>
                  <a:pt x="3675248" y="1926519"/>
                </a:cubicBezTo>
                <a:lnTo>
                  <a:pt x="3672806" y="1924110"/>
                </a:lnTo>
                <a:cubicBezTo>
                  <a:pt x="3675248" y="1924110"/>
                  <a:pt x="3680130" y="1924110"/>
                  <a:pt x="3682572" y="1924110"/>
                </a:cubicBezTo>
                <a:cubicBezTo>
                  <a:pt x="3702108" y="1924110"/>
                  <a:pt x="3709434" y="1883145"/>
                  <a:pt x="3709434" y="1868686"/>
                </a:cubicBezTo>
                <a:cubicBezTo>
                  <a:pt x="3709434" y="1863867"/>
                  <a:pt x="3702108" y="1861457"/>
                  <a:pt x="3702108" y="1859047"/>
                </a:cubicBezTo>
                <a:cubicBezTo>
                  <a:pt x="3702108" y="1849409"/>
                  <a:pt x="3706992" y="1846999"/>
                  <a:pt x="3709434" y="1844589"/>
                </a:cubicBezTo>
                <a:close/>
                <a:moveTo>
                  <a:pt x="3900254" y="1841707"/>
                </a:moveTo>
                <a:cubicBezTo>
                  <a:pt x="3907374" y="1841707"/>
                  <a:pt x="3912122" y="1841707"/>
                  <a:pt x="3916868" y="1841707"/>
                </a:cubicBezTo>
                <a:lnTo>
                  <a:pt x="3916868" y="1848913"/>
                </a:lnTo>
                <a:cubicBezTo>
                  <a:pt x="3893134" y="1848913"/>
                  <a:pt x="3893134" y="1870529"/>
                  <a:pt x="3878892" y="1870529"/>
                </a:cubicBezTo>
                <a:cubicBezTo>
                  <a:pt x="3876520" y="1870529"/>
                  <a:pt x="3878892" y="1865726"/>
                  <a:pt x="3878892" y="1865726"/>
                </a:cubicBezTo>
                <a:cubicBezTo>
                  <a:pt x="3878892" y="1865726"/>
                  <a:pt x="3888386" y="1841707"/>
                  <a:pt x="3900254" y="1841707"/>
                </a:cubicBezTo>
                <a:close/>
                <a:moveTo>
                  <a:pt x="3971632" y="1810002"/>
                </a:moveTo>
                <a:cubicBezTo>
                  <a:pt x="3969070" y="1816728"/>
                  <a:pt x="3961384" y="1830178"/>
                  <a:pt x="3951136" y="1830178"/>
                </a:cubicBezTo>
                <a:cubicBezTo>
                  <a:pt x="3948574" y="1830178"/>
                  <a:pt x="3948574" y="1823453"/>
                  <a:pt x="3951136" y="1823453"/>
                </a:cubicBezTo>
                <a:cubicBezTo>
                  <a:pt x="3956260" y="1823453"/>
                  <a:pt x="3951136" y="1818969"/>
                  <a:pt x="3953698" y="1816728"/>
                </a:cubicBezTo>
                <a:cubicBezTo>
                  <a:pt x="3956260" y="1810002"/>
                  <a:pt x="3969070" y="1810002"/>
                  <a:pt x="3971632" y="1810002"/>
                </a:cubicBezTo>
                <a:close/>
                <a:moveTo>
                  <a:pt x="3495422" y="1722164"/>
                </a:moveTo>
                <a:cubicBezTo>
                  <a:pt x="3473668" y="1722164"/>
                  <a:pt x="3461580" y="1730628"/>
                  <a:pt x="3450400" y="1739091"/>
                </a:cubicBezTo>
                <a:lnTo>
                  <a:pt x="3437172" y="1748049"/>
                </a:lnTo>
                <a:lnTo>
                  <a:pt x="3420734" y="1753676"/>
                </a:lnTo>
                <a:lnTo>
                  <a:pt x="3410816" y="1756018"/>
                </a:lnTo>
                <a:cubicBezTo>
                  <a:pt x="3402960" y="1756018"/>
                  <a:pt x="3396312" y="1753449"/>
                  <a:pt x="3390534" y="1749406"/>
                </a:cubicBezTo>
                <a:lnTo>
                  <a:pt x="3375658" y="1734151"/>
                </a:lnTo>
                <a:lnTo>
                  <a:pt x="3376110" y="1734824"/>
                </a:lnTo>
                <a:cubicBezTo>
                  <a:pt x="3384874" y="1746591"/>
                  <a:pt x="3395752" y="1756849"/>
                  <a:pt x="3411466" y="1756849"/>
                </a:cubicBezTo>
                <a:lnTo>
                  <a:pt x="3420734" y="1753676"/>
                </a:lnTo>
                <a:lnTo>
                  <a:pt x="3433214" y="1750729"/>
                </a:lnTo>
                <a:lnTo>
                  <a:pt x="3437172" y="1748049"/>
                </a:lnTo>
                <a:lnTo>
                  <a:pt x="3442698" y="1746157"/>
                </a:lnTo>
                <a:cubicBezTo>
                  <a:pt x="3451154" y="1740217"/>
                  <a:pt x="3458890" y="1733090"/>
                  <a:pt x="3469598" y="1728338"/>
                </a:cubicBezTo>
                <a:lnTo>
                  <a:pt x="3495422" y="1723188"/>
                </a:lnTo>
                <a:close/>
                <a:moveTo>
                  <a:pt x="3273282" y="1659504"/>
                </a:moveTo>
                <a:lnTo>
                  <a:pt x="3273672" y="1660302"/>
                </a:lnTo>
                <a:cubicBezTo>
                  <a:pt x="3288176" y="1682025"/>
                  <a:pt x="3334108" y="1684439"/>
                  <a:pt x="3353446" y="1703748"/>
                </a:cubicBezTo>
                <a:lnTo>
                  <a:pt x="3363980" y="1716849"/>
                </a:lnTo>
                <a:lnTo>
                  <a:pt x="3363566" y="1716233"/>
                </a:lnTo>
                <a:cubicBezTo>
                  <a:pt x="3359902" y="1710678"/>
                  <a:pt x="3356428" y="1705842"/>
                  <a:pt x="3352802" y="1702819"/>
                </a:cubicBezTo>
                <a:cubicBezTo>
                  <a:pt x="3338298" y="1688311"/>
                  <a:pt x="3308838" y="1683323"/>
                  <a:pt x="3288894" y="1672555"/>
                </a:cubicBezTo>
                <a:close/>
                <a:moveTo>
                  <a:pt x="2402800" y="1579495"/>
                </a:moveTo>
                <a:cubicBezTo>
                  <a:pt x="2371376" y="1579495"/>
                  <a:pt x="2383462" y="1659293"/>
                  <a:pt x="2323030" y="1659293"/>
                </a:cubicBezTo>
                <a:cubicBezTo>
                  <a:pt x="2279518" y="1659293"/>
                  <a:pt x="2233590" y="1627857"/>
                  <a:pt x="2207000" y="1627857"/>
                </a:cubicBezTo>
                <a:cubicBezTo>
                  <a:pt x="2190078" y="1627857"/>
                  <a:pt x="2170740" y="1649621"/>
                  <a:pt x="2163488" y="1654457"/>
                </a:cubicBezTo>
                <a:cubicBezTo>
                  <a:pt x="2110308" y="1685892"/>
                  <a:pt x="2047458" y="1685892"/>
                  <a:pt x="2003946" y="1722164"/>
                </a:cubicBezTo>
                <a:cubicBezTo>
                  <a:pt x="1987024" y="1739091"/>
                  <a:pt x="2020868" y="1797126"/>
                  <a:pt x="1933844" y="1787454"/>
                </a:cubicBezTo>
                <a:cubicBezTo>
                  <a:pt x="1902420" y="1782617"/>
                  <a:pt x="1897584" y="1847907"/>
                  <a:pt x="1844404" y="1857579"/>
                </a:cubicBezTo>
                <a:cubicBezTo>
                  <a:pt x="1844404" y="1976067"/>
                  <a:pt x="1776720" y="2026848"/>
                  <a:pt x="1677610" y="2026848"/>
                </a:cubicBezTo>
                <a:cubicBezTo>
                  <a:pt x="1660688" y="2026848"/>
                  <a:pt x="1638932" y="2075210"/>
                  <a:pt x="1636516" y="2096973"/>
                </a:cubicBezTo>
                <a:cubicBezTo>
                  <a:pt x="1663106" y="2101810"/>
                  <a:pt x="1667940" y="2109064"/>
                  <a:pt x="1672776" y="2133245"/>
                </a:cubicBezTo>
                <a:cubicBezTo>
                  <a:pt x="1672776" y="2133245"/>
                  <a:pt x="1672776" y="2133245"/>
                  <a:pt x="1672776" y="2138081"/>
                </a:cubicBezTo>
                <a:cubicBezTo>
                  <a:pt x="1658272" y="2135663"/>
                  <a:pt x="1648602" y="2135663"/>
                  <a:pt x="1636516" y="2135663"/>
                </a:cubicBezTo>
                <a:cubicBezTo>
                  <a:pt x="1614760" y="2135663"/>
                  <a:pt x="1605090" y="2155008"/>
                  <a:pt x="1580918" y="2155008"/>
                </a:cubicBezTo>
                <a:cubicBezTo>
                  <a:pt x="1556744" y="2155008"/>
                  <a:pt x="1580918" y="2099392"/>
                  <a:pt x="1559162" y="2099392"/>
                </a:cubicBezTo>
                <a:cubicBezTo>
                  <a:pt x="1537406" y="2099392"/>
                  <a:pt x="1532572" y="2123573"/>
                  <a:pt x="1522902" y="2123573"/>
                </a:cubicBezTo>
                <a:cubicBezTo>
                  <a:pt x="1520486" y="2123573"/>
                  <a:pt x="1518068" y="2125991"/>
                  <a:pt x="1515650" y="2123573"/>
                </a:cubicBezTo>
                <a:cubicBezTo>
                  <a:pt x="1508398" y="2138081"/>
                  <a:pt x="1491478" y="2150172"/>
                  <a:pt x="1469722" y="2150172"/>
                </a:cubicBezTo>
                <a:cubicBezTo>
                  <a:pt x="1462470" y="2150172"/>
                  <a:pt x="1460052" y="2138081"/>
                  <a:pt x="1450384" y="2138081"/>
                </a:cubicBezTo>
                <a:cubicBezTo>
                  <a:pt x="1443132" y="2138081"/>
                  <a:pt x="1418958" y="2147754"/>
                  <a:pt x="1416542" y="2135663"/>
                </a:cubicBezTo>
                <a:cubicBezTo>
                  <a:pt x="1406872" y="2135663"/>
                  <a:pt x="1409290" y="2130827"/>
                  <a:pt x="1399620" y="2130827"/>
                </a:cubicBezTo>
                <a:cubicBezTo>
                  <a:pt x="1373030" y="2130827"/>
                  <a:pt x="1370612" y="2157426"/>
                  <a:pt x="1351274" y="2176771"/>
                </a:cubicBezTo>
                <a:cubicBezTo>
                  <a:pt x="1344022" y="2184026"/>
                  <a:pt x="1331936" y="2184026"/>
                  <a:pt x="1322266" y="2193698"/>
                </a:cubicBezTo>
                <a:cubicBezTo>
                  <a:pt x="1315014" y="2200953"/>
                  <a:pt x="1310180" y="2210625"/>
                  <a:pt x="1298094" y="2210625"/>
                </a:cubicBezTo>
                <a:cubicBezTo>
                  <a:pt x="1290842" y="2210625"/>
                  <a:pt x="1283590" y="2199744"/>
                  <a:pt x="1275318" y="2200424"/>
                </a:cubicBezTo>
                <a:lnTo>
                  <a:pt x="1271826" y="2202589"/>
                </a:lnTo>
                <a:lnTo>
                  <a:pt x="1284528" y="2207195"/>
                </a:lnTo>
                <a:cubicBezTo>
                  <a:pt x="1288758" y="2209607"/>
                  <a:pt x="1292990" y="2212018"/>
                  <a:pt x="1297826" y="2212018"/>
                </a:cubicBezTo>
                <a:cubicBezTo>
                  <a:pt x="1309914" y="2212018"/>
                  <a:pt x="1314750" y="2202373"/>
                  <a:pt x="1322004" y="2195139"/>
                </a:cubicBezTo>
                <a:cubicBezTo>
                  <a:pt x="1331676" y="2185495"/>
                  <a:pt x="1343764" y="2185495"/>
                  <a:pt x="1351018" y="2178261"/>
                </a:cubicBezTo>
                <a:cubicBezTo>
                  <a:pt x="1370362" y="2158972"/>
                  <a:pt x="1372780" y="2132449"/>
                  <a:pt x="1399376" y="2132449"/>
                </a:cubicBezTo>
                <a:cubicBezTo>
                  <a:pt x="1409046" y="2132449"/>
                  <a:pt x="1406630" y="2137271"/>
                  <a:pt x="1416300" y="2137271"/>
                </a:cubicBezTo>
                <a:cubicBezTo>
                  <a:pt x="1418718" y="2149327"/>
                  <a:pt x="1442896" y="2139682"/>
                  <a:pt x="1450150" y="2139682"/>
                </a:cubicBezTo>
                <a:cubicBezTo>
                  <a:pt x="1459822" y="2139682"/>
                  <a:pt x="1462240" y="2151738"/>
                  <a:pt x="1469494" y="2151738"/>
                </a:cubicBezTo>
                <a:cubicBezTo>
                  <a:pt x="1491254" y="2151738"/>
                  <a:pt x="1508180" y="2139682"/>
                  <a:pt x="1515432" y="2125215"/>
                </a:cubicBezTo>
                <a:cubicBezTo>
                  <a:pt x="1517850" y="2127626"/>
                  <a:pt x="1520268" y="2125215"/>
                  <a:pt x="1522686" y="2125215"/>
                </a:cubicBezTo>
                <a:cubicBezTo>
                  <a:pt x="1532358" y="2125215"/>
                  <a:pt x="1537194" y="2101103"/>
                  <a:pt x="1558954" y="2101103"/>
                </a:cubicBezTo>
                <a:cubicBezTo>
                  <a:pt x="1580714" y="2101103"/>
                  <a:pt x="1556536" y="2156560"/>
                  <a:pt x="1580714" y="2156560"/>
                </a:cubicBezTo>
                <a:cubicBezTo>
                  <a:pt x="1604894" y="2156560"/>
                  <a:pt x="1614564" y="2137271"/>
                  <a:pt x="1636326" y="2137271"/>
                </a:cubicBezTo>
                <a:cubicBezTo>
                  <a:pt x="1648414" y="2137271"/>
                  <a:pt x="1658086" y="2137271"/>
                  <a:pt x="1672594" y="2139682"/>
                </a:cubicBezTo>
                <a:cubicBezTo>
                  <a:pt x="1672594" y="2158972"/>
                  <a:pt x="1682264" y="2154149"/>
                  <a:pt x="1696772" y="2158972"/>
                </a:cubicBezTo>
                <a:cubicBezTo>
                  <a:pt x="1708860" y="2161383"/>
                  <a:pt x="1704026" y="2175850"/>
                  <a:pt x="1711278" y="2183083"/>
                </a:cubicBezTo>
                <a:cubicBezTo>
                  <a:pt x="1725786" y="2197551"/>
                  <a:pt x="1737876" y="2197551"/>
                  <a:pt x="1757218" y="2204784"/>
                </a:cubicBezTo>
                <a:cubicBezTo>
                  <a:pt x="1776560" y="2202373"/>
                  <a:pt x="1783814" y="2185495"/>
                  <a:pt x="1803158" y="2185495"/>
                </a:cubicBezTo>
                <a:cubicBezTo>
                  <a:pt x="1812828" y="2185495"/>
                  <a:pt x="1837008" y="2204784"/>
                  <a:pt x="1837008" y="2214429"/>
                </a:cubicBezTo>
                <a:lnTo>
                  <a:pt x="1831058" y="2229649"/>
                </a:lnTo>
                <a:lnTo>
                  <a:pt x="1831298" y="2229476"/>
                </a:lnTo>
                <a:cubicBezTo>
                  <a:pt x="1835152" y="2225403"/>
                  <a:pt x="1837720" y="2220274"/>
                  <a:pt x="1837720" y="2213033"/>
                </a:cubicBezTo>
                <a:cubicBezTo>
                  <a:pt x="1837720" y="2203378"/>
                  <a:pt x="1813546" y="2184069"/>
                  <a:pt x="1803876" y="2184069"/>
                </a:cubicBezTo>
                <a:cubicBezTo>
                  <a:pt x="1784538" y="2184069"/>
                  <a:pt x="1777284" y="2200964"/>
                  <a:pt x="1757946" y="2203378"/>
                </a:cubicBezTo>
                <a:cubicBezTo>
                  <a:pt x="1738606" y="2196137"/>
                  <a:pt x="1726518" y="2196137"/>
                  <a:pt x="1712014" y="2181655"/>
                </a:cubicBezTo>
                <a:cubicBezTo>
                  <a:pt x="1704762" y="2174414"/>
                  <a:pt x="1709596" y="2159932"/>
                  <a:pt x="1697510" y="2157518"/>
                </a:cubicBezTo>
                <a:cubicBezTo>
                  <a:pt x="1683006" y="2152691"/>
                  <a:pt x="1673336" y="2157518"/>
                  <a:pt x="1673336" y="2138209"/>
                </a:cubicBezTo>
                <a:cubicBezTo>
                  <a:pt x="1673336" y="2138209"/>
                  <a:pt x="1673336" y="2138209"/>
                  <a:pt x="1673336" y="2133382"/>
                </a:cubicBezTo>
                <a:cubicBezTo>
                  <a:pt x="1668500" y="2109245"/>
                  <a:pt x="1663666" y="2102004"/>
                  <a:pt x="1637074" y="2097177"/>
                </a:cubicBezTo>
                <a:cubicBezTo>
                  <a:pt x="1639492" y="2075453"/>
                  <a:pt x="1661248" y="2027180"/>
                  <a:pt x="1678170" y="2027180"/>
                </a:cubicBezTo>
                <a:cubicBezTo>
                  <a:pt x="1777284" y="2027180"/>
                  <a:pt x="1844972" y="1976493"/>
                  <a:pt x="1844972" y="1858223"/>
                </a:cubicBezTo>
                <a:cubicBezTo>
                  <a:pt x="1898156" y="1848568"/>
                  <a:pt x="1902990" y="1783399"/>
                  <a:pt x="1934418" y="1788227"/>
                </a:cubicBezTo>
                <a:cubicBezTo>
                  <a:pt x="2021444" y="1797881"/>
                  <a:pt x="1987600" y="1739953"/>
                  <a:pt x="2004522" y="1723058"/>
                </a:cubicBezTo>
                <a:cubicBezTo>
                  <a:pt x="2048036" y="1686853"/>
                  <a:pt x="2110890" y="1686853"/>
                  <a:pt x="2164072" y="1655475"/>
                </a:cubicBezTo>
                <a:cubicBezTo>
                  <a:pt x="2171326" y="1650647"/>
                  <a:pt x="2190664" y="1628924"/>
                  <a:pt x="2207586" y="1628924"/>
                </a:cubicBezTo>
                <a:cubicBezTo>
                  <a:pt x="2234178" y="1628924"/>
                  <a:pt x="2280110" y="1660302"/>
                  <a:pt x="2323624" y="1660302"/>
                </a:cubicBezTo>
                <a:cubicBezTo>
                  <a:pt x="2384058" y="1660302"/>
                  <a:pt x="2371972" y="1580651"/>
                  <a:pt x="2403398" y="1580651"/>
                </a:cubicBezTo>
                <a:cubicBezTo>
                  <a:pt x="2417904" y="1580651"/>
                  <a:pt x="2458244" y="1586082"/>
                  <a:pt x="2480566" y="1595925"/>
                </a:cubicBezTo>
                <a:lnTo>
                  <a:pt x="2495142" y="1607111"/>
                </a:lnTo>
                <a:lnTo>
                  <a:pt x="2494658" y="1606094"/>
                </a:lnTo>
                <a:cubicBezTo>
                  <a:pt x="2487406" y="1589168"/>
                  <a:pt x="2422140" y="1579495"/>
                  <a:pt x="2402800" y="1579495"/>
                </a:cubicBezTo>
                <a:close/>
                <a:moveTo>
                  <a:pt x="3144914" y="1526296"/>
                </a:moveTo>
                <a:cubicBezTo>
                  <a:pt x="3009544" y="1526296"/>
                  <a:pt x="3060308" y="1705237"/>
                  <a:pt x="2958780" y="1664129"/>
                </a:cubicBezTo>
                <a:cubicBezTo>
                  <a:pt x="2881428" y="1635112"/>
                  <a:pt x="2804074" y="1690729"/>
                  <a:pt x="2743640" y="1690729"/>
                </a:cubicBezTo>
                <a:cubicBezTo>
                  <a:pt x="2675956" y="1690729"/>
                  <a:pt x="2656618" y="1637530"/>
                  <a:pt x="2591350" y="1637530"/>
                </a:cubicBezTo>
                <a:cubicBezTo>
                  <a:pt x="2580474" y="1637530"/>
                  <a:pt x="2567556" y="1642631"/>
                  <a:pt x="2554384" y="1645436"/>
                </a:cubicBezTo>
                <a:lnTo>
                  <a:pt x="2537604" y="1646765"/>
                </a:lnTo>
                <a:lnTo>
                  <a:pt x="2533148" y="1646401"/>
                </a:lnTo>
                <a:lnTo>
                  <a:pt x="2520718" y="1641483"/>
                </a:lnTo>
                <a:lnTo>
                  <a:pt x="2506740" y="1629322"/>
                </a:lnTo>
                <a:lnTo>
                  <a:pt x="2504762" y="1627106"/>
                </a:lnTo>
                <a:lnTo>
                  <a:pt x="2505166" y="1627953"/>
                </a:lnTo>
                <a:lnTo>
                  <a:pt x="2506740" y="1629322"/>
                </a:lnTo>
                <a:lnTo>
                  <a:pt x="2515886" y="1639570"/>
                </a:lnTo>
                <a:lnTo>
                  <a:pt x="2520718" y="1641483"/>
                </a:lnTo>
                <a:lnTo>
                  <a:pt x="2525670" y="1645791"/>
                </a:lnTo>
                <a:lnTo>
                  <a:pt x="2533148" y="1646401"/>
                </a:lnTo>
                <a:lnTo>
                  <a:pt x="2534658" y="1646998"/>
                </a:lnTo>
                <a:lnTo>
                  <a:pt x="2537604" y="1646765"/>
                </a:lnTo>
                <a:lnTo>
                  <a:pt x="2548388" y="1647646"/>
                </a:lnTo>
                <a:cubicBezTo>
                  <a:pt x="2563798" y="1645509"/>
                  <a:pt x="2579266" y="1638579"/>
                  <a:pt x="2591958" y="1638579"/>
                </a:cubicBezTo>
                <a:cubicBezTo>
                  <a:pt x="2657228" y="1638579"/>
                  <a:pt x="2676568" y="1691680"/>
                  <a:pt x="2744256" y="1691680"/>
                </a:cubicBezTo>
                <a:cubicBezTo>
                  <a:pt x="2804692" y="1691680"/>
                  <a:pt x="2882048" y="1636165"/>
                  <a:pt x="2959406" y="1665129"/>
                </a:cubicBezTo>
                <a:cubicBezTo>
                  <a:pt x="3060938" y="1706162"/>
                  <a:pt x="3010172" y="1527550"/>
                  <a:pt x="3145548" y="1527550"/>
                </a:cubicBezTo>
                <a:cubicBezTo>
                  <a:pt x="3169118" y="1527550"/>
                  <a:pt x="3186644" y="1532227"/>
                  <a:pt x="3200242" y="1540147"/>
                </a:cubicBezTo>
                <a:lnTo>
                  <a:pt x="3231198" y="1572029"/>
                </a:lnTo>
                <a:lnTo>
                  <a:pt x="3230728" y="1571032"/>
                </a:lnTo>
                <a:cubicBezTo>
                  <a:pt x="3215016" y="1545037"/>
                  <a:pt x="3192050" y="1526296"/>
                  <a:pt x="3144914" y="1526296"/>
                </a:cubicBezTo>
                <a:close/>
                <a:moveTo>
                  <a:pt x="3730008" y="1484318"/>
                </a:moveTo>
                <a:cubicBezTo>
                  <a:pt x="3732410" y="1484318"/>
                  <a:pt x="3734812" y="1484318"/>
                  <a:pt x="3737214" y="1484318"/>
                </a:cubicBezTo>
                <a:cubicBezTo>
                  <a:pt x="3737214" y="1503700"/>
                  <a:pt x="3746822" y="1518236"/>
                  <a:pt x="3749224" y="1532772"/>
                </a:cubicBezTo>
                <a:cubicBezTo>
                  <a:pt x="3754026" y="1547308"/>
                  <a:pt x="3746822" y="1556999"/>
                  <a:pt x="3754026" y="1573958"/>
                </a:cubicBezTo>
                <a:cubicBezTo>
                  <a:pt x="3754026" y="1598185"/>
                  <a:pt x="3754026" y="1598185"/>
                  <a:pt x="3754026" y="1598185"/>
                </a:cubicBezTo>
                <a:cubicBezTo>
                  <a:pt x="3751626" y="1610298"/>
                  <a:pt x="3758830" y="1622412"/>
                  <a:pt x="3761232" y="1627257"/>
                </a:cubicBezTo>
                <a:cubicBezTo>
                  <a:pt x="3768438" y="1653907"/>
                  <a:pt x="3782848" y="1675711"/>
                  <a:pt x="3790054" y="1702361"/>
                </a:cubicBezTo>
                <a:cubicBezTo>
                  <a:pt x="3785250" y="1692670"/>
                  <a:pt x="3775644" y="1687825"/>
                  <a:pt x="3766036" y="1687825"/>
                </a:cubicBezTo>
                <a:cubicBezTo>
                  <a:pt x="3739616" y="1687825"/>
                  <a:pt x="3734812" y="1721742"/>
                  <a:pt x="3734812" y="1748392"/>
                </a:cubicBezTo>
                <a:cubicBezTo>
                  <a:pt x="3734812" y="1775042"/>
                  <a:pt x="3756428" y="1784732"/>
                  <a:pt x="3766036" y="1804114"/>
                </a:cubicBezTo>
                <a:cubicBezTo>
                  <a:pt x="3766036" y="1804114"/>
                  <a:pt x="3763634" y="1804114"/>
                  <a:pt x="3763634" y="1804114"/>
                </a:cubicBezTo>
                <a:cubicBezTo>
                  <a:pt x="3758830" y="1806537"/>
                  <a:pt x="3754026" y="1799269"/>
                  <a:pt x="3751626" y="1794423"/>
                </a:cubicBezTo>
                <a:cubicBezTo>
                  <a:pt x="3749224" y="1794423"/>
                  <a:pt x="3744420" y="1794423"/>
                  <a:pt x="3742018" y="1794423"/>
                </a:cubicBezTo>
                <a:cubicBezTo>
                  <a:pt x="3730008" y="1794423"/>
                  <a:pt x="3730008" y="1818650"/>
                  <a:pt x="3715598" y="1818650"/>
                </a:cubicBezTo>
                <a:cubicBezTo>
                  <a:pt x="3713196" y="1818650"/>
                  <a:pt x="3715598" y="1792001"/>
                  <a:pt x="3715598" y="1787155"/>
                </a:cubicBezTo>
                <a:cubicBezTo>
                  <a:pt x="3715598" y="1767774"/>
                  <a:pt x="3720402" y="1755660"/>
                  <a:pt x="3720402" y="1738701"/>
                </a:cubicBezTo>
                <a:cubicBezTo>
                  <a:pt x="3720402" y="1724165"/>
                  <a:pt x="3713196" y="1721742"/>
                  <a:pt x="3713196" y="1709629"/>
                </a:cubicBezTo>
                <a:cubicBezTo>
                  <a:pt x="3713196" y="1692670"/>
                  <a:pt x="3720402" y="1687825"/>
                  <a:pt x="3720402" y="1675711"/>
                </a:cubicBezTo>
                <a:cubicBezTo>
                  <a:pt x="3720402" y="1649062"/>
                  <a:pt x="3720402" y="1639371"/>
                  <a:pt x="3720402" y="1612721"/>
                </a:cubicBezTo>
                <a:cubicBezTo>
                  <a:pt x="3720402" y="1595762"/>
                  <a:pt x="3703588" y="1590917"/>
                  <a:pt x="3703588" y="1573958"/>
                </a:cubicBezTo>
                <a:cubicBezTo>
                  <a:pt x="3703588" y="1552154"/>
                  <a:pt x="3710794" y="1523081"/>
                  <a:pt x="3725206" y="1520659"/>
                </a:cubicBezTo>
                <a:cubicBezTo>
                  <a:pt x="3725206" y="1513391"/>
                  <a:pt x="3730008" y="1510968"/>
                  <a:pt x="3730008" y="1506123"/>
                </a:cubicBezTo>
                <a:cubicBezTo>
                  <a:pt x="3730008" y="1494009"/>
                  <a:pt x="3730008" y="1491586"/>
                  <a:pt x="3730008" y="1484318"/>
                </a:cubicBezTo>
                <a:close/>
                <a:moveTo>
                  <a:pt x="879950" y="772421"/>
                </a:moveTo>
                <a:cubicBezTo>
                  <a:pt x="894582" y="772421"/>
                  <a:pt x="901898" y="784557"/>
                  <a:pt x="916532" y="786984"/>
                </a:cubicBezTo>
                <a:cubicBezTo>
                  <a:pt x="916532" y="801547"/>
                  <a:pt x="916532" y="801547"/>
                  <a:pt x="916532" y="801547"/>
                </a:cubicBezTo>
                <a:cubicBezTo>
                  <a:pt x="901898" y="808828"/>
                  <a:pt x="889704" y="818536"/>
                  <a:pt x="872634" y="818536"/>
                </a:cubicBezTo>
                <a:cubicBezTo>
                  <a:pt x="858000" y="818536"/>
                  <a:pt x="853124" y="818536"/>
                  <a:pt x="853124" y="806401"/>
                </a:cubicBezTo>
                <a:cubicBezTo>
                  <a:pt x="853124" y="801547"/>
                  <a:pt x="862878" y="782130"/>
                  <a:pt x="865316" y="782130"/>
                </a:cubicBezTo>
                <a:cubicBezTo>
                  <a:pt x="872634" y="782130"/>
                  <a:pt x="872634" y="772421"/>
                  <a:pt x="879950" y="772421"/>
                </a:cubicBezTo>
                <a:close/>
                <a:moveTo>
                  <a:pt x="4499068" y="734954"/>
                </a:moveTo>
                <a:cubicBezTo>
                  <a:pt x="4499068" y="734954"/>
                  <a:pt x="4499068" y="734954"/>
                  <a:pt x="4535094" y="734954"/>
                </a:cubicBezTo>
                <a:cubicBezTo>
                  <a:pt x="4535094" y="740142"/>
                  <a:pt x="4542300" y="742736"/>
                  <a:pt x="4542300" y="750518"/>
                </a:cubicBezTo>
                <a:cubicBezTo>
                  <a:pt x="4542300" y="755706"/>
                  <a:pt x="4535094" y="760894"/>
                  <a:pt x="4530290" y="760894"/>
                </a:cubicBezTo>
                <a:cubicBezTo>
                  <a:pt x="4515880" y="760894"/>
                  <a:pt x="4506272" y="750518"/>
                  <a:pt x="4499068" y="734954"/>
                </a:cubicBezTo>
                <a:close/>
                <a:moveTo>
                  <a:pt x="1180700" y="728650"/>
                </a:moveTo>
                <a:cubicBezTo>
                  <a:pt x="1194480" y="727028"/>
                  <a:pt x="1222040" y="741295"/>
                  <a:pt x="1222040" y="756859"/>
                </a:cubicBezTo>
                <a:cubicBezTo>
                  <a:pt x="1222040" y="763776"/>
                  <a:pt x="1208042" y="761470"/>
                  <a:pt x="1208042" y="761470"/>
                </a:cubicBezTo>
                <a:cubicBezTo>
                  <a:pt x="1196376" y="761470"/>
                  <a:pt x="1173044" y="749942"/>
                  <a:pt x="1173044" y="736107"/>
                </a:cubicBezTo>
                <a:cubicBezTo>
                  <a:pt x="1173044" y="731496"/>
                  <a:pt x="1176106" y="729190"/>
                  <a:pt x="1180700" y="728650"/>
                </a:cubicBezTo>
                <a:close/>
                <a:moveTo>
                  <a:pt x="4870344" y="648489"/>
                </a:moveTo>
                <a:cubicBezTo>
                  <a:pt x="4887310" y="648489"/>
                  <a:pt x="4928512" y="658198"/>
                  <a:pt x="4928512" y="675187"/>
                </a:cubicBezTo>
                <a:cubicBezTo>
                  <a:pt x="4928512" y="689750"/>
                  <a:pt x="4843684" y="694604"/>
                  <a:pt x="4831566" y="694604"/>
                </a:cubicBezTo>
                <a:cubicBezTo>
                  <a:pt x="4824294" y="694604"/>
                  <a:pt x="4821872" y="689750"/>
                  <a:pt x="4821872" y="682469"/>
                </a:cubicBezTo>
                <a:cubicBezTo>
                  <a:pt x="4821872" y="667906"/>
                  <a:pt x="4853378" y="648489"/>
                  <a:pt x="4870344" y="648489"/>
                </a:cubicBezTo>
                <a:close/>
                <a:moveTo>
                  <a:pt x="1538320" y="544731"/>
                </a:moveTo>
                <a:cubicBezTo>
                  <a:pt x="1550456" y="544731"/>
                  <a:pt x="1555310" y="556925"/>
                  <a:pt x="1565020" y="564242"/>
                </a:cubicBezTo>
                <a:cubicBezTo>
                  <a:pt x="1560164" y="569120"/>
                  <a:pt x="1535894" y="576436"/>
                  <a:pt x="1523758" y="576436"/>
                </a:cubicBezTo>
                <a:cubicBezTo>
                  <a:pt x="1518904" y="576436"/>
                  <a:pt x="1523758" y="569120"/>
                  <a:pt x="1523758" y="566681"/>
                </a:cubicBezTo>
                <a:cubicBezTo>
                  <a:pt x="1523758" y="556925"/>
                  <a:pt x="1528612" y="544731"/>
                  <a:pt x="1538320" y="544731"/>
                </a:cubicBezTo>
                <a:close/>
                <a:moveTo>
                  <a:pt x="3707666" y="513026"/>
                </a:moveTo>
                <a:cubicBezTo>
                  <a:pt x="3733958" y="513026"/>
                  <a:pt x="3755468" y="529641"/>
                  <a:pt x="3755468" y="553376"/>
                </a:cubicBezTo>
                <a:cubicBezTo>
                  <a:pt x="3724396" y="553376"/>
                  <a:pt x="3724396" y="553376"/>
                  <a:pt x="3724396" y="553376"/>
                </a:cubicBezTo>
                <a:cubicBezTo>
                  <a:pt x="3705276" y="543882"/>
                  <a:pt x="3681374" y="546256"/>
                  <a:pt x="3662254" y="539135"/>
                </a:cubicBezTo>
                <a:lnTo>
                  <a:pt x="3657474" y="543882"/>
                </a:lnTo>
                <a:cubicBezTo>
                  <a:pt x="3669424" y="527267"/>
                  <a:pt x="3683766" y="513026"/>
                  <a:pt x="3707666" y="513026"/>
                </a:cubicBezTo>
                <a:close/>
                <a:moveTo>
                  <a:pt x="2838940" y="497176"/>
                </a:moveTo>
                <a:lnTo>
                  <a:pt x="2831590" y="504381"/>
                </a:lnTo>
                <a:lnTo>
                  <a:pt x="2835354" y="498230"/>
                </a:lnTo>
                <a:close/>
                <a:moveTo>
                  <a:pt x="3669004" y="486506"/>
                </a:moveTo>
                <a:cubicBezTo>
                  <a:pt x="3676210" y="486811"/>
                  <a:pt x="3683416" y="491079"/>
                  <a:pt x="3683416" y="498395"/>
                </a:cubicBezTo>
                <a:cubicBezTo>
                  <a:pt x="3683416" y="508151"/>
                  <a:pt x="3673808" y="513028"/>
                  <a:pt x="3666602" y="513028"/>
                </a:cubicBezTo>
                <a:cubicBezTo>
                  <a:pt x="3654592" y="513028"/>
                  <a:pt x="3654592" y="508151"/>
                  <a:pt x="3654592" y="498395"/>
                </a:cubicBezTo>
                <a:cubicBezTo>
                  <a:pt x="3654592" y="489859"/>
                  <a:pt x="3661798" y="486201"/>
                  <a:pt x="3669004" y="486506"/>
                </a:cubicBezTo>
                <a:close/>
                <a:moveTo>
                  <a:pt x="2814440" y="475559"/>
                </a:moveTo>
                <a:cubicBezTo>
                  <a:pt x="2829140" y="475559"/>
                  <a:pt x="2838940" y="480362"/>
                  <a:pt x="2838940" y="492372"/>
                </a:cubicBezTo>
                <a:lnTo>
                  <a:pt x="2835354" y="498230"/>
                </a:lnTo>
                <a:lnTo>
                  <a:pt x="2814440" y="504381"/>
                </a:lnTo>
                <a:cubicBezTo>
                  <a:pt x="2802192" y="504381"/>
                  <a:pt x="2789942" y="501979"/>
                  <a:pt x="2789942" y="492372"/>
                </a:cubicBezTo>
                <a:cubicBezTo>
                  <a:pt x="2789942" y="482765"/>
                  <a:pt x="2804642" y="475559"/>
                  <a:pt x="2814440" y="475559"/>
                </a:cubicBezTo>
                <a:close/>
                <a:moveTo>
                  <a:pt x="3847696" y="415032"/>
                </a:moveTo>
                <a:cubicBezTo>
                  <a:pt x="3857372" y="422381"/>
                  <a:pt x="3968646" y="437081"/>
                  <a:pt x="3973484" y="437081"/>
                </a:cubicBezTo>
                <a:cubicBezTo>
                  <a:pt x="3980742" y="437081"/>
                  <a:pt x="3983160" y="441981"/>
                  <a:pt x="3983160" y="446880"/>
                </a:cubicBezTo>
                <a:cubicBezTo>
                  <a:pt x="3983160" y="459130"/>
                  <a:pt x="3954132" y="464030"/>
                  <a:pt x="3937200" y="464030"/>
                </a:cubicBezTo>
                <a:cubicBezTo>
                  <a:pt x="3908172" y="464030"/>
                  <a:pt x="3857372" y="449330"/>
                  <a:pt x="3857372" y="422381"/>
                </a:cubicBezTo>
                <a:close/>
                <a:moveTo>
                  <a:pt x="3527100" y="408649"/>
                </a:moveTo>
                <a:lnTo>
                  <a:pt x="3527776" y="409267"/>
                </a:lnTo>
                <a:lnTo>
                  <a:pt x="3526994" y="408910"/>
                </a:lnTo>
                <a:close/>
                <a:moveTo>
                  <a:pt x="3525254" y="406962"/>
                </a:moveTo>
                <a:lnTo>
                  <a:pt x="3527776" y="406962"/>
                </a:lnTo>
                <a:lnTo>
                  <a:pt x="3527100" y="408649"/>
                </a:lnTo>
                <a:close/>
                <a:moveTo>
                  <a:pt x="3515168" y="397739"/>
                </a:moveTo>
                <a:cubicBezTo>
                  <a:pt x="3515168" y="397739"/>
                  <a:pt x="3515168" y="397739"/>
                  <a:pt x="3516744" y="399180"/>
                </a:cubicBezTo>
                <a:lnTo>
                  <a:pt x="3525254" y="406962"/>
                </a:lnTo>
                <a:lnTo>
                  <a:pt x="3522732" y="406962"/>
                </a:lnTo>
                <a:lnTo>
                  <a:pt x="3526994" y="408910"/>
                </a:lnTo>
                <a:lnTo>
                  <a:pt x="3524310" y="415608"/>
                </a:lnTo>
                <a:cubicBezTo>
                  <a:pt x="3522734" y="418490"/>
                  <a:pt x="3520212" y="420796"/>
                  <a:pt x="3515168" y="420796"/>
                </a:cubicBezTo>
                <a:cubicBezTo>
                  <a:pt x="3510124" y="420796"/>
                  <a:pt x="3507600" y="418490"/>
                  <a:pt x="3507600" y="413879"/>
                </a:cubicBezTo>
                <a:cubicBezTo>
                  <a:pt x="3507600" y="406962"/>
                  <a:pt x="3512644" y="402350"/>
                  <a:pt x="3515168" y="397739"/>
                </a:cubicBezTo>
                <a:close/>
                <a:moveTo>
                  <a:pt x="3610498" y="374682"/>
                </a:moveTo>
                <a:cubicBezTo>
                  <a:pt x="3644194" y="374682"/>
                  <a:pt x="3646600" y="409951"/>
                  <a:pt x="3675482" y="409951"/>
                </a:cubicBezTo>
                <a:cubicBezTo>
                  <a:pt x="3675482" y="393492"/>
                  <a:pt x="3680294" y="381736"/>
                  <a:pt x="3692328" y="381736"/>
                </a:cubicBezTo>
                <a:cubicBezTo>
                  <a:pt x="3711582" y="381736"/>
                  <a:pt x="3774160" y="402897"/>
                  <a:pt x="3795820" y="409951"/>
                </a:cubicBezTo>
                <a:cubicBezTo>
                  <a:pt x="3791006" y="424058"/>
                  <a:pt x="3776566" y="435815"/>
                  <a:pt x="3776566" y="442868"/>
                </a:cubicBezTo>
                <a:lnTo>
                  <a:pt x="3747684" y="442868"/>
                </a:lnTo>
                <a:cubicBezTo>
                  <a:pt x="3740464" y="442868"/>
                  <a:pt x="3735650" y="454625"/>
                  <a:pt x="3721210" y="454625"/>
                </a:cubicBezTo>
                <a:cubicBezTo>
                  <a:pt x="3713990" y="454625"/>
                  <a:pt x="3711582" y="442868"/>
                  <a:pt x="3701956" y="442868"/>
                </a:cubicBezTo>
                <a:cubicBezTo>
                  <a:pt x="3694736" y="442868"/>
                  <a:pt x="3689922" y="449922"/>
                  <a:pt x="3682702" y="449922"/>
                </a:cubicBezTo>
                <a:cubicBezTo>
                  <a:pt x="3675482" y="449922"/>
                  <a:pt x="3668262" y="459327"/>
                  <a:pt x="3658634" y="459327"/>
                </a:cubicBezTo>
                <a:cubicBezTo>
                  <a:pt x="3649006" y="459327"/>
                  <a:pt x="3644194" y="454625"/>
                  <a:pt x="3639380" y="447571"/>
                </a:cubicBezTo>
                <a:cubicBezTo>
                  <a:pt x="3632160" y="454625"/>
                  <a:pt x="3627346" y="464030"/>
                  <a:pt x="3615312" y="464030"/>
                </a:cubicBezTo>
                <a:cubicBezTo>
                  <a:pt x="3588838" y="464030"/>
                  <a:pt x="3562364" y="442868"/>
                  <a:pt x="3562364" y="417004"/>
                </a:cubicBezTo>
                <a:cubicBezTo>
                  <a:pt x="3562364" y="393492"/>
                  <a:pt x="3588838" y="374682"/>
                  <a:pt x="3610498" y="374682"/>
                </a:cubicBezTo>
                <a:close/>
                <a:moveTo>
                  <a:pt x="1449102" y="328567"/>
                </a:moveTo>
                <a:cubicBezTo>
                  <a:pt x="1461156" y="328567"/>
                  <a:pt x="1490082" y="343067"/>
                  <a:pt x="1490082" y="355151"/>
                </a:cubicBezTo>
                <a:cubicBezTo>
                  <a:pt x="1490082" y="391402"/>
                  <a:pt x="1408124" y="396235"/>
                  <a:pt x="1381608" y="410736"/>
                </a:cubicBezTo>
                <a:cubicBezTo>
                  <a:pt x="1345450" y="427653"/>
                  <a:pt x="1318934" y="420403"/>
                  <a:pt x="1282776" y="437320"/>
                </a:cubicBezTo>
                <a:cubicBezTo>
                  <a:pt x="1277954" y="439736"/>
                  <a:pt x="1273134" y="461487"/>
                  <a:pt x="1261080" y="461487"/>
                </a:cubicBezTo>
                <a:cubicBezTo>
                  <a:pt x="1232154" y="461487"/>
                  <a:pt x="1227334" y="483238"/>
                  <a:pt x="1208048" y="490488"/>
                </a:cubicBezTo>
                <a:cubicBezTo>
                  <a:pt x="1155016" y="504989"/>
                  <a:pt x="1080290" y="575074"/>
                  <a:pt x="1080290" y="645159"/>
                </a:cubicBezTo>
                <a:cubicBezTo>
                  <a:pt x="1080290" y="683827"/>
                  <a:pt x="1118858" y="693494"/>
                  <a:pt x="1142964" y="717661"/>
                </a:cubicBezTo>
                <a:cubicBezTo>
                  <a:pt x="1142964" y="717661"/>
                  <a:pt x="1142964" y="717661"/>
                  <a:pt x="1061006" y="717661"/>
                </a:cubicBezTo>
                <a:cubicBezTo>
                  <a:pt x="1058596" y="717661"/>
                  <a:pt x="1056184" y="710411"/>
                  <a:pt x="1053774" y="710411"/>
                </a:cubicBezTo>
                <a:cubicBezTo>
                  <a:pt x="1044132" y="710411"/>
                  <a:pt x="1027258" y="717661"/>
                  <a:pt x="1024848" y="710411"/>
                </a:cubicBezTo>
                <a:cubicBezTo>
                  <a:pt x="1017616" y="695911"/>
                  <a:pt x="1027258" y="678994"/>
                  <a:pt x="1010384" y="674160"/>
                </a:cubicBezTo>
                <a:cubicBezTo>
                  <a:pt x="1007974" y="674160"/>
                  <a:pt x="979048" y="674160"/>
                  <a:pt x="979048" y="674160"/>
                </a:cubicBezTo>
                <a:cubicBezTo>
                  <a:pt x="979048" y="674160"/>
                  <a:pt x="959764" y="664493"/>
                  <a:pt x="959764" y="652409"/>
                </a:cubicBezTo>
                <a:cubicBezTo>
                  <a:pt x="959764" y="628242"/>
                  <a:pt x="991100" y="628242"/>
                  <a:pt x="991100" y="611325"/>
                </a:cubicBezTo>
                <a:cubicBezTo>
                  <a:pt x="991100" y="611325"/>
                  <a:pt x="991100" y="606492"/>
                  <a:pt x="991100" y="594408"/>
                </a:cubicBezTo>
                <a:cubicBezTo>
                  <a:pt x="991100" y="575074"/>
                  <a:pt x="1024848" y="567824"/>
                  <a:pt x="1041722" y="565407"/>
                </a:cubicBezTo>
                <a:cubicBezTo>
                  <a:pt x="1041722" y="550907"/>
                  <a:pt x="1024848" y="548490"/>
                  <a:pt x="1024848" y="541240"/>
                </a:cubicBezTo>
                <a:cubicBezTo>
                  <a:pt x="1024848" y="521906"/>
                  <a:pt x="1080290" y="507405"/>
                  <a:pt x="1080290" y="475987"/>
                </a:cubicBezTo>
                <a:cubicBezTo>
                  <a:pt x="1080290" y="468737"/>
                  <a:pt x="1073058" y="463904"/>
                  <a:pt x="1073058" y="456654"/>
                </a:cubicBezTo>
                <a:cubicBezTo>
                  <a:pt x="1073058" y="454237"/>
                  <a:pt x="1077880" y="446987"/>
                  <a:pt x="1085112" y="446987"/>
                </a:cubicBezTo>
                <a:cubicBezTo>
                  <a:pt x="1099574" y="446987"/>
                  <a:pt x="1111628" y="439736"/>
                  <a:pt x="1126090" y="439736"/>
                </a:cubicBezTo>
                <a:cubicBezTo>
                  <a:pt x="1152606" y="439736"/>
                  <a:pt x="1183944" y="388985"/>
                  <a:pt x="1222512" y="388985"/>
                </a:cubicBezTo>
                <a:cubicBezTo>
                  <a:pt x="1236976" y="388985"/>
                  <a:pt x="1236976" y="374485"/>
                  <a:pt x="1256260" y="374485"/>
                </a:cubicBezTo>
                <a:cubicBezTo>
                  <a:pt x="1268312" y="374485"/>
                  <a:pt x="1275544" y="388985"/>
                  <a:pt x="1287596" y="388985"/>
                </a:cubicBezTo>
                <a:cubicBezTo>
                  <a:pt x="1345450" y="388985"/>
                  <a:pt x="1396070" y="328567"/>
                  <a:pt x="1449102" y="328567"/>
                </a:cubicBezTo>
                <a:close/>
                <a:moveTo>
                  <a:pt x="2305516" y="317039"/>
                </a:moveTo>
                <a:cubicBezTo>
                  <a:pt x="2320148" y="317039"/>
                  <a:pt x="2320148" y="317039"/>
                  <a:pt x="2320148" y="317039"/>
                </a:cubicBezTo>
                <a:cubicBezTo>
                  <a:pt x="2317710" y="332410"/>
                  <a:pt x="2312832" y="340096"/>
                  <a:pt x="2300638" y="340096"/>
                </a:cubicBezTo>
                <a:cubicBezTo>
                  <a:pt x="2293322" y="340096"/>
                  <a:pt x="2290882" y="334972"/>
                  <a:pt x="2288444" y="329848"/>
                </a:cubicBezTo>
                <a:cubicBezTo>
                  <a:pt x="2295760" y="324725"/>
                  <a:pt x="2300638" y="319601"/>
                  <a:pt x="2305516" y="317039"/>
                </a:cubicBezTo>
                <a:close/>
                <a:moveTo>
                  <a:pt x="2562344" y="288217"/>
                </a:moveTo>
                <a:cubicBezTo>
                  <a:pt x="2608272" y="288217"/>
                  <a:pt x="2632444" y="317234"/>
                  <a:pt x="2644532" y="346252"/>
                </a:cubicBezTo>
                <a:cubicBezTo>
                  <a:pt x="2644532" y="346252"/>
                  <a:pt x="2644532" y="346252"/>
                  <a:pt x="2755728" y="346252"/>
                </a:cubicBezTo>
                <a:cubicBezTo>
                  <a:pt x="3019214" y="411541"/>
                  <a:pt x="2697712" y="498594"/>
                  <a:pt x="2663870" y="539702"/>
                </a:cubicBezTo>
                <a:cubicBezTo>
                  <a:pt x="2663870" y="539702"/>
                  <a:pt x="2632444" y="609828"/>
                  <a:pt x="2772648" y="496176"/>
                </a:cubicBezTo>
                <a:cubicBezTo>
                  <a:pt x="2796822" y="534866"/>
                  <a:pt x="2980536" y="556629"/>
                  <a:pt x="3016796" y="566301"/>
                </a:cubicBezTo>
                <a:cubicBezTo>
                  <a:pt x="3016796" y="566301"/>
                  <a:pt x="3016796" y="566301"/>
                  <a:pt x="3132826" y="566301"/>
                </a:cubicBezTo>
                <a:cubicBezTo>
                  <a:pt x="3132826" y="532448"/>
                  <a:pt x="3149748" y="520357"/>
                  <a:pt x="3176338" y="522775"/>
                </a:cubicBezTo>
                <a:cubicBezTo>
                  <a:pt x="3396312" y="542120"/>
                  <a:pt x="3309290" y="595319"/>
                  <a:pt x="3309290" y="602573"/>
                </a:cubicBezTo>
                <a:cubicBezTo>
                  <a:pt x="3309290" y="634009"/>
                  <a:pt x="3328628" y="689626"/>
                  <a:pt x="3374558" y="689626"/>
                </a:cubicBezTo>
                <a:cubicBezTo>
                  <a:pt x="3391478" y="689626"/>
                  <a:pt x="3396312" y="655772"/>
                  <a:pt x="3401148" y="641263"/>
                </a:cubicBezTo>
                <a:cubicBezTo>
                  <a:pt x="3434990" y="643681"/>
                  <a:pt x="3439824" y="667863"/>
                  <a:pt x="3468832" y="667863"/>
                </a:cubicBezTo>
                <a:cubicBezTo>
                  <a:pt x="3522012" y="667863"/>
                  <a:pt x="3560690" y="667863"/>
                  <a:pt x="3640460" y="667863"/>
                </a:cubicBezTo>
                <a:cubicBezTo>
                  <a:pt x="3647712" y="626754"/>
                  <a:pt x="3657382" y="580810"/>
                  <a:pt x="3741988" y="580810"/>
                </a:cubicBezTo>
                <a:cubicBezTo>
                  <a:pt x="3824176" y="580810"/>
                  <a:pt x="3894278" y="597737"/>
                  <a:pt x="3959544" y="619500"/>
                </a:cubicBezTo>
                <a:cubicBezTo>
                  <a:pt x="3990970" y="629173"/>
                  <a:pt x="3993388" y="653354"/>
                  <a:pt x="4012726" y="672699"/>
                </a:cubicBezTo>
                <a:cubicBezTo>
                  <a:pt x="4036898" y="692044"/>
                  <a:pt x="4097332" y="677535"/>
                  <a:pt x="4136008" y="677535"/>
                </a:cubicBezTo>
                <a:cubicBezTo>
                  <a:pt x="4208528" y="677535"/>
                  <a:pt x="4244786" y="696880"/>
                  <a:pt x="4259290" y="752497"/>
                </a:cubicBezTo>
                <a:cubicBezTo>
                  <a:pt x="4259290" y="752497"/>
                  <a:pt x="4259290" y="752497"/>
                  <a:pt x="4503438" y="757333"/>
                </a:cubicBezTo>
                <a:cubicBezTo>
                  <a:pt x="4525194" y="757333"/>
                  <a:pt x="4607382" y="861312"/>
                  <a:pt x="4573540" y="757333"/>
                </a:cubicBezTo>
                <a:cubicBezTo>
                  <a:pt x="4568706" y="742824"/>
                  <a:pt x="4592878" y="735570"/>
                  <a:pt x="4626720" y="735570"/>
                </a:cubicBezTo>
                <a:cubicBezTo>
                  <a:pt x="4750004" y="735570"/>
                  <a:pt x="4861200" y="788769"/>
                  <a:pt x="4945804" y="837131"/>
                </a:cubicBezTo>
                <a:cubicBezTo>
                  <a:pt x="5006238" y="873403"/>
                  <a:pt x="5131936" y="902421"/>
                  <a:pt x="5170614" y="953201"/>
                </a:cubicBezTo>
                <a:cubicBezTo>
                  <a:pt x="5141606" y="962874"/>
                  <a:pt x="5124684" y="960455"/>
                  <a:pt x="5105348" y="982219"/>
                </a:cubicBezTo>
                <a:cubicBezTo>
                  <a:pt x="5095678" y="996727"/>
                  <a:pt x="5090844" y="1035417"/>
                  <a:pt x="5069088" y="1035417"/>
                </a:cubicBezTo>
                <a:cubicBezTo>
                  <a:pt x="5020740" y="1035417"/>
                  <a:pt x="4965144" y="943529"/>
                  <a:pt x="4897458" y="943529"/>
                </a:cubicBezTo>
                <a:cubicBezTo>
                  <a:pt x="4878120" y="943529"/>
                  <a:pt x="4887790" y="970128"/>
                  <a:pt x="4882956" y="982219"/>
                </a:cubicBezTo>
                <a:cubicBezTo>
                  <a:pt x="4870868" y="1006400"/>
                  <a:pt x="4808018" y="999145"/>
                  <a:pt x="4808018" y="1045090"/>
                </a:cubicBezTo>
                <a:cubicBezTo>
                  <a:pt x="4808018" y="1062017"/>
                  <a:pt x="4933718" y="1122470"/>
                  <a:pt x="4776594" y="1124888"/>
                </a:cubicBezTo>
                <a:cubicBezTo>
                  <a:pt x="4691988" y="1127306"/>
                  <a:pt x="4626720" y="1248212"/>
                  <a:pt x="4530028" y="1248212"/>
                </a:cubicBezTo>
                <a:cubicBezTo>
                  <a:pt x="4498604" y="1248212"/>
                  <a:pt x="4418832" y="1149069"/>
                  <a:pt x="4334228" y="1332846"/>
                </a:cubicBezTo>
                <a:cubicBezTo>
                  <a:pt x="4322140" y="1357028"/>
                  <a:pt x="4334228" y="1369118"/>
                  <a:pt x="4334228" y="1381209"/>
                </a:cubicBezTo>
                <a:cubicBezTo>
                  <a:pt x="4334228" y="1400554"/>
                  <a:pt x="4295550" y="1410226"/>
                  <a:pt x="4295550" y="1446498"/>
                </a:cubicBezTo>
                <a:cubicBezTo>
                  <a:pt x="4295550" y="1468261"/>
                  <a:pt x="4247204" y="1475516"/>
                  <a:pt x="4254456" y="1504533"/>
                </a:cubicBezTo>
                <a:cubicBezTo>
                  <a:pt x="4208528" y="1514206"/>
                  <a:pt x="4194024" y="1574659"/>
                  <a:pt x="4172268" y="1606094"/>
                </a:cubicBezTo>
                <a:cubicBezTo>
                  <a:pt x="4143260" y="1581913"/>
                  <a:pt x="4131174" y="1453753"/>
                  <a:pt x="4131174" y="1412645"/>
                </a:cubicBezTo>
                <a:cubicBezTo>
                  <a:pt x="4131174" y="1369118"/>
                  <a:pt x="4167432" y="1342519"/>
                  <a:pt x="4194024" y="1328010"/>
                </a:cubicBezTo>
                <a:cubicBezTo>
                  <a:pt x="4227866" y="1311083"/>
                  <a:pt x="4247204" y="1269975"/>
                  <a:pt x="4268960" y="1238540"/>
                </a:cubicBezTo>
                <a:cubicBezTo>
                  <a:pt x="4288298" y="1209522"/>
                  <a:pt x="4314888" y="1219195"/>
                  <a:pt x="4343896" y="1199850"/>
                </a:cubicBezTo>
                <a:cubicBezTo>
                  <a:pt x="4428502" y="1146651"/>
                  <a:pt x="4372904" y="1124888"/>
                  <a:pt x="4360816" y="1124888"/>
                </a:cubicBezTo>
                <a:cubicBezTo>
                  <a:pt x="4244786" y="1269975"/>
                  <a:pt x="4252038" y="1178087"/>
                  <a:pt x="4268960" y="1163578"/>
                </a:cubicBezTo>
                <a:cubicBezTo>
                  <a:pt x="4232700" y="1158742"/>
                  <a:pt x="4225448" y="1163578"/>
                  <a:pt x="4206110" y="1163578"/>
                </a:cubicBezTo>
                <a:cubicBezTo>
                  <a:pt x="4131174" y="1163578"/>
                  <a:pt x="4099748" y="1204686"/>
                  <a:pt x="4082828" y="1274812"/>
                </a:cubicBezTo>
                <a:cubicBezTo>
                  <a:pt x="4048984" y="1274812"/>
                  <a:pt x="4039316" y="1274812"/>
                  <a:pt x="4024812" y="1274812"/>
                </a:cubicBezTo>
                <a:cubicBezTo>
                  <a:pt x="3998222" y="1274812"/>
                  <a:pt x="3976466" y="1253048"/>
                  <a:pt x="3932954" y="1253048"/>
                </a:cubicBezTo>
                <a:cubicBezTo>
                  <a:pt x="3899112" y="1253048"/>
                  <a:pt x="3770996" y="1265139"/>
                  <a:pt x="3729900" y="1274812"/>
                </a:cubicBezTo>
                <a:cubicBezTo>
                  <a:pt x="3683972" y="1286902"/>
                  <a:pt x="3640460" y="1342519"/>
                  <a:pt x="3609036" y="1376373"/>
                </a:cubicBezTo>
                <a:cubicBezTo>
                  <a:pt x="3584862" y="1398136"/>
                  <a:pt x="3529264" y="1431989"/>
                  <a:pt x="3529264" y="1461007"/>
                </a:cubicBezTo>
                <a:cubicBezTo>
                  <a:pt x="3529264" y="1468261"/>
                  <a:pt x="3560690" y="1540805"/>
                  <a:pt x="3623540" y="1494861"/>
                </a:cubicBezTo>
                <a:cubicBezTo>
                  <a:pt x="3645296" y="1477934"/>
                  <a:pt x="3691224" y="1533551"/>
                  <a:pt x="3691224" y="1562568"/>
                </a:cubicBezTo>
                <a:cubicBezTo>
                  <a:pt x="3691224" y="1586749"/>
                  <a:pt x="3679138" y="1610931"/>
                  <a:pt x="3674304" y="1620603"/>
                </a:cubicBezTo>
                <a:cubicBezTo>
                  <a:pt x="3657382" y="1652039"/>
                  <a:pt x="3669468" y="1671384"/>
                  <a:pt x="3662216" y="1702819"/>
                </a:cubicBezTo>
                <a:cubicBezTo>
                  <a:pt x="3654964" y="1729419"/>
                  <a:pt x="3630792" y="1763272"/>
                  <a:pt x="3613870" y="1782617"/>
                </a:cubicBezTo>
                <a:cubicBezTo>
                  <a:pt x="3572776" y="1823725"/>
                  <a:pt x="3514760" y="1951886"/>
                  <a:pt x="3454328" y="1951886"/>
                </a:cubicBezTo>
                <a:cubicBezTo>
                  <a:pt x="3428946" y="1951886"/>
                  <a:pt x="3399486" y="1946446"/>
                  <a:pt x="3386342" y="1943725"/>
                </a:cubicBezTo>
                <a:lnTo>
                  <a:pt x="3380268" y="1942404"/>
                </a:lnTo>
                <a:lnTo>
                  <a:pt x="3380038" y="1942702"/>
                </a:lnTo>
                <a:cubicBezTo>
                  <a:pt x="3353446" y="1962011"/>
                  <a:pt x="3346194" y="1978907"/>
                  <a:pt x="3331690" y="2007871"/>
                </a:cubicBezTo>
                <a:cubicBezTo>
                  <a:pt x="3326856" y="2017525"/>
                  <a:pt x="3307516" y="2027180"/>
                  <a:pt x="3300264" y="2034421"/>
                </a:cubicBezTo>
                <a:cubicBezTo>
                  <a:pt x="3293012" y="2044076"/>
                  <a:pt x="3280924" y="2051317"/>
                  <a:pt x="3268836" y="2051317"/>
                </a:cubicBezTo>
                <a:cubicBezTo>
                  <a:pt x="3266420" y="2068212"/>
                  <a:pt x="3278506" y="2077867"/>
                  <a:pt x="3288176" y="2087522"/>
                </a:cubicBezTo>
                <a:cubicBezTo>
                  <a:pt x="3309934" y="2111659"/>
                  <a:pt x="3326856" y="2135795"/>
                  <a:pt x="3326856" y="2176828"/>
                </a:cubicBezTo>
                <a:cubicBezTo>
                  <a:pt x="3326856" y="2200964"/>
                  <a:pt x="3319602" y="2213033"/>
                  <a:pt x="3305098" y="2217860"/>
                </a:cubicBezTo>
                <a:cubicBezTo>
                  <a:pt x="3297846" y="2220274"/>
                  <a:pt x="3271254" y="2220274"/>
                  <a:pt x="3271254" y="2229928"/>
                </a:cubicBezTo>
                <a:cubicBezTo>
                  <a:pt x="3259168" y="2234756"/>
                  <a:pt x="3256750" y="2234756"/>
                  <a:pt x="3251914" y="2239583"/>
                </a:cubicBezTo>
                <a:cubicBezTo>
                  <a:pt x="3251914" y="2239583"/>
                  <a:pt x="3251914" y="2239583"/>
                  <a:pt x="3234992" y="2239583"/>
                </a:cubicBezTo>
                <a:cubicBezTo>
                  <a:pt x="3234992" y="2234756"/>
                  <a:pt x="3239828" y="2232342"/>
                  <a:pt x="3242246" y="2227515"/>
                </a:cubicBezTo>
                <a:cubicBezTo>
                  <a:pt x="3234992" y="2225101"/>
                  <a:pt x="3234992" y="2220274"/>
                  <a:pt x="3234992" y="2215446"/>
                </a:cubicBezTo>
                <a:cubicBezTo>
                  <a:pt x="3234992" y="2208205"/>
                  <a:pt x="3244662" y="2193723"/>
                  <a:pt x="3244662" y="2191310"/>
                </a:cubicBezTo>
                <a:cubicBezTo>
                  <a:pt x="3244662" y="2184069"/>
                  <a:pt x="3239828" y="2179241"/>
                  <a:pt x="3239828" y="2174414"/>
                </a:cubicBezTo>
                <a:cubicBezTo>
                  <a:pt x="3232576" y="2172000"/>
                  <a:pt x="3232576" y="2167173"/>
                  <a:pt x="3230158" y="2164759"/>
                </a:cubicBezTo>
                <a:cubicBezTo>
                  <a:pt x="3230158" y="2164759"/>
                  <a:pt x="3230158" y="2164759"/>
                  <a:pt x="3230158" y="2155105"/>
                </a:cubicBezTo>
                <a:cubicBezTo>
                  <a:pt x="3237410" y="2155105"/>
                  <a:pt x="3247080" y="2147864"/>
                  <a:pt x="3247080" y="2140623"/>
                </a:cubicBezTo>
                <a:cubicBezTo>
                  <a:pt x="3247080" y="2128554"/>
                  <a:pt x="3230158" y="2118900"/>
                  <a:pt x="3218072" y="2118900"/>
                </a:cubicBezTo>
                <a:cubicBezTo>
                  <a:pt x="3210818" y="2118900"/>
                  <a:pt x="3205984" y="2126141"/>
                  <a:pt x="3203566" y="2126141"/>
                </a:cubicBezTo>
                <a:cubicBezTo>
                  <a:pt x="3196314" y="2126141"/>
                  <a:pt x="3191480" y="2111659"/>
                  <a:pt x="3191480" y="2106831"/>
                </a:cubicBezTo>
                <a:cubicBezTo>
                  <a:pt x="3191480" y="2094763"/>
                  <a:pt x="3203566" y="2094763"/>
                  <a:pt x="3203566" y="2085108"/>
                </a:cubicBezTo>
                <a:cubicBezTo>
                  <a:pt x="3203566" y="2073040"/>
                  <a:pt x="3198732" y="2073040"/>
                  <a:pt x="3203566" y="2060971"/>
                </a:cubicBezTo>
                <a:cubicBezTo>
                  <a:pt x="3186644" y="2060971"/>
                  <a:pt x="3181810" y="2048903"/>
                  <a:pt x="3169722" y="2048903"/>
                </a:cubicBezTo>
                <a:cubicBezTo>
                  <a:pt x="3135878" y="2048903"/>
                  <a:pt x="3111704" y="2082694"/>
                  <a:pt x="3080278" y="2082694"/>
                </a:cubicBezTo>
                <a:cubicBezTo>
                  <a:pt x="3080278" y="2063385"/>
                  <a:pt x="3102034" y="2056144"/>
                  <a:pt x="3102034" y="2039248"/>
                </a:cubicBezTo>
                <a:cubicBezTo>
                  <a:pt x="3102034" y="2032007"/>
                  <a:pt x="3089948" y="2017525"/>
                  <a:pt x="3080278" y="2017525"/>
                </a:cubicBezTo>
                <a:cubicBezTo>
                  <a:pt x="3070608" y="2017525"/>
                  <a:pt x="3065774" y="2029594"/>
                  <a:pt x="3063356" y="2032007"/>
                </a:cubicBezTo>
                <a:cubicBezTo>
                  <a:pt x="3056104" y="2046489"/>
                  <a:pt x="3031930" y="2060971"/>
                  <a:pt x="3017424" y="2070626"/>
                </a:cubicBezTo>
                <a:cubicBezTo>
                  <a:pt x="3002920" y="2082694"/>
                  <a:pt x="2971494" y="2075453"/>
                  <a:pt x="2971494" y="2097177"/>
                </a:cubicBezTo>
                <a:cubicBezTo>
                  <a:pt x="2971494" y="2106831"/>
                  <a:pt x="2990832" y="2111659"/>
                  <a:pt x="2995668" y="2114072"/>
                </a:cubicBezTo>
                <a:cubicBezTo>
                  <a:pt x="3007754" y="2123727"/>
                  <a:pt x="3002920" y="2135795"/>
                  <a:pt x="3015008" y="2143036"/>
                </a:cubicBezTo>
                <a:cubicBezTo>
                  <a:pt x="3024676" y="2147864"/>
                  <a:pt x="3034346" y="2145450"/>
                  <a:pt x="3044016" y="2145450"/>
                </a:cubicBezTo>
                <a:cubicBezTo>
                  <a:pt x="3051268" y="2145450"/>
                  <a:pt x="3051268" y="2121313"/>
                  <a:pt x="3058520" y="2121313"/>
                </a:cubicBezTo>
                <a:cubicBezTo>
                  <a:pt x="3070608" y="2121313"/>
                  <a:pt x="3075442" y="2130968"/>
                  <a:pt x="3082696" y="2135795"/>
                </a:cubicBezTo>
                <a:cubicBezTo>
                  <a:pt x="3097200" y="2145450"/>
                  <a:pt x="3114122" y="2133382"/>
                  <a:pt x="3121374" y="2145450"/>
                </a:cubicBezTo>
                <a:cubicBezTo>
                  <a:pt x="3099616" y="2164759"/>
                  <a:pt x="3053686" y="2164759"/>
                  <a:pt x="3044016" y="2193723"/>
                </a:cubicBezTo>
                <a:cubicBezTo>
                  <a:pt x="3041598" y="2208205"/>
                  <a:pt x="3022260" y="2208205"/>
                  <a:pt x="3022260" y="2220274"/>
                </a:cubicBezTo>
                <a:cubicBezTo>
                  <a:pt x="3022260" y="2237169"/>
                  <a:pt x="3044016" y="2246824"/>
                  <a:pt x="3051268" y="2246824"/>
                </a:cubicBezTo>
                <a:cubicBezTo>
                  <a:pt x="3051268" y="2251651"/>
                  <a:pt x="3051268" y="2268547"/>
                  <a:pt x="3051268" y="2268547"/>
                </a:cubicBezTo>
                <a:cubicBezTo>
                  <a:pt x="3051268" y="2268547"/>
                  <a:pt x="3051268" y="2268547"/>
                  <a:pt x="3053686" y="2268547"/>
                </a:cubicBezTo>
                <a:cubicBezTo>
                  <a:pt x="3063356" y="2273374"/>
                  <a:pt x="3063356" y="2287857"/>
                  <a:pt x="3065774" y="2292684"/>
                </a:cubicBezTo>
                <a:cubicBezTo>
                  <a:pt x="3085112" y="2321648"/>
                  <a:pt x="3097200" y="2338544"/>
                  <a:pt x="3097200" y="2384403"/>
                </a:cubicBezTo>
                <a:cubicBezTo>
                  <a:pt x="3097200" y="2415781"/>
                  <a:pt x="3080278" y="2425436"/>
                  <a:pt x="3080278" y="2449572"/>
                </a:cubicBezTo>
                <a:cubicBezTo>
                  <a:pt x="3063356" y="2451986"/>
                  <a:pt x="3034346" y="2495432"/>
                  <a:pt x="3029512" y="2507501"/>
                </a:cubicBezTo>
                <a:cubicBezTo>
                  <a:pt x="3019842" y="2526810"/>
                  <a:pt x="3012590" y="2567842"/>
                  <a:pt x="2985998" y="2567842"/>
                </a:cubicBezTo>
                <a:cubicBezTo>
                  <a:pt x="2983580" y="2577497"/>
                  <a:pt x="2978746" y="2582324"/>
                  <a:pt x="2971494" y="2587152"/>
                </a:cubicBezTo>
                <a:cubicBezTo>
                  <a:pt x="2940066" y="2604047"/>
                  <a:pt x="2927980" y="2633011"/>
                  <a:pt x="2879632" y="2633011"/>
                </a:cubicBezTo>
                <a:cubicBezTo>
                  <a:pt x="2869962" y="2633011"/>
                  <a:pt x="2862710" y="2625770"/>
                  <a:pt x="2853040" y="2625770"/>
                </a:cubicBezTo>
                <a:cubicBezTo>
                  <a:pt x="2850622" y="2625770"/>
                  <a:pt x="2840952" y="2645080"/>
                  <a:pt x="2840952" y="2645080"/>
                </a:cubicBezTo>
                <a:cubicBezTo>
                  <a:pt x="2826448" y="2657148"/>
                  <a:pt x="2807108" y="2652321"/>
                  <a:pt x="2787768" y="2661975"/>
                </a:cubicBezTo>
                <a:cubicBezTo>
                  <a:pt x="2778100" y="2666803"/>
                  <a:pt x="2756342" y="2671630"/>
                  <a:pt x="2749090" y="2678871"/>
                </a:cubicBezTo>
                <a:cubicBezTo>
                  <a:pt x="2741838" y="2686112"/>
                  <a:pt x="2746672" y="2700594"/>
                  <a:pt x="2734586" y="2700594"/>
                </a:cubicBezTo>
                <a:cubicBezTo>
                  <a:pt x="2727334" y="2700594"/>
                  <a:pt x="2729750" y="2678871"/>
                  <a:pt x="2729750" y="2674044"/>
                </a:cubicBezTo>
                <a:cubicBezTo>
                  <a:pt x="2710412" y="2664389"/>
                  <a:pt x="2698324" y="2671630"/>
                  <a:pt x="2678984" y="2661975"/>
                </a:cubicBezTo>
                <a:cubicBezTo>
                  <a:pt x="2662062" y="2657148"/>
                  <a:pt x="2642724" y="2647493"/>
                  <a:pt x="2642724" y="2620943"/>
                </a:cubicBezTo>
                <a:cubicBezTo>
                  <a:pt x="2623384" y="2620943"/>
                  <a:pt x="2613714" y="2608875"/>
                  <a:pt x="2596792" y="2608875"/>
                </a:cubicBezTo>
                <a:cubicBezTo>
                  <a:pt x="2579870" y="2608875"/>
                  <a:pt x="2567784" y="2630598"/>
                  <a:pt x="2553278" y="2623357"/>
                </a:cubicBezTo>
                <a:cubicBezTo>
                  <a:pt x="2553278" y="2623357"/>
                  <a:pt x="2553278" y="2623357"/>
                  <a:pt x="2519434" y="2623357"/>
                </a:cubicBezTo>
                <a:cubicBezTo>
                  <a:pt x="2514600" y="2623357"/>
                  <a:pt x="2490426" y="2630598"/>
                  <a:pt x="2490426" y="2630598"/>
                </a:cubicBezTo>
                <a:lnTo>
                  <a:pt x="2490426" y="2632485"/>
                </a:lnTo>
                <a:lnTo>
                  <a:pt x="2501446" y="2629336"/>
                </a:lnTo>
                <a:cubicBezTo>
                  <a:pt x="2508078" y="2627527"/>
                  <a:pt x="2515312" y="2625718"/>
                  <a:pt x="2517724" y="2625718"/>
                </a:cubicBezTo>
                <a:cubicBezTo>
                  <a:pt x="2551486" y="2625718"/>
                  <a:pt x="2551486" y="2625718"/>
                  <a:pt x="2551486" y="2625718"/>
                </a:cubicBezTo>
                <a:cubicBezTo>
                  <a:pt x="2565956" y="2632955"/>
                  <a:pt x="2578014" y="2611246"/>
                  <a:pt x="2594896" y="2611246"/>
                </a:cubicBezTo>
                <a:cubicBezTo>
                  <a:pt x="2611776" y="2611246"/>
                  <a:pt x="2621424" y="2623306"/>
                  <a:pt x="2640716" y="2623306"/>
                </a:cubicBezTo>
                <a:cubicBezTo>
                  <a:pt x="2640716" y="2649839"/>
                  <a:pt x="2660010" y="2659487"/>
                  <a:pt x="2676890" y="2664311"/>
                </a:cubicBezTo>
                <a:cubicBezTo>
                  <a:pt x="2655186" y="2698079"/>
                  <a:pt x="2604542" y="2705315"/>
                  <a:pt x="2604542" y="2751144"/>
                </a:cubicBezTo>
                <a:cubicBezTo>
                  <a:pt x="2604542" y="2760792"/>
                  <a:pt x="2609366" y="2763204"/>
                  <a:pt x="2614188" y="2765616"/>
                </a:cubicBezTo>
                <a:cubicBezTo>
                  <a:pt x="2638304" y="2789736"/>
                  <a:pt x="2647952" y="2818681"/>
                  <a:pt x="2674478" y="2835565"/>
                </a:cubicBezTo>
                <a:cubicBezTo>
                  <a:pt x="2701006" y="2852449"/>
                  <a:pt x="2717888" y="2898278"/>
                  <a:pt x="2717888" y="2934458"/>
                </a:cubicBezTo>
                <a:cubicBezTo>
                  <a:pt x="2717888" y="2958578"/>
                  <a:pt x="2705830" y="2968226"/>
                  <a:pt x="2705830" y="2987523"/>
                </a:cubicBezTo>
                <a:cubicBezTo>
                  <a:pt x="2669656" y="2997171"/>
                  <a:pt x="2667244" y="3006819"/>
                  <a:pt x="2640716" y="3021291"/>
                </a:cubicBezTo>
                <a:cubicBezTo>
                  <a:pt x="2626246" y="3028527"/>
                  <a:pt x="2628658" y="3045411"/>
                  <a:pt x="2616600" y="3045411"/>
                </a:cubicBezTo>
                <a:cubicBezTo>
                  <a:pt x="2614188" y="3045411"/>
                  <a:pt x="2614188" y="3038175"/>
                  <a:pt x="2614188" y="3035763"/>
                </a:cubicBezTo>
                <a:cubicBezTo>
                  <a:pt x="2614188" y="3042999"/>
                  <a:pt x="2614188" y="3045411"/>
                  <a:pt x="2614188" y="3047823"/>
                </a:cubicBezTo>
                <a:cubicBezTo>
                  <a:pt x="2614188" y="3057471"/>
                  <a:pt x="2592484" y="3074356"/>
                  <a:pt x="2587660" y="3074356"/>
                </a:cubicBezTo>
                <a:cubicBezTo>
                  <a:pt x="2582838" y="3074356"/>
                  <a:pt x="2580426" y="3059884"/>
                  <a:pt x="2580426" y="3052647"/>
                </a:cubicBezTo>
                <a:cubicBezTo>
                  <a:pt x="2580426" y="3042999"/>
                  <a:pt x="2580426" y="3040587"/>
                  <a:pt x="2582838" y="3038175"/>
                </a:cubicBezTo>
                <a:cubicBezTo>
                  <a:pt x="2580426" y="3035763"/>
                  <a:pt x="2578014" y="3026115"/>
                  <a:pt x="2575602" y="3021291"/>
                </a:cubicBezTo>
                <a:cubicBezTo>
                  <a:pt x="2561132" y="3021291"/>
                  <a:pt x="2539428" y="3016467"/>
                  <a:pt x="2539428" y="2999583"/>
                </a:cubicBezTo>
                <a:cubicBezTo>
                  <a:pt x="2515312" y="2999583"/>
                  <a:pt x="2527370" y="2985111"/>
                  <a:pt x="2515312" y="2970638"/>
                </a:cubicBezTo>
                <a:cubicBezTo>
                  <a:pt x="2498430" y="2956166"/>
                  <a:pt x="2483960" y="2956166"/>
                  <a:pt x="2467080" y="2951342"/>
                </a:cubicBezTo>
                <a:cubicBezTo>
                  <a:pt x="2464668" y="2951342"/>
                  <a:pt x="2462256" y="2936870"/>
                  <a:pt x="2462256" y="2936870"/>
                </a:cubicBezTo>
                <a:cubicBezTo>
                  <a:pt x="2459844" y="2924810"/>
                  <a:pt x="2445376" y="2922398"/>
                  <a:pt x="2435728" y="2922398"/>
                </a:cubicBezTo>
                <a:cubicBezTo>
                  <a:pt x="2426082" y="2922398"/>
                  <a:pt x="2428494" y="2929634"/>
                  <a:pt x="2428494" y="2934458"/>
                </a:cubicBezTo>
                <a:cubicBezTo>
                  <a:pt x="2428494" y="2944106"/>
                  <a:pt x="2433316" y="2946518"/>
                  <a:pt x="2433316" y="2953754"/>
                </a:cubicBezTo>
                <a:cubicBezTo>
                  <a:pt x="2433316" y="2987523"/>
                  <a:pt x="2401966" y="2994759"/>
                  <a:pt x="2401966" y="3023703"/>
                </a:cubicBezTo>
                <a:cubicBezTo>
                  <a:pt x="2401966" y="3057471"/>
                  <a:pt x="2438140" y="3042999"/>
                  <a:pt x="2438140" y="3074356"/>
                </a:cubicBezTo>
                <a:cubicBezTo>
                  <a:pt x="2435728" y="3074356"/>
                  <a:pt x="2435728" y="3074356"/>
                  <a:pt x="2435728" y="3074356"/>
                </a:cubicBezTo>
                <a:cubicBezTo>
                  <a:pt x="2440552" y="3081592"/>
                  <a:pt x="2440552" y="3100888"/>
                  <a:pt x="2447786" y="3108124"/>
                </a:cubicBezTo>
                <a:cubicBezTo>
                  <a:pt x="2476726" y="3137068"/>
                  <a:pt x="2539428" y="3144304"/>
                  <a:pt x="2539428" y="3197369"/>
                </a:cubicBezTo>
                <a:cubicBezTo>
                  <a:pt x="2539428" y="3207017"/>
                  <a:pt x="2534604" y="3207017"/>
                  <a:pt x="2534604" y="3216665"/>
                </a:cubicBezTo>
                <a:cubicBezTo>
                  <a:pt x="2534604" y="3235962"/>
                  <a:pt x="2551486" y="3243198"/>
                  <a:pt x="2556310" y="3255258"/>
                </a:cubicBezTo>
                <a:cubicBezTo>
                  <a:pt x="2561132" y="3269730"/>
                  <a:pt x="2561132" y="3274554"/>
                  <a:pt x="2565956" y="3286614"/>
                </a:cubicBezTo>
                <a:cubicBezTo>
                  <a:pt x="2556310" y="3286614"/>
                  <a:pt x="2556310" y="3286614"/>
                  <a:pt x="2551486" y="3286614"/>
                </a:cubicBezTo>
                <a:cubicBezTo>
                  <a:pt x="2549074" y="3286614"/>
                  <a:pt x="2546664" y="3291438"/>
                  <a:pt x="2544252" y="3291438"/>
                </a:cubicBezTo>
                <a:cubicBezTo>
                  <a:pt x="2534604" y="3291438"/>
                  <a:pt x="2532194" y="3284202"/>
                  <a:pt x="2527370" y="3281790"/>
                </a:cubicBezTo>
                <a:cubicBezTo>
                  <a:pt x="2493608" y="3272142"/>
                  <a:pt x="2462256" y="3240786"/>
                  <a:pt x="2452610" y="3204605"/>
                </a:cubicBezTo>
                <a:cubicBezTo>
                  <a:pt x="2442964" y="3173249"/>
                  <a:pt x="2440552" y="3151541"/>
                  <a:pt x="2428494" y="3127420"/>
                </a:cubicBezTo>
                <a:cubicBezTo>
                  <a:pt x="2421258" y="3112948"/>
                  <a:pt x="2414024" y="3074356"/>
                  <a:pt x="2397142" y="3074356"/>
                </a:cubicBezTo>
                <a:cubicBezTo>
                  <a:pt x="2385084" y="3074356"/>
                  <a:pt x="2392320" y="3079180"/>
                  <a:pt x="2382672" y="3074356"/>
                </a:cubicBezTo>
                <a:cubicBezTo>
                  <a:pt x="2380262" y="3074356"/>
                  <a:pt x="2382672" y="3069532"/>
                  <a:pt x="2382672" y="3067120"/>
                </a:cubicBezTo>
                <a:cubicBezTo>
                  <a:pt x="2382672" y="3052647"/>
                  <a:pt x="2385084" y="3042999"/>
                  <a:pt x="2387496" y="3026115"/>
                </a:cubicBezTo>
                <a:cubicBezTo>
                  <a:pt x="2389908" y="3026115"/>
                  <a:pt x="2389908" y="3026115"/>
                  <a:pt x="2389908" y="3026115"/>
                </a:cubicBezTo>
                <a:lnTo>
                  <a:pt x="2392320" y="3026115"/>
                </a:lnTo>
                <a:lnTo>
                  <a:pt x="2393072" y="3024507"/>
                </a:lnTo>
                <a:lnTo>
                  <a:pt x="2390054" y="3018897"/>
                </a:lnTo>
                <a:cubicBezTo>
                  <a:pt x="2389034" y="3009969"/>
                  <a:pt x="2393114" y="2993241"/>
                  <a:pt x="2393114" y="2986007"/>
                </a:cubicBezTo>
                <a:cubicBezTo>
                  <a:pt x="2393114" y="2937784"/>
                  <a:pt x="2366518" y="2911261"/>
                  <a:pt x="2366518" y="2877504"/>
                </a:cubicBezTo>
                <a:cubicBezTo>
                  <a:pt x="2352010" y="2877504"/>
                  <a:pt x="2371354" y="2843748"/>
                  <a:pt x="2359264" y="2829280"/>
                </a:cubicBezTo>
                <a:cubicBezTo>
                  <a:pt x="2356846" y="2824458"/>
                  <a:pt x="2347174" y="2824458"/>
                  <a:pt x="2347174" y="2824458"/>
                </a:cubicBezTo>
                <a:cubicBezTo>
                  <a:pt x="2339920" y="2817225"/>
                  <a:pt x="2342338" y="2812402"/>
                  <a:pt x="2337504" y="2807580"/>
                </a:cubicBezTo>
                <a:cubicBezTo>
                  <a:pt x="2318160" y="2824458"/>
                  <a:pt x="2310906" y="2855803"/>
                  <a:pt x="2281892" y="2855803"/>
                </a:cubicBezTo>
                <a:cubicBezTo>
                  <a:pt x="2264968" y="2855803"/>
                  <a:pt x="2264968" y="2841336"/>
                  <a:pt x="2264968" y="2829280"/>
                </a:cubicBezTo>
                <a:cubicBezTo>
                  <a:pt x="2264968" y="2814813"/>
                  <a:pt x="2269804" y="2807580"/>
                  <a:pt x="2269804" y="2797935"/>
                </a:cubicBezTo>
                <a:cubicBezTo>
                  <a:pt x="2269804" y="2790702"/>
                  <a:pt x="2264968" y="2788290"/>
                  <a:pt x="2262550" y="2783468"/>
                </a:cubicBezTo>
                <a:cubicBezTo>
                  <a:pt x="2255296" y="2761767"/>
                  <a:pt x="2243206" y="2744889"/>
                  <a:pt x="2231118" y="2725600"/>
                </a:cubicBezTo>
                <a:cubicBezTo>
                  <a:pt x="2216610" y="2715955"/>
                  <a:pt x="2204522" y="2706310"/>
                  <a:pt x="2197268" y="2691843"/>
                </a:cubicBezTo>
                <a:cubicBezTo>
                  <a:pt x="2187596" y="2679787"/>
                  <a:pt x="2190014" y="2662909"/>
                  <a:pt x="2185178" y="2650853"/>
                </a:cubicBezTo>
                <a:cubicBezTo>
                  <a:pt x="2182760" y="2636386"/>
                  <a:pt x="2163418" y="2629152"/>
                  <a:pt x="2146492" y="2626741"/>
                </a:cubicBezTo>
                <a:cubicBezTo>
                  <a:pt x="2146492" y="2658086"/>
                  <a:pt x="2117478" y="2662909"/>
                  <a:pt x="2090882" y="2662909"/>
                </a:cubicBezTo>
                <a:cubicBezTo>
                  <a:pt x="2073956" y="2662909"/>
                  <a:pt x="2073956" y="2658086"/>
                  <a:pt x="2064286" y="2653264"/>
                </a:cubicBezTo>
                <a:cubicBezTo>
                  <a:pt x="2057032" y="2670142"/>
                  <a:pt x="2035272" y="2670142"/>
                  <a:pt x="2030436" y="2679787"/>
                </a:cubicBezTo>
                <a:cubicBezTo>
                  <a:pt x="2028018" y="2694254"/>
                  <a:pt x="2028018" y="2706310"/>
                  <a:pt x="2018346" y="2715955"/>
                </a:cubicBezTo>
                <a:cubicBezTo>
                  <a:pt x="1999004" y="2735244"/>
                  <a:pt x="1967572" y="2740067"/>
                  <a:pt x="1950646" y="2756945"/>
                </a:cubicBezTo>
                <a:cubicBezTo>
                  <a:pt x="1928886" y="2778646"/>
                  <a:pt x="1911960" y="2800346"/>
                  <a:pt x="1890200" y="2819636"/>
                </a:cubicBezTo>
                <a:cubicBezTo>
                  <a:pt x="1882946" y="2829280"/>
                  <a:pt x="1870858" y="2841336"/>
                  <a:pt x="1863604" y="2843748"/>
                </a:cubicBezTo>
                <a:cubicBezTo>
                  <a:pt x="1844260" y="2850981"/>
                  <a:pt x="1822500" y="2853392"/>
                  <a:pt x="1822500" y="2875093"/>
                </a:cubicBezTo>
                <a:cubicBezTo>
                  <a:pt x="1822500" y="2894382"/>
                  <a:pt x="1829754" y="2906438"/>
                  <a:pt x="1829754" y="2923317"/>
                </a:cubicBezTo>
                <a:cubicBezTo>
                  <a:pt x="1829754" y="2949840"/>
                  <a:pt x="1815246" y="2966718"/>
                  <a:pt x="1815246" y="2986007"/>
                </a:cubicBezTo>
                <a:cubicBezTo>
                  <a:pt x="1815246" y="2986007"/>
                  <a:pt x="1815246" y="2986007"/>
                  <a:pt x="1822500" y="3014942"/>
                </a:cubicBezTo>
                <a:cubicBezTo>
                  <a:pt x="1822500" y="3014942"/>
                  <a:pt x="1822500" y="3014942"/>
                  <a:pt x="1815246" y="3014942"/>
                </a:cubicBezTo>
                <a:cubicBezTo>
                  <a:pt x="1815246" y="3017353"/>
                  <a:pt x="1807992" y="3017353"/>
                  <a:pt x="1805576" y="3019764"/>
                </a:cubicBezTo>
                <a:cubicBezTo>
                  <a:pt x="1791068" y="3022175"/>
                  <a:pt x="1793486" y="3051109"/>
                  <a:pt x="1783814" y="3055932"/>
                </a:cubicBezTo>
                <a:cubicBezTo>
                  <a:pt x="1771726" y="3060754"/>
                  <a:pt x="1769308" y="3058343"/>
                  <a:pt x="1764472" y="3067988"/>
                </a:cubicBezTo>
                <a:cubicBezTo>
                  <a:pt x="1759636" y="3077632"/>
                  <a:pt x="1759636" y="3089688"/>
                  <a:pt x="1749964" y="3089688"/>
                </a:cubicBezTo>
                <a:cubicBezTo>
                  <a:pt x="1742710" y="3089688"/>
                  <a:pt x="1735458" y="3087277"/>
                  <a:pt x="1735458" y="3077632"/>
                </a:cubicBezTo>
                <a:cubicBezTo>
                  <a:pt x="1730622" y="3077632"/>
                  <a:pt x="1725786" y="3070399"/>
                  <a:pt x="1725786" y="3067988"/>
                </a:cubicBezTo>
                <a:cubicBezTo>
                  <a:pt x="1716114" y="3041465"/>
                  <a:pt x="1704026" y="3022175"/>
                  <a:pt x="1696772" y="2998063"/>
                </a:cubicBezTo>
                <a:cubicBezTo>
                  <a:pt x="1694354" y="2983596"/>
                  <a:pt x="1677428" y="2973951"/>
                  <a:pt x="1675010" y="2964307"/>
                </a:cubicBezTo>
                <a:cubicBezTo>
                  <a:pt x="1665340" y="2947428"/>
                  <a:pt x="1670176" y="2932961"/>
                  <a:pt x="1662922" y="2920905"/>
                </a:cubicBezTo>
                <a:cubicBezTo>
                  <a:pt x="1653250" y="2906438"/>
                  <a:pt x="1653250" y="2901616"/>
                  <a:pt x="1648414" y="2887149"/>
                </a:cubicBezTo>
                <a:cubicBezTo>
                  <a:pt x="1643578" y="2870271"/>
                  <a:pt x="1624236" y="2836514"/>
                  <a:pt x="1616982" y="2812402"/>
                </a:cubicBezTo>
                <a:cubicBezTo>
                  <a:pt x="1612146" y="2790702"/>
                  <a:pt x="1600058" y="2771412"/>
                  <a:pt x="1600058" y="2752123"/>
                </a:cubicBezTo>
                <a:lnTo>
                  <a:pt x="1598012" y="2737841"/>
                </a:lnTo>
                <a:lnTo>
                  <a:pt x="1602476" y="2740067"/>
                </a:lnTo>
                <a:lnTo>
                  <a:pt x="1598094" y="2735696"/>
                </a:lnTo>
                <a:lnTo>
                  <a:pt x="1601268" y="2721983"/>
                </a:lnTo>
                <a:cubicBezTo>
                  <a:pt x="1603080" y="2717763"/>
                  <a:pt x="1604894" y="2713544"/>
                  <a:pt x="1604894" y="2706310"/>
                </a:cubicBezTo>
                <a:cubicBezTo>
                  <a:pt x="1604894" y="2689432"/>
                  <a:pt x="1592804" y="2677376"/>
                  <a:pt x="1592804" y="2662909"/>
                </a:cubicBezTo>
                <a:cubicBezTo>
                  <a:pt x="1592804" y="2660498"/>
                  <a:pt x="1600058" y="2653264"/>
                  <a:pt x="1600058" y="2648442"/>
                </a:cubicBezTo>
                <a:cubicBezTo>
                  <a:pt x="1600058" y="2648442"/>
                  <a:pt x="1600058" y="2648442"/>
                  <a:pt x="1590386" y="2648442"/>
                </a:cubicBezTo>
                <a:cubicBezTo>
                  <a:pt x="1578296" y="2662909"/>
                  <a:pt x="1575878" y="2699077"/>
                  <a:pt x="1549282" y="2699077"/>
                </a:cubicBezTo>
                <a:cubicBezTo>
                  <a:pt x="1515432" y="2699077"/>
                  <a:pt x="1503344" y="2665320"/>
                  <a:pt x="1486418" y="2648442"/>
                </a:cubicBezTo>
                <a:cubicBezTo>
                  <a:pt x="1496090" y="2643619"/>
                  <a:pt x="1503344" y="2648442"/>
                  <a:pt x="1513014" y="2643619"/>
                </a:cubicBezTo>
                <a:cubicBezTo>
                  <a:pt x="1522686" y="2643619"/>
                  <a:pt x="1522686" y="2633975"/>
                  <a:pt x="1527522" y="2629152"/>
                </a:cubicBezTo>
                <a:cubicBezTo>
                  <a:pt x="1517850" y="2626741"/>
                  <a:pt x="1510596" y="2626741"/>
                  <a:pt x="1503344" y="2626741"/>
                </a:cubicBezTo>
                <a:cubicBezTo>
                  <a:pt x="1481582" y="2626741"/>
                  <a:pt x="1450150" y="2605040"/>
                  <a:pt x="1440480" y="2590573"/>
                </a:cubicBezTo>
                <a:cubicBezTo>
                  <a:pt x="1430808" y="2576106"/>
                  <a:pt x="1423554" y="2551994"/>
                  <a:pt x="1411464" y="2547172"/>
                </a:cubicBezTo>
                <a:cubicBezTo>
                  <a:pt x="1399376" y="2544761"/>
                  <a:pt x="1392122" y="2544761"/>
                  <a:pt x="1380032" y="2544761"/>
                </a:cubicBezTo>
                <a:cubicBezTo>
                  <a:pt x="1367944" y="2544761"/>
                  <a:pt x="1363108" y="2554406"/>
                  <a:pt x="1353436" y="2554406"/>
                </a:cubicBezTo>
                <a:cubicBezTo>
                  <a:pt x="1353436" y="2554406"/>
                  <a:pt x="1353436" y="2554406"/>
                  <a:pt x="1324422" y="2547172"/>
                </a:cubicBezTo>
                <a:cubicBezTo>
                  <a:pt x="1322004" y="2549583"/>
                  <a:pt x="1317168" y="2551994"/>
                  <a:pt x="1314750" y="2554406"/>
                </a:cubicBezTo>
                <a:cubicBezTo>
                  <a:pt x="1314750" y="2554406"/>
                  <a:pt x="1314750" y="2554406"/>
                  <a:pt x="1278482" y="2556817"/>
                </a:cubicBezTo>
                <a:lnTo>
                  <a:pt x="1278318" y="2556164"/>
                </a:lnTo>
                <a:lnTo>
                  <a:pt x="1274068" y="2556164"/>
                </a:lnTo>
                <a:cubicBezTo>
                  <a:pt x="1252294" y="2556164"/>
                  <a:pt x="1206328" y="2544102"/>
                  <a:pt x="1177296" y="2544102"/>
                </a:cubicBezTo>
                <a:cubicBezTo>
                  <a:pt x="1172458" y="2544102"/>
                  <a:pt x="1141008" y="2534452"/>
                  <a:pt x="1141008" y="2534452"/>
                </a:cubicBezTo>
                <a:cubicBezTo>
                  <a:pt x="1128910" y="2522390"/>
                  <a:pt x="1128910" y="2491027"/>
                  <a:pt x="1107136" y="2491027"/>
                </a:cubicBezTo>
                <a:cubicBezTo>
                  <a:pt x="1095040" y="2491027"/>
                  <a:pt x="1090202" y="2500677"/>
                  <a:pt x="1085364" y="2507915"/>
                </a:cubicBezTo>
                <a:cubicBezTo>
                  <a:pt x="1032138" y="2507915"/>
                  <a:pt x="1032138" y="2507915"/>
                  <a:pt x="1032138" y="2507915"/>
                </a:cubicBezTo>
                <a:cubicBezTo>
                  <a:pt x="1015204" y="2500677"/>
                  <a:pt x="1005526" y="2488615"/>
                  <a:pt x="995850" y="2476552"/>
                </a:cubicBezTo>
                <a:cubicBezTo>
                  <a:pt x="981334" y="2464490"/>
                  <a:pt x="964398" y="2471727"/>
                  <a:pt x="952302" y="2459665"/>
                </a:cubicBezTo>
                <a:cubicBezTo>
                  <a:pt x="947464" y="2452428"/>
                  <a:pt x="949882" y="2445190"/>
                  <a:pt x="947464" y="2440365"/>
                </a:cubicBezTo>
                <a:cubicBezTo>
                  <a:pt x="935368" y="2416240"/>
                  <a:pt x="913594" y="2382466"/>
                  <a:pt x="882142" y="2382466"/>
                </a:cubicBezTo>
                <a:cubicBezTo>
                  <a:pt x="867626" y="2382466"/>
                  <a:pt x="862788" y="2401765"/>
                  <a:pt x="862788" y="2418653"/>
                </a:cubicBezTo>
                <a:cubicBezTo>
                  <a:pt x="862788" y="2428303"/>
                  <a:pt x="862788" y="2433128"/>
                  <a:pt x="862788" y="2442778"/>
                </a:cubicBezTo>
                <a:cubicBezTo>
                  <a:pt x="870046" y="2466902"/>
                  <a:pt x="899078" y="2512740"/>
                  <a:pt x="925690" y="2517565"/>
                </a:cubicBezTo>
                <a:cubicBezTo>
                  <a:pt x="925690" y="2529627"/>
                  <a:pt x="930528" y="2534452"/>
                  <a:pt x="932948" y="2544102"/>
                </a:cubicBezTo>
                <a:cubicBezTo>
                  <a:pt x="945044" y="2539277"/>
                  <a:pt x="942624" y="2527215"/>
                  <a:pt x="952302" y="2524802"/>
                </a:cubicBezTo>
                <a:cubicBezTo>
                  <a:pt x="954722" y="2527215"/>
                  <a:pt x="954722" y="2532040"/>
                  <a:pt x="954722" y="2534452"/>
                </a:cubicBezTo>
                <a:cubicBezTo>
                  <a:pt x="954722" y="2548927"/>
                  <a:pt x="947464" y="2556164"/>
                  <a:pt x="947464" y="2570639"/>
                </a:cubicBezTo>
                <a:cubicBezTo>
                  <a:pt x="947464" y="2585114"/>
                  <a:pt x="974076" y="2592352"/>
                  <a:pt x="991010" y="2592352"/>
                </a:cubicBezTo>
                <a:cubicBezTo>
                  <a:pt x="1061170" y="2592352"/>
                  <a:pt x="1068428" y="2548927"/>
                  <a:pt x="1107136" y="2519977"/>
                </a:cubicBezTo>
                <a:cubicBezTo>
                  <a:pt x="1107136" y="2558577"/>
                  <a:pt x="1107136" y="2558577"/>
                  <a:pt x="1107136" y="2558577"/>
                </a:cubicBezTo>
                <a:cubicBezTo>
                  <a:pt x="1121652" y="2589939"/>
                  <a:pt x="1141008" y="2594764"/>
                  <a:pt x="1172458" y="2604414"/>
                </a:cubicBezTo>
                <a:cubicBezTo>
                  <a:pt x="1184554" y="2606827"/>
                  <a:pt x="1184554" y="2626126"/>
                  <a:pt x="1191812" y="2630951"/>
                </a:cubicBezTo>
                <a:cubicBezTo>
                  <a:pt x="1191812" y="2628539"/>
                  <a:pt x="1191812" y="2628539"/>
                  <a:pt x="1191812" y="2628539"/>
                </a:cubicBezTo>
                <a:cubicBezTo>
                  <a:pt x="1196650" y="2638189"/>
                  <a:pt x="1213586" y="2635776"/>
                  <a:pt x="1213586" y="2645426"/>
                </a:cubicBezTo>
                <a:cubicBezTo>
                  <a:pt x="1213586" y="2671964"/>
                  <a:pt x="1182136" y="2679201"/>
                  <a:pt x="1182136" y="2705738"/>
                </a:cubicBezTo>
                <a:cubicBezTo>
                  <a:pt x="1165200" y="2705738"/>
                  <a:pt x="1155522" y="2708151"/>
                  <a:pt x="1150684" y="2722626"/>
                </a:cubicBezTo>
                <a:cubicBezTo>
                  <a:pt x="1145846" y="2734688"/>
                  <a:pt x="1148264" y="2751576"/>
                  <a:pt x="1133750" y="2751576"/>
                </a:cubicBezTo>
                <a:cubicBezTo>
                  <a:pt x="1119234" y="2751576"/>
                  <a:pt x="1119234" y="2782938"/>
                  <a:pt x="1104718" y="2782938"/>
                </a:cubicBezTo>
                <a:cubicBezTo>
                  <a:pt x="1095040" y="2782938"/>
                  <a:pt x="1073266" y="2802238"/>
                  <a:pt x="1073266" y="2814300"/>
                </a:cubicBezTo>
                <a:cubicBezTo>
                  <a:pt x="1044236" y="2819125"/>
                  <a:pt x="981334" y="2831188"/>
                  <a:pt x="981334" y="2855312"/>
                </a:cubicBezTo>
                <a:cubicBezTo>
                  <a:pt x="981334" y="2857725"/>
                  <a:pt x="981334" y="2862550"/>
                  <a:pt x="983752" y="2864962"/>
                </a:cubicBezTo>
                <a:cubicBezTo>
                  <a:pt x="959560" y="2877025"/>
                  <a:pt x="925690" y="2884262"/>
                  <a:pt x="901496" y="2889087"/>
                </a:cubicBezTo>
                <a:cubicBezTo>
                  <a:pt x="889400" y="2893912"/>
                  <a:pt x="845854" y="2922862"/>
                  <a:pt x="831338" y="2930099"/>
                </a:cubicBezTo>
                <a:cubicBezTo>
                  <a:pt x="799886" y="2930099"/>
                  <a:pt x="799886" y="2930099"/>
                  <a:pt x="799886" y="2930099"/>
                </a:cubicBezTo>
                <a:cubicBezTo>
                  <a:pt x="780532" y="2942162"/>
                  <a:pt x="778112" y="2951812"/>
                  <a:pt x="756340" y="2951812"/>
                </a:cubicBezTo>
                <a:cubicBezTo>
                  <a:pt x="749082" y="2954224"/>
                  <a:pt x="749082" y="2954224"/>
                  <a:pt x="749082" y="2954224"/>
                </a:cubicBezTo>
                <a:cubicBezTo>
                  <a:pt x="744242" y="2954224"/>
                  <a:pt x="717630" y="2942162"/>
                  <a:pt x="715212" y="2939749"/>
                </a:cubicBezTo>
                <a:cubicBezTo>
                  <a:pt x="712792" y="2939749"/>
                  <a:pt x="720050" y="2939749"/>
                  <a:pt x="715212" y="2927687"/>
                </a:cubicBezTo>
                <a:cubicBezTo>
                  <a:pt x="703114" y="2910800"/>
                  <a:pt x="695856" y="2893912"/>
                  <a:pt x="695856" y="2874612"/>
                </a:cubicBezTo>
                <a:cubicBezTo>
                  <a:pt x="683760" y="2872200"/>
                  <a:pt x="691018" y="2852900"/>
                  <a:pt x="693438" y="2843250"/>
                </a:cubicBezTo>
                <a:cubicBezTo>
                  <a:pt x="698276" y="2819125"/>
                  <a:pt x="681340" y="2809475"/>
                  <a:pt x="669244" y="2797413"/>
                </a:cubicBezTo>
                <a:cubicBezTo>
                  <a:pt x="657148" y="2785350"/>
                  <a:pt x="628116" y="2749163"/>
                  <a:pt x="628116" y="2722626"/>
                </a:cubicBezTo>
                <a:cubicBezTo>
                  <a:pt x="589408" y="2715388"/>
                  <a:pt x="582150" y="2693676"/>
                  <a:pt x="582150" y="2652664"/>
                </a:cubicBezTo>
                <a:cubicBezTo>
                  <a:pt x="582150" y="2628539"/>
                  <a:pt x="567634" y="2623714"/>
                  <a:pt x="562796" y="2602002"/>
                </a:cubicBezTo>
                <a:cubicBezTo>
                  <a:pt x="557956" y="2599589"/>
                  <a:pt x="553118" y="2592352"/>
                  <a:pt x="548280" y="2589939"/>
                </a:cubicBezTo>
                <a:cubicBezTo>
                  <a:pt x="545860" y="2585114"/>
                  <a:pt x="531344" y="2587527"/>
                  <a:pt x="528926" y="2582702"/>
                </a:cubicBezTo>
                <a:cubicBezTo>
                  <a:pt x="521668" y="2577877"/>
                  <a:pt x="524086" y="2560989"/>
                  <a:pt x="521668" y="2553752"/>
                </a:cubicBezTo>
                <a:cubicBezTo>
                  <a:pt x="519248" y="2544102"/>
                  <a:pt x="509572" y="2534452"/>
                  <a:pt x="507152" y="2529627"/>
                </a:cubicBezTo>
                <a:cubicBezTo>
                  <a:pt x="492636" y="2510327"/>
                  <a:pt x="482958" y="2493440"/>
                  <a:pt x="470862" y="2476552"/>
                </a:cubicBezTo>
                <a:cubicBezTo>
                  <a:pt x="468442" y="2471727"/>
                  <a:pt x="453928" y="2454840"/>
                  <a:pt x="453928" y="2450015"/>
                </a:cubicBezTo>
                <a:cubicBezTo>
                  <a:pt x="453928" y="2445190"/>
                  <a:pt x="455742" y="2436747"/>
                  <a:pt x="457558" y="2427398"/>
                </a:cubicBezTo>
                <a:lnTo>
                  <a:pt x="460704" y="2403074"/>
                </a:lnTo>
                <a:lnTo>
                  <a:pt x="461186" y="2404178"/>
                </a:lnTo>
                <a:lnTo>
                  <a:pt x="461186" y="2399353"/>
                </a:lnTo>
                <a:lnTo>
                  <a:pt x="460704" y="2403074"/>
                </a:lnTo>
                <a:lnTo>
                  <a:pt x="447198" y="2372099"/>
                </a:lnTo>
                <a:cubicBezTo>
                  <a:pt x="436992" y="2348691"/>
                  <a:pt x="436992" y="2348691"/>
                  <a:pt x="436992" y="2348691"/>
                </a:cubicBezTo>
                <a:cubicBezTo>
                  <a:pt x="436992" y="2341453"/>
                  <a:pt x="444250" y="2341453"/>
                  <a:pt x="446670" y="2336628"/>
                </a:cubicBezTo>
                <a:cubicBezTo>
                  <a:pt x="453928" y="2312504"/>
                  <a:pt x="456346" y="2300441"/>
                  <a:pt x="463604" y="2281141"/>
                </a:cubicBezTo>
                <a:cubicBezTo>
                  <a:pt x="468442" y="2259429"/>
                  <a:pt x="490216" y="2254604"/>
                  <a:pt x="490216" y="2228067"/>
                </a:cubicBezTo>
                <a:cubicBezTo>
                  <a:pt x="490216" y="2211179"/>
                  <a:pt x="485378" y="2196704"/>
                  <a:pt x="485378" y="2184642"/>
                </a:cubicBezTo>
                <a:cubicBezTo>
                  <a:pt x="485378" y="2177404"/>
                  <a:pt x="490216" y="2174992"/>
                  <a:pt x="492636" y="2172579"/>
                </a:cubicBezTo>
                <a:cubicBezTo>
                  <a:pt x="492636" y="2162930"/>
                  <a:pt x="492636" y="2162930"/>
                  <a:pt x="492636" y="2162930"/>
                </a:cubicBezTo>
                <a:cubicBezTo>
                  <a:pt x="482958" y="2165342"/>
                  <a:pt x="480540" y="2172579"/>
                  <a:pt x="473282" y="2172579"/>
                </a:cubicBezTo>
                <a:cubicBezTo>
                  <a:pt x="461186" y="2172579"/>
                  <a:pt x="456346" y="2167754"/>
                  <a:pt x="451508" y="2162930"/>
                </a:cubicBezTo>
                <a:cubicBezTo>
                  <a:pt x="434572" y="2174992"/>
                  <a:pt x="427314" y="2189467"/>
                  <a:pt x="398284" y="2189467"/>
                </a:cubicBezTo>
                <a:cubicBezTo>
                  <a:pt x="374090" y="2189467"/>
                  <a:pt x="366832" y="2162930"/>
                  <a:pt x="345058" y="2162930"/>
                </a:cubicBezTo>
                <a:cubicBezTo>
                  <a:pt x="320866" y="2162930"/>
                  <a:pt x="325704" y="2187054"/>
                  <a:pt x="306350" y="2187054"/>
                </a:cubicBezTo>
                <a:cubicBezTo>
                  <a:pt x="286996" y="2187054"/>
                  <a:pt x="274900" y="2158105"/>
                  <a:pt x="255544" y="2167754"/>
                </a:cubicBezTo>
                <a:cubicBezTo>
                  <a:pt x="243448" y="2167754"/>
                  <a:pt x="243448" y="2167754"/>
                  <a:pt x="243448" y="2167754"/>
                </a:cubicBezTo>
                <a:cubicBezTo>
                  <a:pt x="248288" y="2167754"/>
                  <a:pt x="250706" y="2165342"/>
                  <a:pt x="253126" y="2162930"/>
                </a:cubicBezTo>
                <a:cubicBezTo>
                  <a:pt x="245868" y="2155692"/>
                  <a:pt x="214416" y="2138805"/>
                  <a:pt x="226514" y="2129155"/>
                </a:cubicBezTo>
                <a:cubicBezTo>
                  <a:pt x="216836" y="2114680"/>
                  <a:pt x="204740" y="2117092"/>
                  <a:pt x="190224" y="2109855"/>
                </a:cubicBezTo>
                <a:cubicBezTo>
                  <a:pt x="199902" y="2097792"/>
                  <a:pt x="211998" y="2100205"/>
                  <a:pt x="211998" y="2080905"/>
                </a:cubicBezTo>
                <a:cubicBezTo>
                  <a:pt x="211998" y="2073668"/>
                  <a:pt x="209578" y="2073668"/>
                  <a:pt x="211998" y="2066430"/>
                </a:cubicBezTo>
                <a:cubicBezTo>
                  <a:pt x="204740" y="2066430"/>
                  <a:pt x="192644" y="2068843"/>
                  <a:pt x="192644" y="2061605"/>
                </a:cubicBezTo>
                <a:cubicBezTo>
                  <a:pt x="192644" y="2030243"/>
                  <a:pt x="270060" y="2035068"/>
                  <a:pt x="289416" y="2025418"/>
                </a:cubicBezTo>
                <a:cubicBezTo>
                  <a:pt x="286996" y="2018180"/>
                  <a:pt x="282158" y="2020593"/>
                  <a:pt x="282158" y="2013356"/>
                </a:cubicBezTo>
                <a:cubicBezTo>
                  <a:pt x="282158" y="2003706"/>
                  <a:pt x="301512" y="2008531"/>
                  <a:pt x="306350" y="2008531"/>
                </a:cubicBezTo>
                <a:cubicBezTo>
                  <a:pt x="318446" y="2008531"/>
                  <a:pt x="340220" y="2008531"/>
                  <a:pt x="340220" y="2008531"/>
                </a:cubicBezTo>
                <a:cubicBezTo>
                  <a:pt x="352316" y="2008531"/>
                  <a:pt x="371672" y="1994056"/>
                  <a:pt x="383768" y="1986818"/>
                </a:cubicBezTo>
                <a:cubicBezTo>
                  <a:pt x="398284" y="1977168"/>
                  <a:pt x="427314" y="1977168"/>
                  <a:pt x="446670" y="1977168"/>
                </a:cubicBezTo>
                <a:cubicBezTo>
                  <a:pt x="473282" y="1977168"/>
                  <a:pt x="473282" y="1994056"/>
                  <a:pt x="497474" y="1994056"/>
                </a:cubicBezTo>
                <a:cubicBezTo>
                  <a:pt x="497474" y="2006118"/>
                  <a:pt x="538602" y="2013356"/>
                  <a:pt x="550700" y="2013356"/>
                </a:cubicBezTo>
                <a:cubicBezTo>
                  <a:pt x="582150" y="2013356"/>
                  <a:pt x="601504" y="2013356"/>
                  <a:pt x="611182" y="2013356"/>
                </a:cubicBezTo>
                <a:cubicBezTo>
                  <a:pt x="640212" y="2013356"/>
                  <a:pt x="654728" y="1984406"/>
                  <a:pt x="686180" y="1984406"/>
                </a:cubicBezTo>
                <a:cubicBezTo>
                  <a:pt x="720050" y="1984406"/>
                  <a:pt x="717630" y="2006118"/>
                  <a:pt x="729726" y="2027830"/>
                </a:cubicBezTo>
                <a:cubicBezTo>
                  <a:pt x="732146" y="2032655"/>
                  <a:pt x="753920" y="2044718"/>
                  <a:pt x="753920" y="2044718"/>
                </a:cubicBezTo>
                <a:cubicBezTo>
                  <a:pt x="773274" y="2051955"/>
                  <a:pt x="778112" y="2083318"/>
                  <a:pt x="809564" y="2083318"/>
                </a:cubicBezTo>
                <a:cubicBezTo>
                  <a:pt x="831338" y="2083318"/>
                  <a:pt x="831338" y="2064018"/>
                  <a:pt x="845854" y="2059193"/>
                </a:cubicBezTo>
                <a:cubicBezTo>
                  <a:pt x="855530" y="2056780"/>
                  <a:pt x="853110" y="2056780"/>
                  <a:pt x="862788" y="2056780"/>
                </a:cubicBezTo>
                <a:cubicBezTo>
                  <a:pt x="865208" y="2061605"/>
                  <a:pt x="865208" y="2071255"/>
                  <a:pt x="870046" y="2076080"/>
                </a:cubicBezTo>
                <a:cubicBezTo>
                  <a:pt x="867626" y="2076080"/>
                  <a:pt x="870046" y="2078493"/>
                  <a:pt x="870046" y="2080905"/>
                </a:cubicBezTo>
                <a:cubicBezTo>
                  <a:pt x="870046" y="2092967"/>
                  <a:pt x="877304" y="2090555"/>
                  <a:pt x="882142" y="2100205"/>
                </a:cubicBezTo>
                <a:cubicBezTo>
                  <a:pt x="891820" y="2112267"/>
                  <a:pt x="882142" y="2119505"/>
                  <a:pt x="889400" y="2133980"/>
                </a:cubicBezTo>
                <a:cubicBezTo>
                  <a:pt x="894240" y="2146042"/>
                  <a:pt x="908754" y="2138805"/>
                  <a:pt x="918432" y="2141217"/>
                </a:cubicBezTo>
                <a:cubicBezTo>
                  <a:pt x="928110" y="2143630"/>
                  <a:pt x="930528" y="2153280"/>
                  <a:pt x="937786" y="2160517"/>
                </a:cubicBezTo>
                <a:cubicBezTo>
                  <a:pt x="945044" y="2167754"/>
                  <a:pt x="971656" y="2165342"/>
                  <a:pt x="986172" y="2165342"/>
                </a:cubicBezTo>
                <a:cubicBezTo>
                  <a:pt x="1005526" y="2165342"/>
                  <a:pt x="1024880" y="2162930"/>
                  <a:pt x="1036978" y="2160517"/>
                </a:cubicBezTo>
                <a:cubicBezTo>
                  <a:pt x="1036978" y="2150867"/>
                  <a:pt x="1036978" y="2148455"/>
                  <a:pt x="1036978" y="2141217"/>
                </a:cubicBezTo>
                <a:cubicBezTo>
                  <a:pt x="1036978" y="2131567"/>
                  <a:pt x="1049074" y="2131567"/>
                  <a:pt x="1058752" y="2129155"/>
                </a:cubicBezTo>
                <a:cubicBezTo>
                  <a:pt x="1070848" y="2124330"/>
                  <a:pt x="1068428" y="2119505"/>
                  <a:pt x="1080524" y="2114680"/>
                </a:cubicBezTo>
                <a:cubicBezTo>
                  <a:pt x="1099880" y="2107442"/>
                  <a:pt x="1111976" y="2112267"/>
                  <a:pt x="1126492" y="2100205"/>
                </a:cubicBezTo>
                <a:cubicBezTo>
                  <a:pt x="1150684" y="2114680"/>
                  <a:pt x="1165200" y="2114680"/>
                  <a:pt x="1186974" y="2121917"/>
                </a:cubicBezTo>
                <a:cubicBezTo>
                  <a:pt x="1213586" y="2131567"/>
                  <a:pt x="1220844" y="2155692"/>
                  <a:pt x="1252294" y="2155692"/>
                </a:cubicBezTo>
                <a:lnTo>
                  <a:pt x="1253946" y="2157752"/>
                </a:lnTo>
                <a:lnTo>
                  <a:pt x="1256092" y="2161054"/>
                </a:lnTo>
                <a:lnTo>
                  <a:pt x="1259340" y="2164474"/>
                </a:lnTo>
                <a:lnTo>
                  <a:pt x="1261906" y="2167671"/>
                </a:lnTo>
                <a:lnTo>
                  <a:pt x="1261834" y="2167099"/>
                </a:lnTo>
                <a:lnTo>
                  <a:pt x="1259340" y="2164474"/>
                </a:lnTo>
                <a:lnTo>
                  <a:pt x="1253946" y="2157752"/>
                </a:lnTo>
                <a:lnTo>
                  <a:pt x="1252164" y="2155008"/>
                </a:lnTo>
                <a:cubicBezTo>
                  <a:pt x="1220740" y="2155008"/>
                  <a:pt x="1213488" y="2130827"/>
                  <a:pt x="1186898" y="2121155"/>
                </a:cubicBezTo>
                <a:cubicBezTo>
                  <a:pt x="1165142" y="2113900"/>
                  <a:pt x="1150638" y="2113900"/>
                  <a:pt x="1126464" y="2099392"/>
                </a:cubicBezTo>
                <a:cubicBezTo>
                  <a:pt x="1111960" y="2111482"/>
                  <a:pt x="1099874" y="2106646"/>
                  <a:pt x="1080536" y="2113900"/>
                </a:cubicBezTo>
                <a:cubicBezTo>
                  <a:pt x="1068450" y="2118737"/>
                  <a:pt x="1070866" y="2123573"/>
                  <a:pt x="1058780" y="2128409"/>
                </a:cubicBezTo>
                <a:cubicBezTo>
                  <a:pt x="1049110" y="2130827"/>
                  <a:pt x="1037024" y="2130827"/>
                  <a:pt x="1037024" y="2140500"/>
                </a:cubicBezTo>
                <a:cubicBezTo>
                  <a:pt x="1034608" y="2138081"/>
                  <a:pt x="1024938" y="2128409"/>
                  <a:pt x="1024938" y="2118737"/>
                </a:cubicBezTo>
                <a:cubicBezTo>
                  <a:pt x="1024938" y="2109064"/>
                  <a:pt x="1034608" y="2104228"/>
                  <a:pt x="1034608" y="2092137"/>
                </a:cubicBezTo>
                <a:cubicBezTo>
                  <a:pt x="1034608" y="2072792"/>
                  <a:pt x="1017686" y="2051029"/>
                  <a:pt x="995930" y="2048611"/>
                </a:cubicBezTo>
                <a:cubicBezTo>
                  <a:pt x="998348" y="2031684"/>
                  <a:pt x="1008016" y="2022012"/>
                  <a:pt x="1017686" y="2022012"/>
                </a:cubicBezTo>
                <a:cubicBezTo>
                  <a:pt x="1017686" y="2022012"/>
                  <a:pt x="1017686" y="2022012"/>
                  <a:pt x="1049110" y="2022012"/>
                </a:cubicBezTo>
                <a:cubicBezTo>
                  <a:pt x="1049110" y="2005085"/>
                  <a:pt x="1032190" y="1997830"/>
                  <a:pt x="1032190" y="1980903"/>
                </a:cubicBezTo>
                <a:cubicBezTo>
                  <a:pt x="1024938" y="1983322"/>
                  <a:pt x="1003182" y="1992994"/>
                  <a:pt x="995930" y="1997830"/>
                </a:cubicBezTo>
                <a:cubicBezTo>
                  <a:pt x="995930" y="1956722"/>
                  <a:pt x="966922" y="1942214"/>
                  <a:pt x="945166" y="1905942"/>
                </a:cubicBezTo>
                <a:cubicBezTo>
                  <a:pt x="940332" y="1893851"/>
                  <a:pt x="923412" y="1896269"/>
                  <a:pt x="920994" y="1874506"/>
                </a:cubicBezTo>
                <a:cubicBezTo>
                  <a:pt x="925828" y="1874506"/>
                  <a:pt x="966922" y="1847907"/>
                  <a:pt x="995930" y="1847907"/>
                </a:cubicBezTo>
                <a:cubicBezTo>
                  <a:pt x="1015268" y="1847907"/>
                  <a:pt x="1037024" y="1859997"/>
                  <a:pt x="1053946" y="1847907"/>
                </a:cubicBezTo>
                <a:cubicBezTo>
                  <a:pt x="1032190" y="1814053"/>
                  <a:pt x="1022520" y="1787454"/>
                  <a:pt x="964506" y="1787454"/>
                </a:cubicBezTo>
                <a:cubicBezTo>
                  <a:pt x="928246" y="1787454"/>
                  <a:pt x="911324" y="1794708"/>
                  <a:pt x="884734" y="1804380"/>
                </a:cubicBezTo>
                <a:cubicBezTo>
                  <a:pt x="882316" y="1806799"/>
                  <a:pt x="848474" y="1823725"/>
                  <a:pt x="843640" y="1821307"/>
                </a:cubicBezTo>
                <a:cubicBezTo>
                  <a:pt x="838806" y="1828562"/>
                  <a:pt x="817050" y="1867252"/>
                  <a:pt x="817050" y="1872088"/>
                </a:cubicBezTo>
                <a:cubicBezTo>
                  <a:pt x="817050" y="1889015"/>
                  <a:pt x="841222" y="1903524"/>
                  <a:pt x="841222" y="1915614"/>
                </a:cubicBezTo>
                <a:cubicBezTo>
                  <a:pt x="841222" y="1951886"/>
                  <a:pt x="884734" y="2014757"/>
                  <a:pt x="913742" y="2031684"/>
                </a:cubicBezTo>
                <a:cubicBezTo>
                  <a:pt x="896820" y="2038938"/>
                  <a:pt x="896820" y="2065538"/>
                  <a:pt x="884734" y="2082465"/>
                </a:cubicBezTo>
                <a:cubicBezTo>
                  <a:pt x="884734" y="2082465"/>
                  <a:pt x="884734" y="2082465"/>
                  <a:pt x="870230" y="2080047"/>
                </a:cubicBezTo>
                <a:cubicBezTo>
                  <a:pt x="870230" y="2077628"/>
                  <a:pt x="867814" y="2075210"/>
                  <a:pt x="870230" y="2075210"/>
                </a:cubicBezTo>
                <a:cubicBezTo>
                  <a:pt x="865396" y="2070374"/>
                  <a:pt x="865396" y="2060702"/>
                  <a:pt x="862978" y="2055865"/>
                </a:cubicBezTo>
                <a:cubicBezTo>
                  <a:pt x="853310" y="2055865"/>
                  <a:pt x="855726" y="2055865"/>
                  <a:pt x="846058" y="2058283"/>
                </a:cubicBezTo>
                <a:cubicBezTo>
                  <a:pt x="831554" y="2063120"/>
                  <a:pt x="831554" y="2082465"/>
                  <a:pt x="809798" y="2082465"/>
                </a:cubicBezTo>
                <a:cubicBezTo>
                  <a:pt x="778372" y="2082465"/>
                  <a:pt x="773538" y="2051029"/>
                  <a:pt x="754200" y="2043775"/>
                </a:cubicBezTo>
                <a:cubicBezTo>
                  <a:pt x="754200" y="2043775"/>
                  <a:pt x="732444" y="2031684"/>
                  <a:pt x="730026" y="2026848"/>
                </a:cubicBezTo>
                <a:cubicBezTo>
                  <a:pt x="717940" y="2005085"/>
                  <a:pt x="720358" y="1983322"/>
                  <a:pt x="686516" y="1983322"/>
                </a:cubicBezTo>
                <a:cubicBezTo>
                  <a:pt x="676846" y="1983322"/>
                  <a:pt x="672012" y="1985740"/>
                  <a:pt x="664760" y="1988158"/>
                </a:cubicBezTo>
                <a:cubicBezTo>
                  <a:pt x="664760" y="1988158"/>
                  <a:pt x="664760" y="1988158"/>
                  <a:pt x="659924" y="1990576"/>
                </a:cubicBezTo>
                <a:cubicBezTo>
                  <a:pt x="659924" y="1905942"/>
                  <a:pt x="539060" y="1915614"/>
                  <a:pt x="510052" y="1852743"/>
                </a:cubicBezTo>
                <a:cubicBezTo>
                  <a:pt x="572902" y="1838234"/>
                  <a:pt x="546312" y="1809217"/>
                  <a:pt x="543894" y="1801962"/>
                </a:cubicBezTo>
                <a:cubicBezTo>
                  <a:pt x="548728" y="1799544"/>
                  <a:pt x="563232" y="1785035"/>
                  <a:pt x="563232" y="1785035"/>
                </a:cubicBezTo>
                <a:cubicBezTo>
                  <a:pt x="534226" y="1794708"/>
                  <a:pt x="456872" y="1823725"/>
                  <a:pt x="456872" y="1830980"/>
                </a:cubicBezTo>
                <a:cubicBezTo>
                  <a:pt x="456872" y="1845489"/>
                  <a:pt x="468958" y="1847907"/>
                  <a:pt x="473792" y="1847907"/>
                </a:cubicBezTo>
                <a:cubicBezTo>
                  <a:pt x="473792" y="1847907"/>
                  <a:pt x="500382" y="1852743"/>
                  <a:pt x="502800" y="1852743"/>
                </a:cubicBezTo>
                <a:cubicBezTo>
                  <a:pt x="495548" y="1862415"/>
                  <a:pt x="444784" y="1884179"/>
                  <a:pt x="427864" y="1884179"/>
                </a:cubicBezTo>
                <a:cubicBezTo>
                  <a:pt x="413360" y="1884179"/>
                  <a:pt x="365014" y="1804380"/>
                  <a:pt x="345676" y="1804380"/>
                </a:cubicBezTo>
                <a:cubicBezTo>
                  <a:pt x="321502" y="1804380"/>
                  <a:pt x="319086" y="1833398"/>
                  <a:pt x="297330" y="1838234"/>
                </a:cubicBezTo>
                <a:cubicBezTo>
                  <a:pt x="290078" y="1840652"/>
                  <a:pt x="275574" y="1845489"/>
                  <a:pt x="270740" y="1845489"/>
                </a:cubicBezTo>
                <a:cubicBezTo>
                  <a:pt x="270740" y="1845489"/>
                  <a:pt x="270740" y="1845489"/>
                  <a:pt x="265904" y="1838234"/>
                </a:cubicBezTo>
                <a:cubicBezTo>
                  <a:pt x="263488" y="1838234"/>
                  <a:pt x="261070" y="1835816"/>
                  <a:pt x="261070" y="1830980"/>
                </a:cubicBezTo>
                <a:cubicBezTo>
                  <a:pt x="261070" y="1830980"/>
                  <a:pt x="261070" y="1830980"/>
                  <a:pt x="261070" y="1787454"/>
                </a:cubicBezTo>
                <a:cubicBezTo>
                  <a:pt x="234480" y="1787454"/>
                  <a:pt x="239314" y="1731837"/>
                  <a:pt x="212724" y="1731837"/>
                </a:cubicBezTo>
                <a:cubicBezTo>
                  <a:pt x="186134" y="1731837"/>
                  <a:pt x="169212" y="1746346"/>
                  <a:pt x="135370" y="1746346"/>
                </a:cubicBezTo>
                <a:cubicBezTo>
                  <a:pt x="111196" y="1746346"/>
                  <a:pt x="89442" y="1753600"/>
                  <a:pt x="89442" y="1722164"/>
                </a:cubicBezTo>
                <a:cubicBezTo>
                  <a:pt x="89442" y="1697983"/>
                  <a:pt x="94276" y="1681056"/>
                  <a:pt x="106362" y="1661711"/>
                </a:cubicBezTo>
                <a:cubicBezTo>
                  <a:pt x="111196" y="1654457"/>
                  <a:pt x="130536" y="1649621"/>
                  <a:pt x="130536" y="1637530"/>
                </a:cubicBezTo>
                <a:cubicBezTo>
                  <a:pt x="130536" y="1618185"/>
                  <a:pt x="111196" y="1603676"/>
                  <a:pt x="111196" y="1581913"/>
                </a:cubicBezTo>
                <a:cubicBezTo>
                  <a:pt x="111196" y="1567404"/>
                  <a:pt x="125700" y="1560150"/>
                  <a:pt x="125700" y="1545641"/>
                </a:cubicBezTo>
                <a:cubicBezTo>
                  <a:pt x="125700" y="1521460"/>
                  <a:pt x="116032" y="1482770"/>
                  <a:pt x="94276" y="1482770"/>
                </a:cubicBezTo>
                <a:cubicBezTo>
                  <a:pt x="72520" y="1482770"/>
                  <a:pt x="58016" y="1485188"/>
                  <a:pt x="38678" y="1485188"/>
                </a:cubicBezTo>
                <a:cubicBezTo>
                  <a:pt x="26592" y="1485188"/>
                  <a:pt x="14504" y="1485188"/>
                  <a:pt x="0" y="1487606"/>
                </a:cubicBezTo>
                <a:cubicBezTo>
                  <a:pt x="2418" y="1448916"/>
                  <a:pt x="36260" y="1456171"/>
                  <a:pt x="36260" y="1412645"/>
                </a:cubicBezTo>
                <a:cubicBezTo>
                  <a:pt x="36260" y="1388463"/>
                  <a:pt x="60434" y="1340101"/>
                  <a:pt x="79772" y="1340101"/>
                </a:cubicBezTo>
                <a:cubicBezTo>
                  <a:pt x="96694" y="1340101"/>
                  <a:pt x="101528" y="1366700"/>
                  <a:pt x="120866" y="1366700"/>
                </a:cubicBezTo>
                <a:cubicBezTo>
                  <a:pt x="135370" y="1366700"/>
                  <a:pt x="161960" y="1347355"/>
                  <a:pt x="108780" y="1296575"/>
                </a:cubicBezTo>
                <a:cubicBezTo>
                  <a:pt x="91858" y="1279648"/>
                  <a:pt x="147456" y="1260303"/>
                  <a:pt x="169212" y="1260303"/>
                </a:cubicBezTo>
                <a:cubicBezTo>
                  <a:pt x="193386" y="1260303"/>
                  <a:pt x="205472" y="1267557"/>
                  <a:pt x="222392" y="1267557"/>
                </a:cubicBezTo>
                <a:cubicBezTo>
                  <a:pt x="236896" y="1267557"/>
                  <a:pt x="268322" y="1250630"/>
                  <a:pt x="282826" y="1243376"/>
                </a:cubicBezTo>
                <a:cubicBezTo>
                  <a:pt x="275574" y="1224031"/>
                  <a:pt x="263488" y="1216777"/>
                  <a:pt x="256236" y="1204686"/>
                </a:cubicBezTo>
                <a:cubicBezTo>
                  <a:pt x="277990" y="1175668"/>
                  <a:pt x="350510" y="1136978"/>
                  <a:pt x="350510" y="1100707"/>
                </a:cubicBezTo>
                <a:cubicBezTo>
                  <a:pt x="350510" y="1078944"/>
                  <a:pt x="326338" y="1074107"/>
                  <a:pt x="316668" y="1057180"/>
                </a:cubicBezTo>
                <a:cubicBezTo>
                  <a:pt x="319086" y="1054762"/>
                  <a:pt x="328754" y="1049926"/>
                  <a:pt x="328754" y="1042672"/>
                </a:cubicBezTo>
                <a:cubicBezTo>
                  <a:pt x="328754" y="1018490"/>
                  <a:pt x="297330" y="1013654"/>
                  <a:pt x="297330" y="989473"/>
                </a:cubicBezTo>
                <a:cubicBezTo>
                  <a:pt x="297330" y="977382"/>
                  <a:pt x="309416" y="970128"/>
                  <a:pt x="309416" y="958037"/>
                </a:cubicBezTo>
                <a:cubicBezTo>
                  <a:pt x="309416" y="936274"/>
                  <a:pt x="287660" y="924184"/>
                  <a:pt x="287660" y="904839"/>
                </a:cubicBezTo>
                <a:cubicBezTo>
                  <a:pt x="287660" y="885494"/>
                  <a:pt x="306998" y="878239"/>
                  <a:pt x="306998" y="858894"/>
                </a:cubicBezTo>
                <a:cubicBezTo>
                  <a:pt x="306998" y="834713"/>
                  <a:pt x="268322" y="837131"/>
                  <a:pt x="268322" y="817786"/>
                </a:cubicBezTo>
                <a:cubicBezTo>
                  <a:pt x="268322" y="791187"/>
                  <a:pt x="306998" y="771842"/>
                  <a:pt x="321502" y="762169"/>
                </a:cubicBezTo>
                <a:cubicBezTo>
                  <a:pt x="348092" y="759751"/>
                  <a:pt x="348092" y="762169"/>
                  <a:pt x="350510" y="762169"/>
                </a:cubicBezTo>
                <a:cubicBezTo>
                  <a:pt x="386770" y="762169"/>
                  <a:pt x="502800" y="820204"/>
                  <a:pt x="553564" y="837131"/>
                </a:cubicBezTo>
                <a:cubicBezTo>
                  <a:pt x="734862" y="895166"/>
                  <a:pt x="616414" y="970128"/>
                  <a:pt x="555980" y="955619"/>
                </a:cubicBezTo>
                <a:cubicBezTo>
                  <a:pt x="512470" y="943529"/>
                  <a:pt x="488296" y="943529"/>
                  <a:pt x="442368" y="943529"/>
                </a:cubicBezTo>
                <a:cubicBezTo>
                  <a:pt x="464124" y="974964"/>
                  <a:pt x="456872" y="1040254"/>
                  <a:pt x="517304" y="1045090"/>
                </a:cubicBezTo>
                <a:cubicBezTo>
                  <a:pt x="517304" y="1045090"/>
                  <a:pt x="517304" y="1045090"/>
                  <a:pt x="517304" y="1003982"/>
                </a:cubicBezTo>
                <a:cubicBezTo>
                  <a:pt x="640586" y="1057180"/>
                  <a:pt x="626082" y="953201"/>
                  <a:pt x="655090" y="943529"/>
                </a:cubicBezTo>
                <a:cubicBezTo>
                  <a:pt x="684098" y="933856"/>
                  <a:pt x="739696" y="960455"/>
                  <a:pt x="739696" y="924184"/>
                </a:cubicBezTo>
                <a:cubicBezTo>
                  <a:pt x="739696" y="904839"/>
                  <a:pt x="720358" y="900002"/>
                  <a:pt x="725192" y="890330"/>
                </a:cubicBezTo>
                <a:cubicBezTo>
                  <a:pt x="771120" y="750079"/>
                  <a:pt x="795294" y="841967"/>
                  <a:pt x="778372" y="885494"/>
                </a:cubicBezTo>
                <a:cubicBezTo>
                  <a:pt x="773538" y="897584"/>
                  <a:pt x="790460" y="907257"/>
                  <a:pt x="804964" y="907257"/>
                </a:cubicBezTo>
                <a:cubicBezTo>
                  <a:pt x="843640" y="907257"/>
                  <a:pt x="1003182" y="764588"/>
                  <a:pt x="1027356" y="827459"/>
                </a:cubicBezTo>
                <a:cubicBezTo>
                  <a:pt x="1075702" y="851640"/>
                  <a:pt x="1143386" y="805696"/>
                  <a:pt x="1177228" y="805696"/>
                </a:cubicBezTo>
                <a:cubicBezTo>
                  <a:pt x="1196566" y="805696"/>
                  <a:pt x="1230408" y="870985"/>
                  <a:pt x="1235244" y="788769"/>
                </a:cubicBezTo>
                <a:cubicBezTo>
                  <a:pt x="1237660" y="781514"/>
                  <a:pt x="1189314" y="733152"/>
                  <a:pt x="1334352" y="771842"/>
                </a:cubicBezTo>
                <a:cubicBezTo>
                  <a:pt x="1387534" y="783933"/>
                  <a:pt x="1530154" y="887912"/>
                  <a:pt x="1469722" y="796023"/>
                </a:cubicBezTo>
                <a:cubicBezTo>
                  <a:pt x="1445548" y="769424"/>
                  <a:pt x="1423792" y="737988"/>
                  <a:pt x="1423792" y="689626"/>
                </a:cubicBezTo>
                <a:cubicBezTo>
                  <a:pt x="1423792" y="648518"/>
                  <a:pt x="1510816" y="573556"/>
                  <a:pt x="1556744" y="580810"/>
                </a:cubicBezTo>
                <a:cubicBezTo>
                  <a:pt x="1646184" y="600155"/>
                  <a:pt x="1588170" y="614664"/>
                  <a:pt x="1588170" y="650936"/>
                </a:cubicBezTo>
                <a:cubicBezTo>
                  <a:pt x="1588170" y="684789"/>
                  <a:pt x="1600256" y="844386"/>
                  <a:pt x="1643768" y="844386"/>
                </a:cubicBezTo>
                <a:cubicBezTo>
                  <a:pt x="1680028" y="844386"/>
                  <a:pt x="1612342" y="767006"/>
                  <a:pt x="1636516" y="742824"/>
                </a:cubicBezTo>
                <a:cubicBezTo>
                  <a:pt x="1667940" y="706553"/>
                  <a:pt x="1622012" y="675117"/>
                  <a:pt x="1614760" y="646099"/>
                </a:cubicBezTo>
                <a:cubicBezTo>
                  <a:pt x="1641350" y="631591"/>
                  <a:pt x="1665524" y="617082"/>
                  <a:pt x="1670358" y="580810"/>
                </a:cubicBezTo>
                <a:cubicBezTo>
                  <a:pt x="1684862" y="600155"/>
                  <a:pt x="1680028" y="699298"/>
                  <a:pt x="1742878" y="614664"/>
                </a:cubicBezTo>
                <a:cubicBezTo>
                  <a:pt x="1817814" y="614664"/>
                  <a:pt x="1825066" y="629173"/>
                  <a:pt x="1849238" y="614664"/>
                </a:cubicBezTo>
                <a:cubicBezTo>
                  <a:pt x="1844404" y="597737"/>
                  <a:pt x="1832318" y="583228"/>
                  <a:pt x="1832318" y="571138"/>
                </a:cubicBezTo>
                <a:cubicBezTo>
                  <a:pt x="1832318" y="510685"/>
                  <a:pt x="1965268" y="522775"/>
                  <a:pt x="2001528" y="522775"/>
                </a:cubicBezTo>
                <a:cubicBezTo>
                  <a:pt x="2025702" y="522775"/>
                  <a:pt x="2030536" y="479248"/>
                  <a:pt x="2047458" y="464740"/>
                </a:cubicBezTo>
                <a:cubicBezTo>
                  <a:pt x="2124812" y="394614"/>
                  <a:pt x="2274684" y="384942"/>
                  <a:pt x="2310944" y="372851"/>
                </a:cubicBezTo>
                <a:cubicBezTo>
                  <a:pt x="2298856" y="423632"/>
                  <a:pt x="2436644" y="368015"/>
                  <a:pt x="2455982" y="353506"/>
                </a:cubicBezTo>
                <a:cubicBezTo>
                  <a:pt x="2484990" y="329325"/>
                  <a:pt x="2509162" y="288217"/>
                  <a:pt x="2562344" y="288217"/>
                </a:cubicBezTo>
                <a:close/>
                <a:moveTo>
                  <a:pt x="2668890" y="247455"/>
                </a:moveTo>
                <a:cubicBezTo>
                  <a:pt x="2666392" y="254867"/>
                  <a:pt x="2661396" y="262278"/>
                  <a:pt x="2653902" y="262278"/>
                </a:cubicBezTo>
                <a:cubicBezTo>
                  <a:pt x="2641412" y="262278"/>
                  <a:pt x="2633918" y="254867"/>
                  <a:pt x="2631420" y="249926"/>
                </a:cubicBezTo>
                <a:cubicBezTo>
                  <a:pt x="2653902" y="244985"/>
                  <a:pt x="2658898" y="249926"/>
                  <a:pt x="2668890" y="247455"/>
                </a:cubicBezTo>
                <a:close/>
                <a:moveTo>
                  <a:pt x="2508438" y="164285"/>
                </a:moveTo>
                <a:cubicBezTo>
                  <a:pt x="2517994" y="164285"/>
                  <a:pt x="2517994" y="164285"/>
                  <a:pt x="2522772" y="164285"/>
                </a:cubicBezTo>
                <a:cubicBezTo>
                  <a:pt x="2522772" y="181176"/>
                  <a:pt x="2527550" y="181176"/>
                  <a:pt x="2520384" y="188415"/>
                </a:cubicBezTo>
                <a:cubicBezTo>
                  <a:pt x="2527550" y="186002"/>
                  <a:pt x="2532330" y="178763"/>
                  <a:pt x="2539496" y="178763"/>
                </a:cubicBezTo>
                <a:cubicBezTo>
                  <a:pt x="2553832" y="178763"/>
                  <a:pt x="2596836" y="205305"/>
                  <a:pt x="2596836" y="219783"/>
                </a:cubicBezTo>
                <a:cubicBezTo>
                  <a:pt x="2596836" y="246326"/>
                  <a:pt x="2541886" y="251152"/>
                  <a:pt x="2522772" y="246326"/>
                </a:cubicBezTo>
                <a:cubicBezTo>
                  <a:pt x="2517994" y="246326"/>
                  <a:pt x="2486934" y="253565"/>
                  <a:pt x="2486934" y="253565"/>
                </a:cubicBezTo>
                <a:lnTo>
                  <a:pt x="2429594" y="268043"/>
                </a:lnTo>
                <a:cubicBezTo>
                  <a:pt x="2417648" y="268043"/>
                  <a:pt x="2415260" y="263217"/>
                  <a:pt x="2415260" y="253565"/>
                </a:cubicBezTo>
                <a:cubicBezTo>
                  <a:pt x="2415260" y="236674"/>
                  <a:pt x="2427204" y="236674"/>
                  <a:pt x="2434372" y="229435"/>
                </a:cubicBezTo>
                <a:cubicBezTo>
                  <a:pt x="2458264" y="205305"/>
                  <a:pt x="2467822" y="164285"/>
                  <a:pt x="2508438" y="164285"/>
                </a:cubicBezTo>
                <a:close/>
                <a:moveTo>
                  <a:pt x="2184686" y="115287"/>
                </a:moveTo>
                <a:cubicBezTo>
                  <a:pt x="2189490" y="115287"/>
                  <a:pt x="2218312" y="129338"/>
                  <a:pt x="2227920" y="131680"/>
                </a:cubicBezTo>
                <a:cubicBezTo>
                  <a:pt x="2225518" y="150414"/>
                  <a:pt x="2189490" y="152756"/>
                  <a:pt x="2177480" y="152756"/>
                </a:cubicBezTo>
                <a:cubicBezTo>
                  <a:pt x="2170276" y="152756"/>
                  <a:pt x="2155864" y="136363"/>
                  <a:pt x="2155864" y="126996"/>
                </a:cubicBezTo>
                <a:cubicBezTo>
                  <a:pt x="2155864" y="115287"/>
                  <a:pt x="2177480" y="115287"/>
                  <a:pt x="2184686" y="115287"/>
                </a:cubicBezTo>
                <a:close/>
                <a:moveTo>
                  <a:pt x="919964" y="100664"/>
                </a:moveTo>
                <a:lnTo>
                  <a:pt x="912776" y="108030"/>
                </a:lnTo>
                <a:cubicBezTo>
                  <a:pt x="912776" y="108030"/>
                  <a:pt x="912776" y="108030"/>
                  <a:pt x="912776" y="106802"/>
                </a:cubicBezTo>
                <a:lnTo>
                  <a:pt x="912776" y="103769"/>
                </a:lnTo>
                <a:close/>
                <a:moveTo>
                  <a:pt x="1144562" y="97994"/>
                </a:moveTo>
                <a:cubicBezTo>
                  <a:pt x="1158802" y="97994"/>
                  <a:pt x="1168296" y="102798"/>
                  <a:pt x="1173044" y="110003"/>
                </a:cubicBezTo>
                <a:cubicBezTo>
                  <a:pt x="1151682" y="110003"/>
                  <a:pt x="1154056" y="126816"/>
                  <a:pt x="1139814" y="126816"/>
                </a:cubicBezTo>
                <a:cubicBezTo>
                  <a:pt x="1132694" y="126816"/>
                  <a:pt x="1125572" y="114807"/>
                  <a:pt x="1118452" y="114807"/>
                </a:cubicBezTo>
                <a:cubicBezTo>
                  <a:pt x="1116078" y="126816"/>
                  <a:pt x="1111332" y="126816"/>
                  <a:pt x="1101838" y="126816"/>
                </a:cubicBezTo>
                <a:cubicBezTo>
                  <a:pt x="1097090" y="126816"/>
                  <a:pt x="1092344" y="122012"/>
                  <a:pt x="1092344" y="119610"/>
                </a:cubicBezTo>
                <a:cubicBezTo>
                  <a:pt x="1092344" y="102798"/>
                  <a:pt x="1132694" y="97994"/>
                  <a:pt x="1144562" y="97994"/>
                </a:cubicBezTo>
                <a:close/>
                <a:moveTo>
                  <a:pt x="819316" y="66291"/>
                </a:moveTo>
                <a:cubicBezTo>
                  <a:pt x="845676" y="66291"/>
                  <a:pt x="862450" y="81022"/>
                  <a:pt x="881622" y="81022"/>
                </a:cubicBezTo>
                <a:cubicBezTo>
                  <a:pt x="898396" y="81022"/>
                  <a:pt x="905586" y="66291"/>
                  <a:pt x="919964" y="66291"/>
                </a:cubicBezTo>
                <a:cubicBezTo>
                  <a:pt x="934344" y="66291"/>
                  <a:pt x="946326" y="76112"/>
                  <a:pt x="951118" y="78567"/>
                </a:cubicBezTo>
                <a:cubicBezTo>
                  <a:pt x="951118" y="98209"/>
                  <a:pt x="936740" y="88388"/>
                  <a:pt x="924758" y="98209"/>
                </a:cubicBezTo>
                <a:cubicBezTo>
                  <a:pt x="919964" y="98209"/>
                  <a:pt x="917568" y="98209"/>
                  <a:pt x="912776" y="98209"/>
                </a:cubicBezTo>
                <a:lnTo>
                  <a:pt x="912776" y="103769"/>
                </a:lnTo>
                <a:lnTo>
                  <a:pt x="908506" y="105613"/>
                </a:lnTo>
                <a:cubicBezTo>
                  <a:pt x="897948" y="107109"/>
                  <a:pt x="889410" y="100664"/>
                  <a:pt x="876830" y="108030"/>
                </a:cubicBezTo>
                <a:cubicBezTo>
                  <a:pt x="867244" y="112940"/>
                  <a:pt x="864848" y="132582"/>
                  <a:pt x="855262" y="132582"/>
                </a:cubicBezTo>
                <a:cubicBezTo>
                  <a:pt x="850468" y="130127"/>
                  <a:pt x="845676" y="125216"/>
                  <a:pt x="843280" y="122761"/>
                </a:cubicBezTo>
                <a:cubicBezTo>
                  <a:pt x="828900" y="122761"/>
                  <a:pt x="816918" y="117851"/>
                  <a:pt x="814522" y="108030"/>
                </a:cubicBezTo>
                <a:cubicBezTo>
                  <a:pt x="824108" y="103119"/>
                  <a:pt x="828900" y="103119"/>
                  <a:pt x="836090" y="100664"/>
                </a:cubicBezTo>
                <a:cubicBezTo>
                  <a:pt x="826504" y="100664"/>
                  <a:pt x="821712" y="98209"/>
                  <a:pt x="816918" y="98209"/>
                </a:cubicBezTo>
                <a:cubicBezTo>
                  <a:pt x="824108" y="93298"/>
                  <a:pt x="828900" y="93298"/>
                  <a:pt x="833694" y="88388"/>
                </a:cubicBezTo>
                <a:cubicBezTo>
                  <a:pt x="824108" y="85933"/>
                  <a:pt x="819316" y="78567"/>
                  <a:pt x="809730" y="78567"/>
                </a:cubicBezTo>
                <a:cubicBezTo>
                  <a:pt x="797748" y="78567"/>
                  <a:pt x="778576" y="93298"/>
                  <a:pt x="761802" y="93298"/>
                </a:cubicBezTo>
                <a:cubicBezTo>
                  <a:pt x="754612" y="93298"/>
                  <a:pt x="747422" y="88388"/>
                  <a:pt x="737836" y="88388"/>
                </a:cubicBezTo>
                <a:cubicBezTo>
                  <a:pt x="747422" y="71201"/>
                  <a:pt x="797748" y="66291"/>
                  <a:pt x="819316" y="66291"/>
                </a:cubicBezTo>
                <a:close/>
                <a:moveTo>
                  <a:pt x="1220994" y="57643"/>
                </a:moveTo>
                <a:cubicBezTo>
                  <a:pt x="1255230" y="57643"/>
                  <a:pt x="1255230" y="57643"/>
                  <a:pt x="1255230" y="57643"/>
                </a:cubicBezTo>
                <a:cubicBezTo>
                  <a:pt x="1252784" y="62254"/>
                  <a:pt x="1247894" y="66866"/>
                  <a:pt x="1245448" y="66866"/>
                </a:cubicBezTo>
                <a:cubicBezTo>
                  <a:pt x="1252784" y="66866"/>
                  <a:pt x="1269904" y="66866"/>
                  <a:pt x="1279684" y="66866"/>
                </a:cubicBezTo>
                <a:cubicBezTo>
                  <a:pt x="1279684" y="76089"/>
                  <a:pt x="1279684" y="76089"/>
                  <a:pt x="1279684" y="80700"/>
                </a:cubicBezTo>
                <a:cubicBezTo>
                  <a:pt x="1272348" y="89923"/>
                  <a:pt x="1262566" y="85312"/>
                  <a:pt x="1252784" y="85312"/>
                </a:cubicBezTo>
                <a:cubicBezTo>
                  <a:pt x="1257676" y="99146"/>
                  <a:pt x="1257676" y="99146"/>
                  <a:pt x="1257676" y="99146"/>
                </a:cubicBezTo>
                <a:cubicBezTo>
                  <a:pt x="1252784" y="101452"/>
                  <a:pt x="1198984" y="103758"/>
                  <a:pt x="1198984" y="99146"/>
                </a:cubicBezTo>
                <a:cubicBezTo>
                  <a:pt x="1198984" y="83006"/>
                  <a:pt x="1206320" y="76089"/>
                  <a:pt x="1220994" y="71477"/>
                </a:cubicBezTo>
                <a:cubicBezTo>
                  <a:pt x="1218548" y="62254"/>
                  <a:pt x="1220994" y="59949"/>
                  <a:pt x="1220994" y="57643"/>
                </a:cubicBezTo>
                <a:close/>
                <a:moveTo>
                  <a:pt x="2129924" y="40350"/>
                </a:moveTo>
                <a:cubicBezTo>
                  <a:pt x="2168354" y="40350"/>
                  <a:pt x="2168354" y="40350"/>
                  <a:pt x="2168354" y="40350"/>
                </a:cubicBezTo>
                <a:lnTo>
                  <a:pt x="2173156" y="49958"/>
                </a:lnTo>
                <a:cubicBezTo>
                  <a:pt x="2156344" y="52360"/>
                  <a:pt x="2137130" y="54762"/>
                  <a:pt x="2129924" y="40350"/>
                </a:cubicBezTo>
                <a:close/>
                <a:moveTo>
                  <a:pt x="2290036" y="34586"/>
                </a:moveTo>
                <a:cubicBezTo>
                  <a:pt x="2319022" y="34586"/>
                  <a:pt x="2335932" y="63563"/>
                  <a:pt x="2352840" y="75637"/>
                </a:cubicBezTo>
                <a:cubicBezTo>
                  <a:pt x="2343178" y="80467"/>
                  <a:pt x="2345594" y="78052"/>
                  <a:pt x="2340762" y="78052"/>
                </a:cubicBezTo>
                <a:cubicBezTo>
                  <a:pt x="2343178" y="90126"/>
                  <a:pt x="2340762" y="92541"/>
                  <a:pt x="2340762" y="99785"/>
                </a:cubicBezTo>
                <a:cubicBezTo>
                  <a:pt x="2340762" y="104615"/>
                  <a:pt x="2328686" y="114274"/>
                  <a:pt x="2321438" y="119104"/>
                </a:cubicBezTo>
                <a:cubicBezTo>
                  <a:pt x="2331100" y="114274"/>
                  <a:pt x="2335932" y="119104"/>
                  <a:pt x="2343178" y="119104"/>
                </a:cubicBezTo>
                <a:cubicBezTo>
                  <a:pt x="2355256" y="119104"/>
                  <a:pt x="2362502" y="128763"/>
                  <a:pt x="2374580" y="128763"/>
                </a:cubicBezTo>
                <a:cubicBezTo>
                  <a:pt x="2381826" y="128763"/>
                  <a:pt x="2389074" y="128763"/>
                  <a:pt x="2396320" y="128763"/>
                </a:cubicBezTo>
                <a:cubicBezTo>
                  <a:pt x="2418060" y="128763"/>
                  <a:pt x="2418060" y="136007"/>
                  <a:pt x="2432552" y="150496"/>
                </a:cubicBezTo>
                <a:cubicBezTo>
                  <a:pt x="2420476" y="157741"/>
                  <a:pt x="2422890" y="160155"/>
                  <a:pt x="2422890" y="172229"/>
                </a:cubicBezTo>
                <a:cubicBezTo>
                  <a:pt x="2422890" y="181889"/>
                  <a:pt x="2408398" y="184303"/>
                  <a:pt x="2401152" y="184303"/>
                </a:cubicBezTo>
                <a:cubicBezTo>
                  <a:pt x="2408398" y="186718"/>
                  <a:pt x="2418060" y="191548"/>
                  <a:pt x="2418060" y="198792"/>
                </a:cubicBezTo>
                <a:cubicBezTo>
                  <a:pt x="2418060" y="208451"/>
                  <a:pt x="2405982" y="213281"/>
                  <a:pt x="2396320" y="213281"/>
                </a:cubicBezTo>
                <a:cubicBezTo>
                  <a:pt x="2350424" y="213281"/>
                  <a:pt x="2316608" y="193962"/>
                  <a:pt x="2277958" y="193962"/>
                </a:cubicBezTo>
                <a:cubicBezTo>
                  <a:pt x="2263466" y="193962"/>
                  <a:pt x="2236894" y="164985"/>
                  <a:pt x="2219986" y="155326"/>
                </a:cubicBezTo>
                <a:cubicBezTo>
                  <a:pt x="2256220" y="145667"/>
                  <a:pt x="2265882" y="133593"/>
                  <a:pt x="2299698" y="121519"/>
                </a:cubicBezTo>
                <a:cubicBezTo>
                  <a:pt x="2290036" y="121519"/>
                  <a:pt x="2263466" y="121519"/>
                  <a:pt x="2256220" y="121519"/>
                </a:cubicBezTo>
                <a:cubicBezTo>
                  <a:pt x="2227232" y="121519"/>
                  <a:pt x="2205492" y="111859"/>
                  <a:pt x="2178922" y="97371"/>
                </a:cubicBezTo>
                <a:cubicBezTo>
                  <a:pt x="2222402" y="85297"/>
                  <a:pt x="2239310" y="34586"/>
                  <a:pt x="2290036" y="34586"/>
                </a:cubicBezTo>
                <a:close/>
                <a:moveTo>
                  <a:pt x="1357410" y="25940"/>
                </a:moveTo>
                <a:cubicBezTo>
                  <a:pt x="1371914" y="60238"/>
                  <a:pt x="1371914" y="60238"/>
                  <a:pt x="1371914" y="60238"/>
                </a:cubicBezTo>
                <a:cubicBezTo>
                  <a:pt x="1364662" y="65138"/>
                  <a:pt x="1323568" y="74938"/>
                  <a:pt x="1313900" y="74938"/>
                </a:cubicBezTo>
                <a:cubicBezTo>
                  <a:pt x="1301812" y="74938"/>
                  <a:pt x="1296978" y="67588"/>
                  <a:pt x="1296978" y="57789"/>
                </a:cubicBezTo>
                <a:cubicBezTo>
                  <a:pt x="1296978" y="43089"/>
                  <a:pt x="1340490" y="25940"/>
                  <a:pt x="1357410" y="25940"/>
                </a:cubicBezTo>
                <a:close/>
                <a:moveTo>
                  <a:pt x="1168152" y="0"/>
                </a:moveTo>
                <a:cubicBezTo>
                  <a:pt x="1170598" y="0"/>
                  <a:pt x="1170598" y="9927"/>
                  <a:pt x="1170598" y="12409"/>
                </a:cubicBezTo>
                <a:cubicBezTo>
                  <a:pt x="1165704" y="17373"/>
                  <a:pt x="1160810" y="22337"/>
                  <a:pt x="1160810" y="27301"/>
                </a:cubicBezTo>
                <a:cubicBezTo>
                  <a:pt x="1143680" y="39710"/>
                  <a:pt x="1121656" y="44674"/>
                  <a:pt x="1111868" y="57083"/>
                </a:cubicBezTo>
                <a:cubicBezTo>
                  <a:pt x="1141234" y="59565"/>
                  <a:pt x="1148574" y="62047"/>
                  <a:pt x="1173046" y="71975"/>
                </a:cubicBezTo>
                <a:cubicBezTo>
                  <a:pt x="1163258" y="79420"/>
                  <a:pt x="1153468" y="76938"/>
                  <a:pt x="1141234" y="76938"/>
                </a:cubicBezTo>
                <a:cubicBezTo>
                  <a:pt x="1126550" y="76938"/>
                  <a:pt x="1109420" y="89348"/>
                  <a:pt x="1097184" y="89348"/>
                </a:cubicBezTo>
                <a:cubicBezTo>
                  <a:pt x="1089842" y="89348"/>
                  <a:pt x="1045794" y="69493"/>
                  <a:pt x="1043348" y="69493"/>
                </a:cubicBezTo>
                <a:cubicBezTo>
                  <a:pt x="1050688" y="64529"/>
                  <a:pt x="1053136" y="62047"/>
                  <a:pt x="1058030" y="57083"/>
                </a:cubicBezTo>
                <a:cubicBezTo>
                  <a:pt x="1102078" y="57083"/>
                  <a:pt x="1102078" y="57083"/>
                  <a:pt x="1102078" y="57083"/>
                </a:cubicBezTo>
                <a:cubicBezTo>
                  <a:pt x="1089842" y="52120"/>
                  <a:pt x="1094738" y="49638"/>
                  <a:pt x="1084948" y="54601"/>
                </a:cubicBezTo>
                <a:cubicBezTo>
                  <a:pt x="1084948" y="39710"/>
                  <a:pt x="1084948" y="39710"/>
                  <a:pt x="1084948" y="39710"/>
                </a:cubicBezTo>
                <a:cubicBezTo>
                  <a:pt x="1116762" y="39710"/>
                  <a:pt x="1116762" y="19855"/>
                  <a:pt x="1148574" y="19855"/>
                </a:cubicBezTo>
                <a:cubicBezTo>
                  <a:pt x="1151022" y="9927"/>
                  <a:pt x="1158364" y="0"/>
                  <a:pt x="1168152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vert="horz" wrap="square" lIns="45714" tIns="22857" rIns="45714" bIns="22857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>
              <a:ea typeface="Lato" charset="0"/>
              <a:cs typeface="Lato" charset="0"/>
            </a:endParaRPr>
          </a:p>
        </p:txBody>
      </p:sp>
      <p:sp>
        <p:nvSpPr>
          <p:cNvPr id="19" name="Rounded Rectangle 106"/>
          <p:cNvSpPr/>
          <p:nvPr/>
        </p:nvSpPr>
        <p:spPr>
          <a:xfrm>
            <a:off x="9800219" y="3822995"/>
            <a:ext cx="1478149" cy="35195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smtClean="0">
                <a:solidFill>
                  <a:schemeClr val="bg1"/>
                </a:solidFill>
                <a:ea typeface="Lato" charset="0"/>
                <a:cs typeface="Lato" charset="0"/>
              </a:rPr>
              <a:t>AASIA</a:t>
            </a:r>
            <a:endParaRPr lang="en-US" sz="1600" b="1" dirty="0">
              <a:solidFill>
                <a:schemeClr val="bg1"/>
              </a:solidFill>
              <a:ea typeface="Lato" charset="0"/>
              <a:cs typeface="Lato" charset="0"/>
            </a:endParaRPr>
          </a:p>
        </p:txBody>
      </p:sp>
      <p:graphicFrame>
        <p:nvGraphicFramePr>
          <p:cNvPr id="20" name="Chart 117"/>
          <p:cNvGraphicFramePr/>
          <p:nvPr>
            <p:extLst>
              <p:ext uri="{D42A27DB-BD31-4B8C-83A1-F6EECF244321}">
                <p14:modId xmlns:p14="http://schemas.microsoft.com/office/powerpoint/2010/main" val="984355787"/>
              </p:ext>
            </p:extLst>
          </p:nvPr>
        </p:nvGraphicFramePr>
        <p:xfrm>
          <a:off x="9597286" y="4400452"/>
          <a:ext cx="1884015" cy="1884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Tekstin paikkamerkki 2"/>
          <p:cNvSpPr>
            <a:spLocks noGrp="1"/>
          </p:cNvSpPr>
          <p:nvPr>
            <p:ph type="body" sz="quarter" idx="10" hasCustomPrompt="1"/>
          </p:nvPr>
        </p:nvSpPr>
        <p:spPr>
          <a:xfrm>
            <a:off x="1388269" y="5093945"/>
            <a:ext cx="933450" cy="461169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 dirty="0" smtClean="0"/>
              <a:t>NRO</a:t>
            </a:r>
            <a:endParaRPr lang="fi-FI" dirty="0"/>
          </a:p>
        </p:txBody>
      </p:sp>
      <p:sp>
        <p:nvSpPr>
          <p:cNvPr id="22" name="Tekstin paikkamerkki 2"/>
          <p:cNvSpPr>
            <a:spLocks noGrp="1"/>
          </p:cNvSpPr>
          <p:nvPr>
            <p:ph type="body" sz="quarter" idx="11" hasCustomPrompt="1"/>
          </p:nvPr>
        </p:nvSpPr>
        <p:spPr>
          <a:xfrm>
            <a:off x="4274949" y="5093945"/>
            <a:ext cx="933450" cy="461169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 dirty="0" smtClean="0"/>
              <a:t>NRO</a:t>
            </a:r>
            <a:endParaRPr lang="fi-FI" dirty="0"/>
          </a:p>
        </p:txBody>
      </p:sp>
      <p:sp>
        <p:nvSpPr>
          <p:cNvPr id="23" name="Tekstin paikkamerkki 2"/>
          <p:cNvSpPr>
            <a:spLocks noGrp="1"/>
          </p:cNvSpPr>
          <p:nvPr>
            <p:ph type="body" sz="quarter" idx="12" hasCustomPrompt="1"/>
          </p:nvPr>
        </p:nvSpPr>
        <p:spPr>
          <a:xfrm>
            <a:off x="7161945" y="5093945"/>
            <a:ext cx="933450" cy="461169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 dirty="0" smtClean="0"/>
              <a:t>NRO</a:t>
            </a:r>
            <a:endParaRPr lang="fi-FI" dirty="0"/>
          </a:p>
        </p:txBody>
      </p:sp>
      <p:sp>
        <p:nvSpPr>
          <p:cNvPr id="24" name="Tekstin paikkamerkki 2"/>
          <p:cNvSpPr>
            <a:spLocks noGrp="1"/>
          </p:cNvSpPr>
          <p:nvPr>
            <p:ph type="body" sz="quarter" idx="13" hasCustomPrompt="1"/>
          </p:nvPr>
        </p:nvSpPr>
        <p:spPr>
          <a:xfrm>
            <a:off x="10072568" y="5093945"/>
            <a:ext cx="933450" cy="461169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fi-FI" dirty="0" smtClean="0"/>
              <a:t>NRO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12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 Left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0"/>
          <p:cNvSpPr>
            <a:spLocks noGrp="1"/>
          </p:cNvSpPr>
          <p:nvPr>
            <p:ph type="title" hasCustomPrompt="1"/>
          </p:nvPr>
        </p:nvSpPr>
        <p:spPr>
          <a:xfrm>
            <a:off x="0" y="365126"/>
            <a:ext cx="5689600" cy="478155"/>
          </a:xfrm>
        </p:spPr>
        <p:txBody>
          <a:bodyPr>
            <a:noAutofit/>
          </a:bodyPr>
          <a:lstStyle>
            <a:lvl1pPr>
              <a:defRPr sz="4400" baseline="0"/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19" name="Shape 2127"/>
          <p:cNvSpPr/>
          <p:nvPr/>
        </p:nvSpPr>
        <p:spPr>
          <a:xfrm>
            <a:off x="630146" y="1553232"/>
            <a:ext cx="4169879" cy="697730"/>
          </a:xfrm>
          <a:prstGeom prst="roundRect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</a:ln>
          <a:effectLst/>
        </p:spPr>
        <p:txBody>
          <a:bodyPr wrap="square" lIns="19048" tIns="19048" rIns="19048" bIns="19048" numCol="1" anchor="ctr">
            <a:noAutofit/>
          </a:bodyPr>
          <a:lstStyle/>
          <a:p>
            <a:pPr lvl="0" algn="ctr"/>
            <a:endParaRPr sz="900" b="1" dirty="0">
              <a:ea typeface="Lato" charset="0"/>
              <a:cs typeface="Lato" charset="0"/>
            </a:endParaRPr>
          </a:p>
        </p:txBody>
      </p:sp>
      <p:sp>
        <p:nvSpPr>
          <p:cNvPr id="20" name="Shape 2140"/>
          <p:cNvSpPr/>
          <p:nvPr/>
        </p:nvSpPr>
        <p:spPr>
          <a:xfrm>
            <a:off x="3396052" y="2082502"/>
            <a:ext cx="1240608" cy="336916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9048" tIns="19048" rIns="19048" bIns="19048" numCol="1" anchor="ctr">
            <a:noAutofit/>
          </a:bodyPr>
          <a:lstStyle/>
          <a:p>
            <a:pPr lvl="0" algn="ctr"/>
            <a:endParaRPr sz="1200" b="1" dirty="0">
              <a:solidFill>
                <a:schemeClr val="bg1"/>
              </a:solidFill>
              <a:ea typeface="Lato" charset="0"/>
              <a:cs typeface="Lato" charset="0"/>
            </a:endParaRPr>
          </a:p>
        </p:txBody>
      </p:sp>
      <p:sp>
        <p:nvSpPr>
          <p:cNvPr id="21" name="Shape 2127"/>
          <p:cNvSpPr/>
          <p:nvPr/>
        </p:nvSpPr>
        <p:spPr>
          <a:xfrm flipH="1">
            <a:off x="630146" y="2720712"/>
            <a:ext cx="4169879" cy="697730"/>
          </a:xfrm>
          <a:prstGeom prst="roundRect">
            <a:avLst/>
          </a:prstGeom>
          <a:noFill/>
          <a:ln w="25400" cap="flat">
            <a:solidFill>
              <a:schemeClr val="accent2"/>
            </a:solidFill>
            <a:prstDash val="solid"/>
            <a:miter lim="400000"/>
          </a:ln>
          <a:effectLst/>
        </p:spPr>
        <p:txBody>
          <a:bodyPr wrap="square" lIns="19048" tIns="19048" rIns="19048" bIns="19048" numCol="1" anchor="ctr">
            <a:noAutofit/>
          </a:bodyPr>
          <a:lstStyle/>
          <a:p>
            <a:pPr lvl="0" algn="ctr"/>
            <a:endParaRPr sz="900" b="1" dirty="0">
              <a:ea typeface="Lato" charset="0"/>
              <a:cs typeface="Lato" charset="0"/>
            </a:endParaRPr>
          </a:p>
        </p:txBody>
      </p:sp>
      <p:sp>
        <p:nvSpPr>
          <p:cNvPr id="22" name="Shape 2140"/>
          <p:cNvSpPr/>
          <p:nvPr/>
        </p:nvSpPr>
        <p:spPr>
          <a:xfrm flipH="1">
            <a:off x="793510" y="3249982"/>
            <a:ext cx="1240608" cy="336916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9048" tIns="19048" rIns="19048" bIns="19048" numCol="1" anchor="ctr">
            <a:noAutofit/>
          </a:bodyPr>
          <a:lstStyle/>
          <a:p>
            <a:pPr lvl="0" algn="ctr"/>
            <a:endParaRPr sz="1200" b="1" dirty="0">
              <a:solidFill>
                <a:schemeClr val="bg1"/>
              </a:solidFill>
              <a:ea typeface="Lato" charset="0"/>
              <a:cs typeface="Lato" charset="0"/>
            </a:endParaRPr>
          </a:p>
        </p:txBody>
      </p:sp>
      <p:sp>
        <p:nvSpPr>
          <p:cNvPr id="23" name="Shape 2127"/>
          <p:cNvSpPr/>
          <p:nvPr/>
        </p:nvSpPr>
        <p:spPr>
          <a:xfrm>
            <a:off x="630146" y="3888192"/>
            <a:ext cx="4169879" cy="697730"/>
          </a:xfrm>
          <a:prstGeom prst="roundRect">
            <a:avLst/>
          </a:prstGeom>
          <a:noFill/>
          <a:ln w="25400" cap="flat">
            <a:solidFill>
              <a:schemeClr val="accent3"/>
            </a:solidFill>
            <a:prstDash val="solid"/>
            <a:miter lim="400000"/>
          </a:ln>
          <a:effectLst/>
        </p:spPr>
        <p:txBody>
          <a:bodyPr wrap="square" lIns="19048" tIns="19048" rIns="19048" bIns="19048" numCol="1" anchor="ctr">
            <a:noAutofit/>
          </a:bodyPr>
          <a:lstStyle/>
          <a:p>
            <a:pPr lvl="0" algn="ctr"/>
            <a:endParaRPr sz="900" b="1" dirty="0">
              <a:ea typeface="Lato" charset="0"/>
              <a:cs typeface="Lato" charset="0"/>
            </a:endParaRPr>
          </a:p>
        </p:txBody>
      </p:sp>
      <p:sp>
        <p:nvSpPr>
          <p:cNvPr id="24" name="Shape 2140"/>
          <p:cNvSpPr/>
          <p:nvPr/>
        </p:nvSpPr>
        <p:spPr>
          <a:xfrm>
            <a:off x="3396052" y="4417462"/>
            <a:ext cx="1240608" cy="336916"/>
          </a:xfrm>
          <a:prstGeom prst="round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9048" tIns="19048" rIns="19048" bIns="19048" numCol="1" anchor="ctr">
            <a:noAutofit/>
          </a:bodyPr>
          <a:lstStyle/>
          <a:p>
            <a:pPr lvl="0" algn="ctr"/>
            <a:endParaRPr sz="1200" b="1" dirty="0">
              <a:solidFill>
                <a:schemeClr val="bg1"/>
              </a:solidFill>
              <a:ea typeface="Lato" charset="0"/>
              <a:cs typeface="Lato" charset="0"/>
            </a:endParaRPr>
          </a:p>
        </p:txBody>
      </p:sp>
      <p:sp>
        <p:nvSpPr>
          <p:cNvPr id="25" name="Shape 2127"/>
          <p:cNvSpPr/>
          <p:nvPr/>
        </p:nvSpPr>
        <p:spPr>
          <a:xfrm flipH="1">
            <a:off x="630146" y="5055672"/>
            <a:ext cx="4169879" cy="697730"/>
          </a:xfrm>
          <a:prstGeom prst="roundRect">
            <a:avLst/>
          </a:prstGeom>
          <a:noFill/>
          <a:ln w="25400" cap="flat">
            <a:solidFill>
              <a:schemeClr val="accent4"/>
            </a:solidFill>
            <a:prstDash val="solid"/>
            <a:miter lim="400000"/>
          </a:ln>
          <a:effectLst/>
        </p:spPr>
        <p:txBody>
          <a:bodyPr wrap="square" lIns="19048" tIns="19048" rIns="19048" bIns="19048" numCol="1" anchor="ctr">
            <a:noAutofit/>
          </a:bodyPr>
          <a:lstStyle/>
          <a:p>
            <a:pPr lvl="0" algn="ctr"/>
            <a:endParaRPr sz="900" b="1" dirty="0">
              <a:ea typeface="Lato" charset="0"/>
              <a:cs typeface="Lato" charset="0"/>
            </a:endParaRPr>
          </a:p>
        </p:txBody>
      </p:sp>
      <p:sp>
        <p:nvSpPr>
          <p:cNvPr id="26" name="Shape 2140"/>
          <p:cNvSpPr/>
          <p:nvPr/>
        </p:nvSpPr>
        <p:spPr>
          <a:xfrm flipH="1">
            <a:off x="793510" y="5584943"/>
            <a:ext cx="1240608" cy="336916"/>
          </a:xfrm>
          <a:prstGeom prst="round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19048" tIns="19048" rIns="19048" bIns="19048" numCol="1" anchor="ctr">
            <a:noAutofit/>
          </a:bodyPr>
          <a:lstStyle/>
          <a:p>
            <a:pPr lvl="0" algn="ctr"/>
            <a:endParaRPr sz="1200" b="1" dirty="0">
              <a:solidFill>
                <a:schemeClr val="bg1"/>
              </a:solidFill>
              <a:ea typeface="Lato" charset="0"/>
              <a:cs typeface="Lato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7" hasCustomPrompt="1"/>
          </p:nvPr>
        </p:nvSpPr>
        <p:spPr>
          <a:xfrm>
            <a:off x="718351" y="1553232"/>
            <a:ext cx="4049144" cy="697730"/>
          </a:xfrm>
        </p:spPr>
        <p:txBody>
          <a:bodyPr anchor="ctr">
            <a:normAutofit/>
          </a:bodyPr>
          <a:lstStyle>
            <a:lvl1pPr algn="ctr">
              <a:defRPr sz="2000" b="1"/>
            </a:lvl1pPr>
          </a:lstStyle>
          <a:p>
            <a:pPr lvl="0"/>
            <a:r>
              <a:rPr lang="fi-FI" dirty="0" smtClean="0"/>
              <a:t>MUOKKAA</a:t>
            </a:r>
            <a:endParaRPr lang="fi-FI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21"/>
          </p:nvPr>
        </p:nvSpPr>
        <p:spPr>
          <a:xfrm>
            <a:off x="5689600" y="0"/>
            <a:ext cx="6502400" cy="6858000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34" name="Tekstin paikkamerkki 2"/>
          <p:cNvSpPr>
            <a:spLocks noGrp="1"/>
          </p:cNvSpPr>
          <p:nvPr>
            <p:ph type="body" sz="quarter" idx="22" hasCustomPrompt="1"/>
          </p:nvPr>
        </p:nvSpPr>
        <p:spPr>
          <a:xfrm>
            <a:off x="3396053" y="2082503"/>
            <a:ext cx="1240608" cy="336916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</a:t>
            </a:r>
            <a:endParaRPr lang="fi-FI" dirty="0"/>
          </a:p>
        </p:txBody>
      </p:sp>
      <p:sp>
        <p:nvSpPr>
          <p:cNvPr id="28" name="Tekstin paikkamerkki 2"/>
          <p:cNvSpPr>
            <a:spLocks noGrp="1"/>
          </p:cNvSpPr>
          <p:nvPr>
            <p:ph type="body" sz="quarter" idx="26" hasCustomPrompt="1"/>
          </p:nvPr>
        </p:nvSpPr>
        <p:spPr>
          <a:xfrm>
            <a:off x="718351" y="2755888"/>
            <a:ext cx="4049144" cy="697730"/>
          </a:xfrm>
        </p:spPr>
        <p:txBody>
          <a:bodyPr anchor="ctr">
            <a:normAutofit/>
          </a:bodyPr>
          <a:lstStyle>
            <a:lvl1pPr algn="ctr">
              <a:defRPr sz="2000" b="1"/>
            </a:lvl1pPr>
          </a:lstStyle>
          <a:p>
            <a:pPr lvl="0"/>
            <a:r>
              <a:rPr lang="fi-FI" dirty="0" smtClean="0"/>
              <a:t>MUOKKAA</a:t>
            </a:r>
            <a:endParaRPr lang="fi-FI" dirty="0"/>
          </a:p>
        </p:txBody>
      </p:sp>
      <p:sp>
        <p:nvSpPr>
          <p:cNvPr id="29" name="Tekstin paikkamerkki 2"/>
          <p:cNvSpPr>
            <a:spLocks noGrp="1"/>
          </p:cNvSpPr>
          <p:nvPr>
            <p:ph type="body" sz="quarter" idx="27" hasCustomPrompt="1"/>
          </p:nvPr>
        </p:nvSpPr>
        <p:spPr>
          <a:xfrm>
            <a:off x="718351" y="3917951"/>
            <a:ext cx="4049144" cy="697730"/>
          </a:xfrm>
        </p:spPr>
        <p:txBody>
          <a:bodyPr anchor="ctr">
            <a:normAutofit/>
          </a:bodyPr>
          <a:lstStyle>
            <a:lvl1pPr algn="ctr">
              <a:defRPr sz="2000" b="1"/>
            </a:lvl1pPr>
          </a:lstStyle>
          <a:p>
            <a:pPr lvl="0"/>
            <a:r>
              <a:rPr lang="fi-FI" dirty="0" smtClean="0"/>
              <a:t>MUOKKAA</a:t>
            </a:r>
            <a:endParaRPr lang="fi-FI" dirty="0"/>
          </a:p>
        </p:txBody>
      </p:sp>
      <p:sp>
        <p:nvSpPr>
          <p:cNvPr id="30" name="Tekstin paikkamerkki 2"/>
          <p:cNvSpPr>
            <a:spLocks noGrp="1"/>
          </p:cNvSpPr>
          <p:nvPr>
            <p:ph type="body" sz="quarter" idx="28" hasCustomPrompt="1"/>
          </p:nvPr>
        </p:nvSpPr>
        <p:spPr>
          <a:xfrm>
            <a:off x="718351" y="5073899"/>
            <a:ext cx="4049144" cy="697730"/>
          </a:xfrm>
        </p:spPr>
        <p:txBody>
          <a:bodyPr anchor="ctr">
            <a:normAutofit/>
          </a:bodyPr>
          <a:lstStyle>
            <a:lvl1pPr algn="ctr">
              <a:defRPr sz="2000" b="1"/>
            </a:lvl1pPr>
          </a:lstStyle>
          <a:p>
            <a:pPr lvl="0"/>
            <a:r>
              <a:rPr lang="fi-FI" dirty="0" smtClean="0"/>
              <a:t>MUOKKAA</a:t>
            </a:r>
            <a:endParaRPr lang="fi-FI" dirty="0"/>
          </a:p>
        </p:txBody>
      </p:sp>
      <p:sp>
        <p:nvSpPr>
          <p:cNvPr id="31" name="Tekstin paikkamerkki 2"/>
          <p:cNvSpPr>
            <a:spLocks noGrp="1"/>
          </p:cNvSpPr>
          <p:nvPr>
            <p:ph type="body" sz="quarter" idx="29" hasCustomPrompt="1"/>
          </p:nvPr>
        </p:nvSpPr>
        <p:spPr>
          <a:xfrm>
            <a:off x="792553" y="3270859"/>
            <a:ext cx="1240608" cy="316040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</a:t>
            </a:r>
            <a:endParaRPr lang="fi-FI" dirty="0"/>
          </a:p>
        </p:txBody>
      </p:sp>
      <p:sp>
        <p:nvSpPr>
          <p:cNvPr id="37" name="Tekstin paikkamerkki 2"/>
          <p:cNvSpPr>
            <a:spLocks noGrp="1"/>
          </p:cNvSpPr>
          <p:nvPr>
            <p:ph type="body" sz="quarter" idx="30" hasCustomPrompt="1"/>
          </p:nvPr>
        </p:nvSpPr>
        <p:spPr>
          <a:xfrm>
            <a:off x="3383901" y="4417463"/>
            <a:ext cx="1240608" cy="336916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</a:t>
            </a:r>
            <a:endParaRPr lang="fi-FI" dirty="0"/>
          </a:p>
        </p:txBody>
      </p:sp>
      <p:sp>
        <p:nvSpPr>
          <p:cNvPr id="38" name="Tekstin paikkamerkki 2"/>
          <p:cNvSpPr>
            <a:spLocks noGrp="1"/>
          </p:cNvSpPr>
          <p:nvPr>
            <p:ph type="body" sz="quarter" idx="31" hasCustomPrompt="1"/>
          </p:nvPr>
        </p:nvSpPr>
        <p:spPr>
          <a:xfrm>
            <a:off x="809775" y="5584943"/>
            <a:ext cx="1224343" cy="336916"/>
          </a:xfrm>
        </p:spPr>
        <p:txBody>
          <a:bodyPr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MUOKKAA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934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 txBox="1">
            <a:spLocks/>
          </p:cNvSpPr>
          <p:nvPr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274026" y="346940"/>
            <a:ext cx="6917975" cy="4781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Päivän aikataulu</a:t>
            </a:r>
            <a:endParaRPr lang="en-US" dirty="0"/>
          </a:p>
        </p:txBody>
      </p:sp>
      <p:grpSp>
        <p:nvGrpSpPr>
          <p:cNvPr id="12" name="Group 74"/>
          <p:cNvGrpSpPr/>
          <p:nvPr/>
        </p:nvGrpSpPr>
        <p:grpSpPr>
          <a:xfrm>
            <a:off x="8781854" y="2819554"/>
            <a:ext cx="764507" cy="764508"/>
            <a:chOff x="17565994" y="6930008"/>
            <a:chExt cx="1529212" cy="1529213"/>
          </a:xfrm>
        </p:grpSpPr>
        <p:sp>
          <p:nvSpPr>
            <p:cNvPr id="13" name="Oval 75"/>
            <p:cNvSpPr/>
            <p:nvPr/>
          </p:nvSpPr>
          <p:spPr>
            <a:xfrm>
              <a:off x="17565994" y="6930008"/>
              <a:ext cx="1529212" cy="15292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200">
                <a:ea typeface="Lato" charset="0"/>
                <a:cs typeface="Lato" charset="0"/>
              </a:endParaRPr>
            </a:p>
          </p:txBody>
        </p:sp>
        <p:sp>
          <p:nvSpPr>
            <p:cNvPr id="14" name="Freeform 259"/>
            <p:cNvSpPr>
              <a:spLocks noChangeArrowheads="1"/>
            </p:cNvSpPr>
            <p:nvPr/>
          </p:nvSpPr>
          <p:spPr bwMode="auto">
            <a:xfrm>
              <a:off x="18017108" y="7379100"/>
              <a:ext cx="626984" cy="631028"/>
            </a:xfrm>
            <a:custGeom>
              <a:avLst/>
              <a:gdLst>
                <a:gd name="T0" fmla="*/ 398 w 684"/>
                <a:gd name="T1" fmla="*/ 344 h 690"/>
                <a:gd name="T2" fmla="*/ 336 w 684"/>
                <a:gd name="T3" fmla="*/ 251 h 690"/>
                <a:gd name="T4" fmla="*/ 235 w 684"/>
                <a:gd name="T5" fmla="*/ 164 h 690"/>
                <a:gd name="T6" fmla="*/ 130 w 684"/>
                <a:gd name="T7" fmla="*/ 254 h 690"/>
                <a:gd name="T8" fmla="*/ 68 w 684"/>
                <a:gd name="T9" fmla="*/ 347 h 690"/>
                <a:gd name="T10" fmla="*/ 68 w 684"/>
                <a:gd name="T11" fmla="*/ 212 h 690"/>
                <a:gd name="T12" fmla="*/ 172 w 684"/>
                <a:gd name="T13" fmla="*/ 121 h 690"/>
                <a:gd name="T14" fmla="*/ 235 w 684"/>
                <a:gd name="T15" fmla="*/ 28 h 690"/>
                <a:gd name="T16" fmla="*/ 297 w 684"/>
                <a:gd name="T17" fmla="*/ 121 h 690"/>
                <a:gd name="T18" fmla="*/ 398 w 684"/>
                <a:gd name="T19" fmla="*/ 209 h 690"/>
                <a:gd name="T20" fmla="*/ 548 w 684"/>
                <a:gd name="T21" fmla="*/ 90 h 690"/>
                <a:gd name="T22" fmla="*/ 613 w 684"/>
                <a:gd name="T23" fmla="*/ 0 h 690"/>
                <a:gd name="T24" fmla="*/ 613 w 684"/>
                <a:gd name="T25" fmla="*/ 135 h 690"/>
                <a:gd name="T26" fmla="*/ 463 w 684"/>
                <a:gd name="T27" fmla="*/ 254 h 690"/>
                <a:gd name="T28" fmla="*/ 613 w 684"/>
                <a:gd name="T29" fmla="*/ 37 h 690"/>
                <a:gd name="T30" fmla="*/ 613 w 684"/>
                <a:gd name="T31" fmla="*/ 99 h 690"/>
                <a:gd name="T32" fmla="*/ 613 w 684"/>
                <a:gd name="T33" fmla="*/ 37 h 690"/>
                <a:gd name="T34" fmla="*/ 102 w 684"/>
                <a:gd name="T35" fmla="*/ 277 h 690"/>
                <a:gd name="T36" fmla="*/ 40 w 684"/>
                <a:gd name="T37" fmla="*/ 277 h 690"/>
                <a:gd name="T38" fmla="*/ 314 w 684"/>
                <a:gd name="T39" fmla="*/ 364 h 690"/>
                <a:gd name="T40" fmla="*/ 330 w 684"/>
                <a:gd name="T41" fmla="*/ 674 h 690"/>
                <a:gd name="T42" fmla="*/ 198 w 684"/>
                <a:gd name="T43" fmla="*/ 689 h 690"/>
                <a:gd name="T44" fmla="*/ 184 w 684"/>
                <a:gd name="T45" fmla="*/ 378 h 690"/>
                <a:gd name="T46" fmla="*/ 314 w 684"/>
                <a:gd name="T47" fmla="*/ 364 h 690"/>
                <a:gd name="T48" fmla="*/ 505 w 684"/>
                <a:gd name="T49" fmla="*/ 437 h 690"/>
                <a:gd name="T50" fmla="*/ 491 w 684"/>
                <a:gd name="T51" fmla="*/ 689 h 690"/>
                <a:gd name="T52" fmla="*/ 359 w 684"/>
                <a:gd name="T53" fmla="*/ 674 h 690"/>
                <a:gd name="T54" fmla="*/ 373 w 684"/>
                <a:gd name="T55" fmla="*/ 423 h 690"/>
                <a:gd name="T56" fmla="*/ 136 w 684"/>
                <a:gd name="T57" fmla="*/ 477 h 690"/>
                <a:gd name="T58" fmla="*/ 150 w 684"/>
                <a:gd name="T59" fmla="*/ 674 h 690"/>
                <a:gd name="T60" fmla="*/ 17 w 684"/>
                <a:gd name="T61" fmla="*/ 689 h 690"/>
                <a:gd name="T62" fmla="*/ 3 w 684"/>
                <a:gd name="T63" fmla="*/ 491 h 690"/>
                <a:gd name="T64" fmla="*/ 136 w 684"/>
                <a:gd name="T65" fmla="*/ 477 h 690"/>
                <a:gd name="T66" fmla="*/ 683 w 684"/>
                <a:gd name="T67" fmla="*/ 302 h 690"/>
                <a:gd name="T68" fmla="*/ 669 w 684"/>
                <a:gd name="T69" fmla="*/ 686 h 690"/>
                <a:gd name="T70" fmla="*/ 537 w 684"/>
                <a:gd name="T71" fmla="*/ 672 h 690"/>
                <a:gd name="T72" fmla="*/ 551 w 684"/>
                <a:gd name="T73" fmla="*/ 288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4" h="690">
                  <a:moveTo>
                    <a:pt x="466" y="277"/>
                  </a:moveTo>
                  <a:cubicBezTo>
                    <a:pt x="466" y="313"/>
                    <a:pt x="438" y="344"/>
                    <a:pt x="398" y="344"/>
                  </a:cubicBezTo>
                  <a:cubicBezTo>
                    <a:pt x="362" y="344"/>
                    <a:pt x="330" y="313"/>
                    <a:pt x="330" y="277"/>
                  </a:cubicBezTo>
                  <a:cubicBezTo>
                    <a:pt x="330" y="268"/>
                    <a:pt x="333" y="260"/>
                    <a:pt x="336" y="251"/>
                  </a:cubicBezTo>
                  <a:lnTo>
                    <a:pt x="254" y="161"/>
                  </a:lnTo>
                  <a:cubicBezTo>
                    <a:pt x="249" y="164"/>
                    <a:pt x="241" y="164"/>
                    <a:pt x="235" y="164"/>
                  </a:cubicBezTo>
                  <a:cubicBezTo>
                    <a:pt x="230" y="164"/>
                    <a:pt x="220" y="164"/>
                    <a:pt x="215" y="161"/>
                  </a:cubicBezTo>
                  <a:lnTo>
                    <a:pt x="130" y="254"/>
                  </a:lnTo>
                  <a:cubicBezTo>
                    <a:pt x="133" y="262"/>
                    <a:pt x="136" y="271"/>
                    <a:pt x="136" y="279"/>
                  </a:cubicBezTo>
                  <a:cubicBezTo>
                    <a:pt x="136" y="316"/>
                    <a:pt x="105" y="347"/>
                    <a:pt x="68" y="347"/>
                  </a:cubicBezTo>
                  <a:cubicBezTo>
                    <a:pt x="31" y="347"/>
                    <a:pt x="0" y="315"/>
                    <a:pt x="0" y="279"/>
                  </a:cubicBezTo>
                  <a:cubicBezTo>
                    <a:pt x="0" y="242"/>
                    <a:pt x="31" y="212"/>
                    <a:pt x="68" y="212"/>
                  </a:cubicBezTo>
                  <a:cubicBezTo>
                    <a:pt x="74" y="212"/>
                    <a:pt x="82" y="212"/>
                    <a:pt x="88" y="214"/>
                  </a:cubicBezTo>
                  <a:lnTo>
                    <a:pt x="172" y="121"/>
                  </a:lnTo>
                  <a:cubicBezTo>
                    <a:pt x="170" y="113"/>
                    <a:pt x="167" y="104"/>
                    <a:pt x="167" y="96"/>
                  </a:cubicBezTo>
                  <a:cubicBezTo>
                    <a:pt x="167" y="59"/>
                    <a:pt x="199" y="28"/>
                    <a:pt x="235" y="28"/>
                  </a:cubicBezTo>
                  <a:cubicBezTo>
                    <a:pt x="272" y="28"/>
                    <a:pt x="302" y="59"/>
                    <a:pt x="302" y="96"/>
                  </a:cubicBezTo>
                  <a:cubicBezTo>
                    <a:pt x="302" y="104"/>
                    <a:pt x="299" y="113"/>
                    <a:pt x="297" y="121"/>
                  </a:cubicBezTo>
                  <a:lnTo>
                    <a:pt x="378" y="212"/>
                  </a:lnTo>
                  <a:cubicBezTo>
                    <a:pt x="384" y="209"/>
                    <a:pt x="393" y="209"/>
                    <a:pt x="398" y="209"/>
                  </a:cubicBezTo>
                  <a:cubicBezTo>
                    <a:pt x="407" y="209"/>
                    <a:pt x="412" y="212"/>
                    <a:pt x="421" y="214"/>
                  </a:cubicBezTo>
                  <a:lnTo>
                    <a:pt x="548" y="90"/>
                  </a:lnTo>
                  <a:cubicBezTo>
                    <a:pt x="548" y="82"/>
                    <a:pt x="545" y="76"/>
                    <a:pt x="545" y="68"/>
                  </a:cubicBezTo>
                  <a:cubicBezTo>
                    <a:pt x="545" y="31"/>
                    <a:pt x="577" y="0"/>
                    <a:pt x="613" y="0"/>
                  </a:cubicBezTo>
                  <a:cubicBezTo>
                    <a:pt x="650" y="0"/>
                    <a:pt x="680" y="31"/>
                    <a:pt x="680" y="68"/>
                  </a:cubicBezTo>
                  <a:cubicBezTo>
                    <a:pt x="680" y="104"/>
                    <a:pt x="649" y="135"/>
                    <a:pt x="613" y="135"/>
                  </a:cubicBezTo>
                  <a:cubicBezTo>
                    <a:pt x="604" y="135"/>
                    <a:pt x="599" y="133"/>
                    <a:pt x="590" y="130"/>
                  </a:cubicBezTo>
                  <a:lnTo>
                    <a:pt x="463" y="254"/>
                  </a:lnTo>
                  <a:cubicBezTo>
                    <a:pt x="463" y="262"/>
                    <a:pt x="466" y="268"/>
                    <a:pt x="466" y="277"/>
                  </a:cubicBezTo>
                  <a:close/>
                  <a:moveTo>
                    <a:pt x="613" y="37"/>
                  </a:moveTo>
                  <a:cubicBezTo>
                    <a:pt x="596" y="37"/>
                    <a:pt x="582" y="51"/>
                    <a:pt x="582" y="68"/>
                  </a:cubicBezTo>
                  <a:cubicBezTo>
                    <a:pt x="582" y="85"/>
                    <a:pt x="596" y="99"/>
                    <a:pt x="613" y="99"/>
                  </a:cubicBezTo>
                  <a:cubicBezTo>
                    <a:pt x="630" y="99"/>
                    <a:pt x="644" y="85"/>
                    <a:pt x="644" y="68"/>
                  </a:cubicBezTo>
                  <a:cubicBezTo>
                    <a:pt x="644" y="51"/>
                    <a:pt x="630" y="37"/>
                    <a:pt x="613" y="37"/>
                  </a:cubicBezTo>
                  <a:close/>
                  <a:moveTo>
                    <a:pt x="71" y="308"/>
                  </a:moveTo>
                  <a:cubicBezTo>
                    <a:pt x="88" y="308"/>
                    <a:pt x="102" y="293"/>
                    <a:pt x="102" y="277"/>
                  </a:cubicBezTo>
                  <a:cubicBezTo>
                    <a:pt x="102" y="260"/>
                    <a:pt x="88" y="246"/>
                    <a:pt x="71" y="246"/>
                  </a:cubicBezTo>
                  <a:cubicBezTo>
                    <a:pt x="54" y="246"/>
                    <a:pt x="40" y="260"/>
                    <a:pt x="40" y="277"/>
                  </a:cubicBezTo>
                  <a:cubicBezTo>
                    <a:pt x="40" y="293"/>
                    <a:pt x="54" y="308"/>
                    <a:pt x="71" y="308"/>
                  </a:cubicBezTo>
                  <a:close/>
                  <a:moveTo>
                    <a:pt x="314" y="364"/>
                  </a:moveTo>
                  <a:cubicBezTo>
                    <a:pt x="319" y="364"/>
                    <a:pt x="325" y="370"/>
                    <a:pt x="330" y="378"/>
                  </a:cubicBezTo>
                  <a:lnTo>
                    <a:pt x="330" y="674"/>
                  </a:lnTo>
                  <a:cubicBezTo>
                    <a:pt x="330" y="683"/>
                    <a:pt x="322" y="689"/>
                    <a:pt x="316" y="689"/>
                  </a:cubicBezTo>
                  <a:lnTo>
                    <a:pt x="198" y="689"/>
                  </a:lnTo>
                  <a:cubicBezTo>
                    <a:pt x="189" y="689"/>
                    <a:pt x="184" y="680"/>
                    <a:pt x="184" y="674"/>
                  </a:cubicBezTo>
                  <a:lnTo>
                    <a:pt x="184" y="378"/>
                  </a:lnTo>
                  <a:cubicBezTo>
                    <a:pt x="184" y="370"/>
                    <a:pt x="189" y="364"/>
                    <a:pt x="195" y="364"/>
                  </a:cubicBezTo>
                  <a:lnTo>
                    <a:pt x="314" y="364"/>
                  </a:lnTo>
                  <a:close/>
                  <a:moveTo>
                    <a:pt x="491" y="423"/>
                  </a:moveTo>
                  <a:cubicBezTo>
                    <a:pt x="497" y="423"/>
                    <a:pt x="503" y="429"/>
                    <a:pt x="505" y="437"/>
                  </a:cubicBezTo>
                  <a:lnTo>
                    <a:pt x="505" y="674"/>
                  </a:lnTo>
                  <a:cubicBezTo>
                    <a:pt x="505" y="683"/>
                    <a:pt x="497" y="689"/>
                    <a:pt x="491" y="689"/>
                  </a:cubicBezTo>
                  <a:lnTo>
                    <a:pt x="373" y="689"/>
                  </a:lnTo>
                  <a:cubicBezTo>
                    <a:pt x="364" y="689"/>
                    <a:pt x="359" y="680"/>
                    <a:pt x="359" y="674"/>
                  </a:cubicBezTo>
                  <a:lnTo>
                    <a:pt x="359" y="437"/>
                  </a:lnTo>
                  <a:cubicBezTo>
                    <a:pt x="359" y="429"/>
                    <a:pt x="367" y="423"/>
                    <a:pt x="373" y="423"/>
                  </a:cubicBezTo>
                  <a:lnTo>
                    <a:pt x="491" y="423"/>
                  </a:lnTo>
                  <a:close/>
                  <a:moveTo>
                    <a:pt x="136" y="477"/>
                  </a:moveTo>
                  <a:cubicBezTo>
                    <a:pt x="144" y="477"/>
                    <a:pt x="150" y="483"/>
                    <a:pt x="150" y="491"/>
                  </a:cubicBezTo>
                  <a:lnTo>
                    <a:pt x="150" y="674"/>
                  </a:lnTo>
                  <a:cubicBezTo>
                    <a:pt x="150" y="683"/>
                    <a:pt x="141" y="689"/>
                    <a:pt x="136" y="689"/>
                  </a:cubicBezTo>
                  <a:lnTo>
                    <a:pt x="17" y="689"/>
                  </a:lnTo>
                  <a:cubicBezTo>
                    <a:pt x="9" y="689"/>
                    <a:pt x="3" y="680"/>
                    <a:pt x="3" y="674"/>
                  </a:cubicBezTo>
                  <a:lnTo>
                    <a:pt x="3" y="491"/>
                  </a:lnTo>
                  <a:cubicBezTo>
                    <a:pt x="3" y="483"/>
                    <a:pt x="12" y="477"/>
                    <a:pt x="17" y="477"/>
                  </a:cubicBezTo>
                  <a:lnTo>
                    <a:pt x="136" y="477"/>
                  </a:lnTo>
                  <a:close/>
                  <a:moveTo>
                    <a:pt x="669" y="288"/>
                  </a:moveTo>
                  <a:cubicBezTo>
                    <a:pt x="678" y="288"/>
                    <a:pt x="683" y="293"/>
                    <a:pt x="683" y="302"/>
                  </a:cubicBezTo>
                  <a:lnTo>
                    <a:pt x="683" y="672"/>
                  </a:lnTo>
                  <a:cubicBezTo>
                    <a:pt x="683" y="680"/>
                    <a:pt x="675" y="686"/>
                    <a:pt x="669" y="686"/>
                  </a:cubicBezTo>
                  <a:lnTo>
                    <a:pt x="551" y="686"/>
                  </a:lnTo>
                  <a:cubicBezTo>
                    <a:pt x="542" y="686"/>
                    <a:pt x="537" y="677"/>
                    <a:pt x="537" y="672"/>
                  </a:cubicBezTo>
                  <a:lnTo>
                    <a:pt x="537" y="302"/>
                  </a:lnTo>
                  <a:cubicBezTo>
                    <a:pt x="537" y="293"/>
                    <a:pt x="545" y="288"/>
                    <a:pt x="551" y="288"/>
                  </a:cubicBezTo>
                  <a:lnTo>
                    <a:pt x="669" y="2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/>
            </a:p>
          </p:txBody>
        </p:sp>
      </p:grpSp>
      <p:grpSp>
        <p:nvGrpSpPr>
          <p:cNvPr id="15" name="Group 77"/>
          <p:cNvGrpSpPr/>
          <p:nvPr/>
        </p:nvGrpSpPr>
        <p:grpSpPr>
          <a:xfrm>
            <a:off x="5628010" y="2819554"/>
            <a:ext cx="764507" cy="764508"/>
            <a:chOff x="11257484" y="6930008"/>
            <a:chExt cx="1529212" cy="1529213"/>
          </a:xfrm>
        </p:grpSpPr>
        <p:sp>
          <p:nvSpPr>
            <p:cNvPr id="16" name="Oval 78"/>
            <p:cNvSpPr/>
            <p:nvPr/>
          </p:nvSpPr>
          <p:spPr>
            <a:xfrm>
              <a:off x="11257484" y="6930008"/>
              <a:ext cx="1529212" cy="15292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200">
                <a:ea typeface="Lato" charset="0"/>
                <a:cs typeface="Lato" charset="0"/>
              </a:endParaRPr>
            </a:p>
          </p:txBody>
        </p:sp>
        <p:sp>
          <p:nvSpPr>
            <p:cNvPr id="17" name="Freeform 143"/>
            <p:cNvSpPr>
              <a:spLocks noChangeAspect="1" noChangeArrowheads="1"/>
            </p:cNvSpPr>
            <p:nvPr/>
          </p:nvSpPr>
          <p:spPr bwMode="auto">
            <a:xfrm>
              <a:off x="11608090" y="7275989"/>
              <a:ext cx="828000" cy="837251"/>
            </a:xfrm>
            <a:custGeom>
              <a:avLst/>
              <a:gdLst>
                <a:gd name="T0" fmla="*/ 686 w 791"/>
                <a:gd name="T1" fmla="*/ 127 h 797"/>
                <a:gd name="T2" fmla="*/ 787 w 791"/>
                <a:gd name="T3" fmla="*/ 231 h 797"/>
                <a:gd name="T4" fmla="*/ 787 w 791"/>
                <a:gd name="T5" fmla="*/ 395 h 797"/>
                <a:gd name="T6" fmla="*/ 683 w 791"/>
                <a:gd name="T7" fmla="*/ 500 h 797"/>
                <a:gd name="T8" fmla="*/ 104 w 791"/>
                <a:gd name="T9" fmla="*/ 500 h 797"/>
                <a:gd name="T10" fmla="*/ 0 w 791"/>
                <a:gd name="T11" fmla="*/ 395 h 797"/>
                <a:gd name="T12" fmla="*/ 0 w 791"/>
                <a:gd name="T13" fmla="*/ 231 h 797"/>
                <a:gd name="T14" fmla="*/ 104 w 791"/>
                <a:gd name="T15" fmla="*/ 127 h 797"/>
                <a:gd name="T16" fmla="*/ 234 w 791"/>
                <a:gd name="T17" fmla="*/ 127 h 797"/>
                <a:gd name="T18" fmla="*/ 234 w 791"/>
                <a:gd name="T19" fmla="*/ 110 h 797"/>
                <a:gd name="T20" fmla="*/ 344 w 791"/>
                <a:gd name="T21" fmla="*/ 0 h 797"/>
                <a:gd name="T22" fmla="*/ 446 w 791"/>
                <a:gd name="T23" fmla="*/ 0 h 797"/>
                <a:gd name="T24" fmla="*/ 556 w 791"/>
                <a:gd name="T25" fmla="*/ 110 h 797"/>
                <a:gd name="T26" fmla="*/ 556 w 791"/>
                <a:gd name="T27" fmla="*/ 127 h 797"/>
                <a:gd name="T28" fmla="*/ 686 w 791"/>
                <a:gd name="T29" fmla="*/ 127 h 797"/>
                <a:gd name="T30" fmla="*/ 307 w 791"/>
                <a:gd name="T31" fmla="*/ 110 h 797"/>
                <a:gd name="T32" fmla="*/ 307 w 791"/>
                <a:gd name="T33" fmla="*/ 127 h 797"/>
                <a:gd name="T34" fmla="*/ 482 w 791"/>
                <a:gd name="T35" fmla="*/ 127 h 797"/>
                <a:gd name="T36" fmla="*/ 482 w 791"/>
                <a:gd name="T37" fmla="*/ 110 h 797"/>
                <a:gd name="T38" fmla="*/ 446 w 791"/>
                <a:gd name="T39" fmla="*/ 73 h 797"/>
                <a:gd name="T40" fmla="*/ 344 w 791"/>
                <a:gd name="T41" fmla="*/ 73 h 797"/>
                <a:gd name="T42" fmla="*/ 307 w 791"/>
                <a:gd name="T43" fmla="*/ 110 h 797"/>
                <a:gd name="T44" fmla="*/ 649 w 791"/>
                <a:gd name="T45" fmla="*/ 550 h 797"/>
                <a:gd name="T46" fmla="*/ 691 w 791"/>
                <a:gd name="T47" fmla="*/ 550 h 797"/>
                <a:gd name="T48" fmla="*/ 753 w 791"/>
                <a:gd name="T49" fmla="*/ 539 h 797"/>
                <a:gd name="T50" fmla="*/ 753 w 791"/>
                <a:gd name="T51" fmla="*/ 686 h 797"/>
                <a:gd name="T52" fmla="*/ 643 w 791"/>
                <a:gd name="T53" fmla="*/ 796 h 797"/>
                <a:gd name="T54" fmla="*/ 161 w 791"/>
                <a:gd name="T55" fmla="*/ 796 h 797"/>
                <a:gd name="T56" fmla="*/ 51 w 791"/>
                <a:gd name="T57" fmla="*/ 686 h 797"/>
                <a:gd name="T58" fmla="*/ 51 w 791"/>
                <a:gd name="T59" fmla="*/ 539 h 797"/>
                <a:gd name="T60" fmla="*/ 113 w 791"/>
                <a:gd name="T61" fmla="*/ 550 h 797"/>
                <a:gd name="T62" fmla="*/ 149 w 791"/>
                <a:gd name="T63" fmla="*/ 550 h 797"/>
                <a:gd name="T64" fmla="*/ 149 w 791"/>
                <a:gd name="T65" fmla="*/ 567 h 797"/>
                <a:gd name="T66" fmla="*/ 211 w 791"/>
                <a:gd name="T67" fmla="*/ 629 h 797"/>
                <a:gd name="T68" fmla="*/ 274 w 791"/>
                <a:gd name="T69" fmla="*/ 567 h 797"/>
                <a:gd name="T70" fmla="*/ 274 w 791"/>
                <a:gd name="T71" fmla="*/ 550 h 797"/>
                <a:gd name="T72" fmla="*/ 525 w 791"/>
                <a:gd name="T73" fmla="*/ 550 h 797"/>
                <a:gd name="T74" fmla="*/ 525 w 791"/>
                <a:gd name="T75" fmla="*/ 567 h 797"/>
                <a:gd name="T76" fmla="*/ 587 w 791"/>
                <a:gd name="T77" fmla="*/ 629 h 797"/>
                <a:gd name="T78" fmla="*/ 649 w 791"/>
                <a:gd name="T79" fmla="*/ 567 h 797"/>
                <a:gd name="T80" fmla="*/ 649 w 791"/>
                <a:gd name="T81" fmla="*/ 55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91" h="797">
                  <a:moveTo>
                    <a:pt x="686" y="127"/>
                  </a:moveTo>
                  <a:cubicBezTo>
                    <a:pt x="742" y="127"/>
                    <a:pt x="790" y="172"/>
                    <a:pt x="787" y="231"/>
                  </a:cubicBezTo>
                  <a:lnTo>
                    <a:pt x="787" y="395"/>
                  </a:lnTo>
                  <a:cubicBezTo>
                    <a:pt x="787" y="454"/>
                    <a:pt x="739" y="500"/>
                    <a:pt x="683" y="500"/>
                  </a:cubicBezTo>
                  <a:lnTo>
                    <a:pt x="104" y="500"/>
                  </a:lnTo>
                  <a:cubicBezTo>
                    <a:pt x="45" y="500"/>
                    <a:pt x="0" y="452"/>
                    <a:pt x="0" y="395"/>
                  </a:cubicBezTo>
                  <a:lnTo>
                    <a:pt x="0" y="231"/>
                  </a:lnTo>
                  <a:cubicBezTo>
                    <a:pt x="0" y="172"/>
                    <a:pt x="48" y="127"/>
                    <a:pt x="104" y="127"/>
                  </a:cubicBezTo>
                  <a:lnTo>
                    <a:pt x="234" y="127"/>
                  </a:lnTo>
                  <a:lnTo>
                    <a:pt x="234" y="110"/>
                  </a:lnTo>
                  <a:cubicBezTo>
                    <a:pt x="234" y="51"/>
                    <a:pt x="282" y="0"/>
                    <a:pt x="344" y="0"/>
                  </a:cubicBezTo>
                  <a:lnTo>
                    <a:pt x="446" y="0"/>
                  </a:lnTo>
                  <a:cubicBezTo>
                    <a:pt x="505" y="0"/>
                    <a:pt x="556" y="48"/>
                    <a:pt x="556" y="110"/>
                  </a:cubicBezTo>
                  <a:lnTo>
                    <a:pt x="556" y="127"/>
                  </a:lnTo>
                  <a:lnTo>
                    <a:pt x="686" y="127"/>
                  </a:lnTo>
                  <a:close/>
                  <a:moveTo>
                    <a:pt x="307" y="110"/>
                  </a:moveTo>
                  <a:lnTo>
                    <a:pt x="307" y="127"/>
                  </a:lnTo>
                  <a:lnTo>
                    <a:pt x="482" y="127"/>
                  </a:lnTo>
                  <a:lnTo>
                    <a:pt x="482" y="110"/>
                  </a:lnTo>
                  <a:cubicBezTo>
                    <a:pt x="482" y="90"/>
                    <a:pt x="465" y="73"/>
                    <a:pt x="446" y="73"/>
                  </a:cubicBezTo>
                  <a:lnTo>
                    <a:pt x="344" y="73"/>
                  </a:lnTo>
                  <a:cubicBezTo>
                    <a:pt x="324" y="73"/>
                    <a:pt x="307" y="90"/>
                    <a:pt x="307" y="110"/>
                  </a:cubicBezTo>
                  <a:close/>
                  <a:moveTo>
                    <a:pt x="649" y="550"/>
                  </a:moveTo>
                  <a:lnTo>
                    <a:pt x="691" y="550"/>
                  </a:lnTo>
                  <a:cubicBezTo>
                    <a:pt x="714" y="550"/>
                    <a:pt x="734" y="548"/>
                    <a:pt x="753" y="539"/>
                  </a:cubicBezTo>
                  <a:lnTo>
                    <a:pt x="753" y="686"/>
                  </a:lnTo>
                  <a:cubicBezTo>
                    <a:pt x="753" y="748"/>
                    <a:pt x="703" y="796"/>
                    <a:pt x="643" y="796"/>
                  </a:cubicBezTo>
                  <a:lnTo>
                    <a:pt x="161" y="796"/>
                  </a:lnTo>
                  <a:cubicBezTo>
                    <a:pt x="99" y="796"/>
                    <a:pt x="51" y="745"/>
                    <a:pt x="51" y="686"/>
                  </a:cubicBezTo>
                  <a:lnTo>
                    <a:pt x="51" y="539"/>
                  </a:lnTo>
                  <a:cubicBezTo>
                    <a:pt x="70" y="545"/>
                    <a:pt x="90" y="550"/>
                    <a:pt x="113" y="550"/>
                  </a:cubicBezTo>
                  <a:lnTo>
                    <a:pt x="149" y="550"/>
                  </a:lnTo>
                  <a:lnTo>
                    <a:pt x="149" y="567"/>
                  </a:lnTo>
                  <a:cubicBezTo>
                    <a:pt x="149" y="601"/>
                    <a:pt x="178" y="629"/>
                    <a:pt x="211" y="629"/>
                  </a:cubicBezTo>
                  <a:cubicBezTo>
                    <a:pt x="245" y="629"/>
                    <a:pt x="274" y="601"/>
                    <a:pt x="274" y="567"/>
                  </a:cubicBezTo>
                  <a:lnTo>
                    <a:pt x="274" y="550"/>
                  </a:lnTo>
                  <a:lnTo>
                    <a:pt x="525" y="550"/>
                  </a:lnTo>
                  <a:lnTo>
                    <a:pt x="525" y="567"/>
                  </a:lnTo>
                  <a:cubicBezTo>
                    <a:pt x="525" y="601"/>
                    <a:pt x="553" y="629"/>
                    <a:pt x="587" y="629"/>
                  </a:cubicBezTo>
                  <a:cubicBezTo>
                    <a:pt x="621" y="629"/>
                    <a:pt x="649" y="601"/>
                    <a:pt x="649" y="567"/>
                  </a:cubicBezTo>
                  <a:lnTo>
                    <a:pt x="649" y="5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sz="900"/>
            </a:p>
          </p:txBody>
        </p:sp>
      </p:grpSp>
      <p:sp>
        <p:nvSpPr>
          <p:cNvPr id="18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161262" cy="6858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107691" y="1070018"/>
            <a:ext cx="5250644" cy="1417688"/>
          </a:xfrm>
        </p:spPr>
        <p:txBody>
          <a:bodyPr>
            <a:normAutofit fontScale="62500" lnSpcReduction="20000"/>
          </a:bodyPr>
          <a:lstStyle>
            <a:lvl1pPr algn="ctr">
              <a:defRPr baseline="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9804499" y="2931185"/>
            <a:ext cx="1750808" cy="3038792"/>
          </a:xfrm>
        </p:spPr>
        <p:txBody>
          <a:bodyPr>
            <a:normAutofit fontScale="62500" lnSpcReduction="20000"/>
          </a:bodyPr>
          <a:lstStyle>
            <a:lvl1pPr algn="l">
              <a:defRPr sz="2000" b="1" baseline="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616056" y="2931184"/>
            <a:ext cx="1750808" cy="3038793"/>
          </a:xfrm>
        </p:spPr>
        <p:txBody>
          <a:bodyPr>
            <a:normAutofit fontScale="62500" lnSpcReduction="20000"/>
          </a:bodyPr>
          <a:lstStyle>
            <a:lvl1pPr algn="l">
              <a:defRPr sz="2000" b="1" baseline="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73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05306" y="1635581"/>
            <a:ext cx="2160000" cy="2160000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2249851" y="2256325"/>
            <a:ext cx="2160000" cy="2160000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96018" y="2256325"/>
            <a:ext cx="2160000" cy="2160000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94398" y="1635581"/>
            <a:ext cx="2160000" cy="2160000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7946609" y="1635581"/>
            <a:ext cx="2160000" cy="2160000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35507" y="365126"/>
            <a:ext cx="10921024" cy="47815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22" name="Slide Number Placeholder 1"/>
          <p:cNvSpPr txBox="1">
            <a:spLocks/>
          </p:cNvSpPr>
          <p:nvPr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832314" y="2256325"/>
            <a:ext cx="2160000" cy="2160000"/>
          </a:xfrm>
          <a:prstGeom prst="diamond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2440778" y="4521200"/>
            <a:ext cx="1750808" cy="1502785"/>
          </a:xfrm>
        </p:spPr>
        <p:txBody>
          <a:bodyPr>
            <a:normAutofit fontScale="62500" lnSpcReduction="20000"/>
          </a:bodyPr>
          <a:lstStyle>
            <a:lvl1pPr algn="ctr">
              <a:defRPr sz="2000" b="1" baseline="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432467" y="3922599"/>
            <a:ext cx="1750808" cy="1906770"/>
          </a:xfrm>
        </p:spPr>
        <p:txBody>
          <a:bodyPr>
            <a:normAutofit fontScale="62500" lnSpcReduction="20000"/>
          </a:bodyPr>
          <a:lstStyle>
            <a:lvl1pPr algn="ctr">
              <a:defRPr sz="2000" b="1" baseline="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99044" y="3922599"/>
            <a:ext cx="1750808" cy="1906770"/>
          </a:xfrm>
        </p:spPr>
        <p:txBody>
          <a:bodyPr>
            <a:normAutofit fontScale="62500" lnSpcReduction="20000"/>
          </a:bodyPr>
          <a:lstStyle>
            <a:lvl1pPr algn="ctr">
              <a:defRPr sz="2000" b="1" baseline="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300614" y="4521200"/>
            <a:ext cx="1750808" cy="1502785"/>
          </a:xfrm>
        </p:spPr>
        <p:txBody>
          <a:bodyPr>
            <a:normAutofit fontScale="62500" lnSpcReduction="20000"/>
          </a:bodyPr>
          <a:lstStyle>
            <a:lvl1pPr algn="ctr">
              <a:defRPr sz="2000" b="1" baseline="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8202451" y="3922599"/>
            <a:ext cx="1750808" cy="1906770"/>
          </a:xfrm>
        </p:spPr>
        <p:txBody>
          <a:bodyPr>
            <a:normAutofit fontScale="62500" lnSpcReduction="20000"/>
          </a:bodyPr>
          <a:lstStyle>
            <a:lvl1pPr algn="ctr">
              <a:defRPr sz="2000" b="1" baseline="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10070220" y="4521200"/>
            <a:ext cx="1750808" cy="1502785"/>
          </a:xfrm>
        </p:spPr>
        <p:txBody>
          <a:bodyPr>
            <a:normAutofit fontScale="62500" lnSpcReduction="20000"/>
          </a:bodyPr>
          <a:lstStyle>
            <a:lvl1pPr algn="ctr">
              <a:defRPr sz="2000" b="1" baseline="0"/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23" name="Kuva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7" y="5864554"/>
            <a:ext cx="1444412" cy="67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365125"/>
            <a:ext cx="11281893" cy="810532"/>
          </a:xfrm>
          <a:prstGeom prst="rect">
            <a:avLst/>
          </a:prstGeom>
        </p:spPr>
        <p:txBody>
          <a:bodyPr/>
          <a:lstStyle>
            <a:lvl1pPr algn="ctr">
              <a:defRPr sz="3799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Yhteyshenkilöt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40" name="Kuvan paikkamerkki 39"/>
          <p:cNvSpPr>
            <a:spLocks noGrp="1"/>
          </p:cNvSpPr>
          <p:nvPr>
            <p:ph type="pic" sz="quarter" idx="20"/>
          </p:nvPr>
        </p:nvSpPr>
        <p:spPr>
          <a:xfrm>
            <a:off x="1458751" y="1731368"/>
            <a:ext cx="1839513" cy="1789205"/>
          </a:xfrm>
          <a:prstGeom prst="ellipse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1" name="Kuvan paikkamerkki 39"/>
          <p:cNvSpPr>
            <a:spLocks noGrp="1"/>
          </p:cNvSpPr>
          <p:nvPr>
            <p:ph type="pic" sz="quarter" idx="21"/>
          </p:nvPr>
        </p:nvSpPr>
        <p:spPr>
          <a:xfrm>
            <a:off x="3706600" y="1685182"/>
            <a:ext cx="1839513" cy="1789205"/>
          </a:xfrm>
          <a:prstGeom prst="ellipse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43" name="Tekstin paikkamerkki 42"/>
          <p:cNvSpPr>
            <a:spLocks noGrp="1"/>
          </p:cNvSpPr>
          <p:nvPr>
            <p:ph type="body" sz="quarter" idx="22" hasCustomPrompt="1"/>
          </p:nvPr>
        </p:nvSpPr>
        <p:spPr>
          <a:xfrm>
            <a:off x="3706600" y="3593700"/>
            <a:ext cx="1912938" cy="2266310"/>
          </a:xfrm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pPr lvl="0"/>
            <a:r>
              <a:rPr lang="fi-FI" dirty="0" smtClean="0"/>
              <a:t>Henkilö ja yhteystiedot</a:t>
            </a:r>
            <a:endParaRPr lang="fi-FI" dirty="0"/>
          </a:p>
        </p:txBody>
      </p:sp>
      <p:sp>
        <p:nvSpPr>
          <p:cNvPr id="44" name="Tekstin paikkamerkki 42"/>
          <p:cNvSpPr>
            <a:spLocks noGrp="1"/>
          </p:cNvSpPr>
          <p:nvPr>
            <p:ph type="body" sz="quarter" idx="23" hasCustomPrompt="1"/>
          </p:nvPr>
        </p:nvSpPr>
        <p:spPr>
          <a:xfrm>
            <a:off x="1458751" y="3601814"/>
            <a:ext cx="1912938" cy="2254808"/>
          </a:xfrm>
        </p:spPr>
        <p:txBody>
          <a:bodyPr>
            <a:normAutofit/>
          </a:bodyPr>
          <a:lstStyle>
            <a:lvl1pPr algn="ctr">
              <a:defRPr sz="1800" baseline="0"/>
            </a:lvl1pPr>
          </a:lstStyle>
          <a:p>
            <a:pPr lvl="0"/>
            <a:r>
              <a:rPr lang="fi-FI" dirty="0" smtClean="0"/>
              <a:t>Henkilö ja yhteystiedot</a:t>
            </a:r>
            <a:endParaRPr lang="fi-FI" dirty="0"/>
          </a:p>
        </p:txBody>
      </p:sp>
      <p:sp>
        <p:nvSpPr>
          <p:cNvPr id="18" name="Kuvan paikkamerkki 39"/>
          <p:cNvSpPr>
            <a:spLocks noGrp="1"/>
          </p:cNvSpPr>
          <p:nvPr>
            <p:ph type="pic" sz="quarter" idx="24"/>
          </p:nvPr>
        </p:nvSpPr>
        <p:spPr>
          <a:xfrm>
            <a:off x="5954449" y="1674299"/>
            <a:ext cx="1839513" cy="1789205"/>
          </a:xfrm>
          <a:prstGeom prst="ellipse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9" name="Tekstin paikkamerkki 42"/>
          <p:cNvSpPr>
            <a:spLocks noGrp="1"/>
          </p:cNvSpPr>
          <p:nvPr>
            <p:ph type="body" sz="quarter" idx="25" hasCustomPrompt="1"/>
          </p:nvPr>
        </p:nvSpPr>
        <p:spPr>
          <a:xfrm>
            <a:off x="5954449" y="3582816"/>
            <a:ext cx="1912938" cy="2281738"/>
          </a:xfrm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pPr lvl="0"/>
            <a:r>
              <a:rPr lang="fi-FI" dirty="0" smtClean="0"/>
              <a:t>Henkilö ja yhteystiedot</a:t>
            </a:r>
            <a:endParaRPr lang="fi-FI" dirty="0"/>
          </a:p>
        </p:txBody>
      </p:sp>
      <p:sp>
        <p:nvSpPr>
          <p:cNvPr id="20" name="Kuvan paikkamerkki 39"/>
          <p:cNvSpPr>
            <a:spLocks noGrp="1"/>
          </p:cNvSpPr>
          <p:nvPr>
            <p:ph type="pic" sz="quarter" idx="26"/>
          </p:nvPr>
        </p:nvSpPr>
        <p:spPr>
          <a:xfrm>
            <a:off x="8202298" y="1668346"/>
            <a:ext cx="1839513" cy="1789205"/>
          </a:xfrm>
          <a:prstGeom prst="ellipse">
            <a:avLst/>
          </a:prstGeo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21" name="Tekstin paikkamerkki 42"/>
          <p:cNvSpPr>
            <a:spLocks noGrp="1"/>
          </p:cNvSpPr>
          <p:nvPr>
            <p:ph type="body" sz="quarter" idx="27" hasCustomPrompt="1"/>
          </p:nvPr>
        </p:nvSpPr>
        <p:spPr>
          <a:xfrm>
            <a:off x="8202298" y="3576864"/>
            <a:ext cx="1912938" cy="2290176"/>
          </a:xfrm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pPr lvl="0"/>
            <a:r>
              <a:rPr lang="fi-FI" dirty="0" smtClean="0"/>
              <a:t>Henkilö ja yhteystiedot</a:t>
            </a:r>
            <a:endParaRPr lang="fi-FI" dirty="0"/>
          </a:p>
        </p:txBody>
      </p:sp>
      <p:pic>
        <p:nvPicPr>
          <p:cNvPr id="13" name="Kuva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2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5" name="Rectangle 5"/>
          <p:cNvSpPr/>
          <p:nvPr/>
        </p:nvSpPr>
        <p:spPr>
          <a:xfrm>
            <a:off x="2381" y="3399906"/>
            <a:ext cx="12187238" cy="582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83" tIns="60942" rIns="121883" bIns="60942" rtlCol="0" anchor="ctr"/>
          <a:lstStyle>
            <a:defPPr>
              <a:defRPr lang="en-US"/>
            </a:defPPr>
            <a:lvl1pPr marL="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512"/>
          </a:p>
        </p:txBody>
      </p:sp>
      <p:grpSp>
        <p:nvGrpSpPr>
          <p:cNvPr id="6" name="Group 4"/>
          <p:cNvGrpSpPr/>
          <p:nvPr/>
        </p:nvGrpSpPr>
        <p:grpSpPr>
          <a:xfrm>
            <a:off x="617912" y="2401539"/>
            <a:ext cx="521254" cy="1115656"/>
            <a:chOff x="1231222" y="5921212"/>
            <a:chExt cx="1042643" cy="2231603"/>
          </a:xfrm>
        </p:grpSpPr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1571225" y="7799988"/>
              <a:ext cx="352735" cy="352827"/>
            </a:xfrm>
            <a:prstGeom prst="ellipse">
              <a:avLst/>
            </a:prstGeom>
            <a:solidFill>
              <a:schemeClr val="accent3"/>
            </a:solidFill>
            <a:ln w="508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65" tIns="121883" rIns="243765" bIns="121883" rtlCol="0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12"/>
            </a:p>
          </p:txBody>
        </p:sp>
        <p:sp>
          <p:nvSpPr>
            <p:cNvPr id="8" name="Freeform 14"/>
            <p:cNvSpPr>
              <a:spLocks noChangeArrowheads="1"/>
            </p:cNvSpPr>
            <p:nvPr/>
          </p:nvSpPr>
          <p:spPr bwMode="auto">
            <a:xfrm>
              <a:off x="1231222" y="5921212"/>
              <a:ext cx="1042643" cy="154395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3"/>
            </a:solidFill>
            <a:ln w="38100" cmpd="sng"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2"/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3407200" y="3340805"/>
            <a:ext cx="521254" cy="1115656"/>
            <a:chOff x="6810525" y="7799988"/>
            <a:chExt cx="1042643" cy="2231603"/>
          </a:xfrm>
        </p:grpSpPr>
        <p:sp>
          <p:nvSpPr>
            <p:cNvPr id="10" name="Oval 42"/>
            <p:cNvSpPr>
              <a:spLocks noChangeAspect="1"/>
            </p:cNvSpPr>
            <p:nvPr/>
          </p:nvSpPr>
          <p:spPr>
            <a:xfrm flipV="1">
              <a:off x="7150528" y="7799988"/>
              <a:ext cx="352735" cy="352827"/>
            </a:xfrm>
            <a:prstGeom prst="ellipse">
              <a:avLst/>
            </a:prstGeom>
            <a:solidFill>
              <a:schemeClr val="accent4"/>
            </a:solidFill>
            <a:ln w="508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65" tIns="121883" rIns="243765" bIns="121883" rtlCol="0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12"/>
            </a:p>
          </p:txBody>
        </p:sp>
        <p:sp>
          <p:nvSpPr>
            <p:cNvPr id="11" name="Freeform 14"/>
            <p:cNvSpPr>
              <a:spLocks noChangeArrowheads="1"/>
            </p:cNvSpPr>
            <p:nvPr/>
          </p:nvSpPr>
          <p:spPr bwMode="auto">
            <a:xfrm flipV="1">
              <a:off x="6810525" y="8487639"/>
              <a:ext cx="1042643" cy="154395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4"/>
            </a:solidFill>
            <a:ln w="38100" cmpd="sng"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2"/>
            </a:p>
          </p:txBody>
        </p:sp>
      </p:grpSp>
      <p:grpSp>
        <p:nvGrpSpPr>
          <p:cNvPr id="12" name="Group 8"/>
          <p:cNvGrpSpPr/>
          <p:nvPr/>
        </p:nvGrpSpPr>
        <p:grpSpPr>
          <a:xfrm>
            <a:off x="6204172" y="2401539"/>
            <a:ext cx="521254" cy="1115656"/>
            <a:chOff x="12405198" y="5921212"/>
            <a:chExt cx="1042643" cy="2231603"/>
          </a:xfrm>
        </p:grpSpPr>
        <p:sp>
          <p:nvSpPr>
            <p:cNvPr id="13" name="Oval 52"/>
            <p:cNvSpPr>
              <a:spLocks noChangeAspect="1"/>
            </p:cNvSpPr>
            <p:nvPr/>
          </p:nvSpPr>
          <p:spPr>
            <a:xfrm>
              <a:off x="12745201" y="7799988"/>
              <a:ext cx="352735" cy="352827"/>
            </a:xfrm>
            <a:prstGeom prst="ellipse">
              <a:avLst/>
            </a:prstGeom>
            <a:solidFill>
              <a:schemeClr val="accent5"/>
            </a:solidFill>
            <a:ln w="508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65" tIns="121883" rIns="243765" bIns="121883" rtlCol="0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12"/>
            </a:p>
          </p:txBody>
        </p:sp>
        <p:sp>
          <p:nvSpPr>
            <p:cNvPr id="14" name="Freeform 14"/>
            <p:cNvSpPr>
              <a:spLocks noChangeArrowheads="1"/>
            </p:cNvSpPr>
            <p:nvPr/>
          </p:nvSpPr>
          <p:spPr bwMode="auto">
            <a:xfrm>
              <a:off x="12405198" y="5921212"/>
              <a:ext cx="1042643" cy="154395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5"/>
            </a:solidFill>
            <a:ln w="38100" cmpd="sng"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2"/>
            </a:p>
          </p:txBody>
        </p:sp>
      </p:grpSp>
      <p:grpSp>
        <p:nvGrpSpPr>
          <p:cNvPr id="15" name="Group 9"/>
          <p:cNvGrpSpPr/>
          <p:nvPr/>
        </p:nvGrpSpPr>
        <p:grpSpPr>
          <a:xfrm>
            <a:off x="8993460" y="3340805"/>
            <a:ext cx="521254" cy="1115656"/>
            <a:chOff x="17984501" y="7799988"/>
            <a:chExt cx="1042643" cy="2231603"/>
          </a:xfrm>
        </p:grpSpPr>
        <p:sp>
          <p:nvSpPr>
            <p:cNvPr id="16" name="Oval 58"/>
            <p:cNvSpPr>
              <a:spLocks noChangeAspect="1"/>
            </p:cNvSpPr>
            <p:nvPr/>
          </p:nvSpPr>
          <p:spPr>
            <a:xfrm flipV="1">
              <a:off x="18324504" y="7799988"/>
              <a:ext cx="352735" cy="352827"/>
            </a:xfrm>
            <a:prstGeom prst="ellipse">
              <a:avLst/>
            </a:prstGeom>
            <a:solidFill>
              <a:schemeClr val="accent1"/>
            </a:solidFill>
            <a:ln w="508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243765" tIns="121883" rIns="243765" bIns="121883" rtlCol="0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512"/>
            </a:p>
          </p:txBody>
        </p:sp>
        <p:sp>
          <p:nvSpPr>
            <p:cNvPr id="17" name="Freeform 14"/>
            <p:cNvSpPr>
              <a:spLocks noChangeArrowheads="1"/>
            </p:cNvSpPr>
            <p:nvPr/>
          </p:nvSpPr>
          <p:spPr bwMode="auto">
            <a:xfrm flipV="1">
              <a:off x="17984501" y="8487639"/>
              <a:ext cx="1042643" cy="1543952"/>
            </a:xfrm>
            <a:custGeom>
              <a:avLst/>
              <a:gdLst>
                <a:gd name="T0" fmla="*/ 3375 w 3376"/>
                <a:gd name="T1" fmla="*/ 1688 h 5001"/>
                <a:gd name="T2" fmla="*/ 3375 w 3376"/>
                <a:gd name="T3" fmla="*/ 1688 h 5001"/>
                <a:gd name="T4" fmla="*/ 1688 w 3376"/>
                <a:gd name="T5" fmla="*/ 0 h 5001"/>
                <a:gd name="T6" fmla="*/ 0 w 3376"/>
                <a:gd name="T7" fmla="*/ 1688 h 5001"/>
                <a:gd name="T8" fmla="*/ 469 w 3376"/>
                <a:gd name="T9" fmla="*/ 2875 h 5001"/>
                <a:gd name="T10" fmla="*/ 469 w 3376"/>
                <a:gd name="T11" fmla="*/ 2875 h 5001"/>
                <a:gd name="T12" fmla="*/ 1657 w 3376"/>
                <a:gd name="T13" fmla="*/ 5000 h 5001"/>
                <a:gd name="T14" fmla="*/ 1657 w 3376"/>
                <a:gd name="T15" fmla="*/ 5000 h 5001"/>
                <a:gd name="T16" fmla="*/ 1719 w 3376"/>
                <a:gd name="T17" fmla="*/ 5000 h 5001"/>
                <a:gd name="T18" fmla="*/ 1750 w 3376"/>
                <a:gd name="T19" fmla="*/ 5000 h 5001"/>
                <a:gd name="T20" fmla="*/ 2907 w 3376"/>
                <a:gd name="T21" fmla="*/ 2875 h 5001"/>
                <a:gd name="T22" fmla="*/ 2907 w 3376"/>
                <a:gd name="T23" fmla="*/ 2875 h 5001"/>
                <a:gd name="T24" fmla="*/ 3375 w 3376"/>
                <a:gd name="T25" fmla="*/ 1688 h 5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76" h="5001">
                  <a:moveTo>
                    <a:pt x="3375" y="1688"/>
                  </a:moveTo>
                  <a:lnTo>
                    <a:pt x="3375" y="1688"/>
                  </a:lnTo>
                  <a:cubicBezTo>
                    <a:pt x="3375" y="751"/>
                    <a:pt x="2625" y="0"/>
                    <a:pt x="1688" y="0"/>
                  </a:cubicBezTo>
                  <a:cubicBezTo>
                    <a:pt x="750" y="0"/>
                    <a:pt x="0" y="751"/>
                    <a:pt x="0" y="1688"/>
                  </a:cubicBezTo>
                  <a:cubicBezTo>
                    <a:pt x="0" y="2157"/>
                    <a:pt x="188" y="2563"/>
                    <a:pt x="469" y="2875"/>
                  </a:cubicBezTo>
                  <a:lnTo>
                    <a:pt x="469" y="2875"/>
                  </a:lnTo>
                  <a:cubicBezTo>
                    <a:pt x="469" y="2875"/>
                    <a:pt x="1469" y="3844"/>
                    <a:pt x="1657" y="5000"/>
                  </a:cubicBezTo>
                  <a:lnTo>
                    <a:pt x="1657" y="5000"/>
                  </a:lnTo>
                  <a:cubicBezTo>
                    <a:pt x="1719" y="5000"/>
                    <a:pt x="1719" y="5000"/>
                    <a:pt x="1719" y="5000"/>
                  </a:cubicBezTo>
                  <a:cubicBezTo>
                    <a:pt x="1750" y="5000"/>
                    <a:pt x="1750" y="5000"/>
                    <a:pt x="1750" y="5000"/>
                  </a:cubicBezTo>
                  <a:cubicBezTo>
                    <a:pt x="1938" y="3844"/>
                    <a:pt x="2907" y="2875"/>
                    <a:pt x="2907" y="2875"/>
                  </a:cubicBezTo>
                  <a:lnTo>
                    <a:pt x="2907" y="2875"/>
                  </a:lnTo>
                  <a:cubicBezTo>
                    <a:pt x="3219" y="2563"/>
                    <a:pt x="3375" y="2157"/>
                    <a:pt x="3375" y="1688"/>
                  </a:cubicBezTo>
                </a:path>
              </a:pathLst>
            </a:custGeom>
            <a:solidFill>
              <a:schemeClr val="accent1"/>
            </a:solidFill>
            <a:ln w="38100" cmpd="sng">
              <a:noFill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6809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53619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30428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072384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840480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08576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76672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144768" algn="l" defTabSz="1536192" rtl="0" eaLnBrk="1" latinLnBrk="0" hangingPunct="1">
                <a:defRPr sz="302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512"/>
            </a:p>
          </p:txBody>
        </p:sp>
      </p:grpSp>
      <p:sp>
        <p:nvSpPr>
          <p:cNvPr id="19" name="Tekstin paikkamerkki 18"/>
          <p:cNvSpPr>
            <a:spLocks noGrp="1"/>
          </p:cNvSpPr>
          <p:nvPr>
            <p:ph type="body" sz="quarter" idx="14" hasCustomPrompt="1"/>
          </p:nvPr>
        </p:nvSpPr>
        <p:spPr>
          <a:xfrm>
            <a:off x="1265238" y="2000250"/>
            <a:ext cx="2663216" cy="1173165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fi-FI" dirty="0" smtClean="0"/>
              <a:t>Tapahtuma</a:t>
            </a:r>
            <a:endParaRPr lang="fi-FI" dirty="0"/>
          </a:p>
        </p:txBody>
      </p:sp>
      <p:sp>
        <p:nvSpPr>
          <p:cNvPr id="20" name="Tekstin paikkamerkki 18"/>
          <p:cNvSpPr>
            <a:spLocks noGrp="1"/>
          </p:cNvSpPr>
          <p:nvPr>
            <p:ph type="body" sz="quarter" idx="15" hasCustomPrompt="1"/>
          </p:nvPr>
        </p:nvSpPr>
        <p:spPr>
          <a:xfrm>
            <a:off x="3407200" y="4533904"/>
            <a:ext cx="2663216" cy="1173165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fi-FI" dirty="0" smtClean="0"/>
              <a:t>Tapahtuma</a:t>
            </a:r>
            <a:endParaRPr lang="fi-FI" dirty="0"/>
          </a:p>
        </p:txBody>
      </p:sp>
      <p:sp>
        <p:nvSpPr>
          <p:cNvPr id="21" name="Tekstin paikkamerkki 18"/>
          <p:cNvSpPr>
            <a:spLocks noGrp="1"/>
          </p:cNvSpPr>
          <p:nvPr>
            <p:ph type="body" sz="quarter" idx="16" hasCustomPrompt="1"/>
          </p:nvPr>
        </p:nvSpPr>
        <p:spPr>
          <a:xfrm>
            <a:off x="6754369" y="2013372"/>
            <a:ext cx="2663216" cy="1173165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fi-FI" dirty="0" smtClean="0"/>
              <a:t>Tapahtuma</a:t>
            </a:r>
            <a:endParaRPr lang="fi-FI" dirty="0"/>
          </a:p>
        </p:txBody>
      </p:sp>
      <p:sp>
        <p:nvSpPr>
          <p:cNvPr id="22" name="Tekstin paikkamerkki 18"/>
          <p:cNvSpPr>
            <a:spLocks noGrp="1"/>
          </p:cNvSpPr>
          <p:nvPr>
            <p:ph type="body" sz="quarter" idx="17" hasCustomPrompt="1"/>
          </p:nvPr>
        </p:nvSpPr>
        <p:spPr>
          <a:xfrm>
            <a:off x="8993460" y="4544796"/>
            <a:ext cx="2663216" cy="1173165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fi-FI" dirty="0" smtClean="0"/>
              <a:t>Tapahtuma</a:t>
            </a:r>
            <a:endParaRPr lang="fi-FI" dirty="0"/>
          </a:p>
        </p:txBody>
      </p:sp>
      <p:pic>
        <p:nvPicPr>
          <p:cNvPr id="23" name="Kuva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3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Half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5328745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fi-FI" smtClean="0"/>
              <a:t>Lisää kuva napsauttamalla kuvaketta</a:t>
            </a:r>
            <a:endParaRPr lang="en-US"/>
          </a:p>
        </p:txBody>
      </p:sp>
      <p:sp>
        <p:nvSpPr>
          <p:cNvPr id="5" name="Text Placeholder 10"/>
          <p:cNvSpPr txBox="1">
            <a:spLocks/>
          </p:cNvSpPr>
          <p:nvPr/>
        </p:nvSpPr>
        <p:spPr>
          <a:xfrm>
            <a:off x="3150623" y="5726424"/>
            <a:ext cx="7524465" cy="600158"/>
          </a:xfrm>
          <a:prstGeom prst="rect">
            <a:avLst/>
          </a:prstGeom>
        </p:spPr>
        <p:txBody>
          <a:bodyPr vert="horz" wrap="square" lIns="45714" tIns="22857" rIns="45714" bIns="22857" rtlCol="0">
            <a:sp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TEHDÄÄN YHDESSÄ MAAILMAN TÄRKEINTÄ TYÖTÄ! </a:t>
            </a:r>
            <a:endParaRPr lang="en-US" sz="2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6" y="5553701"/>
            <a:ext cx="2316273" cy="109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2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60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Image Half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 txBox="1">
            <a:spLocks/>
          </p:cNvSpPr>
          <p:nvPr/>
        </p:nvSpPr>
        <p:spPr>
          <a:xfrm>
            <a:off x="3150623" y="5726424"/>
            <a:ext cx="7524465" cy="600158"/>
          </a:xfrm>
          <a:prstGeom prst="rect">
            <a:avLst/>
          </a:prstGeom>
        </p:spPr>
        <p:txBody>
          <a:bodyPr vert="horz" wrap="square" lIns="45714" tIns="22857" rIns="45714" bIns="22857" rtlCol="0">
            <a:sp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TEHDÄÄN YHDESSÄ MAAILMAN TÄRKEINTÄ TYÖTÄ! </a:t>
            </a:r>
            <a:endParaRPr lang="en-US" sz="2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6" y="5553701"/>
            <a:ext cx="2316273" cy="1097760"/>
          </a:xfrm>
          <a:prstGeom prst="rect">
            <a:avLst/>
          </a:prstGeom>
        </p:spPr>
      </p:pic>
      <p:pic>
        <p:nvPicPr>
          <p:cNvPr id="6" name="Kuvan paikkamerkki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78739"/>
            <a:ext cx="12192000" cy="648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 Half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0"/>
          <p:cNvSpPr txBox="1">
            <a:spLocks/>
          </p:cNvSpPr>
          <p:nvPr/>
        </p:nvSpPr>
        <p:spPr>
          <a:xfrm>
            <a:off x="3150623" y="5726424"/>
            <a:ext cx="7524465" cy="600158"/>
          </a:xfrm>
          <a:prstGeom prst="rect">
            <a:avLst/>
          </a:prstGeom>
        </p:spPr>
        <p:txBody>
          <a:bodyPr vert="horz" wrap="square" lIns="45714" tIns="22857" rIns="45714" bIns="22857" rtlCol="0">
            <a:spAutoFit/>
          </a:bodyPr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Lato" charset="0"/>
                <a:ea typeface="Lato" charset="0"/>
                <a:cs typeface="Lato" charset="0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chemeClr val="accent1"/>
                </a:solidFill>
                <a:latin typeface="+mn-lt"/>
              </a:rPr>
              <a:t>TEHDÄÄN YHDESSÄ MAAILMAN TÄRKEINTÄ TYÖTÄ! </a:t>
            </a:r>
            <a:endParaRPr lang="en-US" sz="2400" b="1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6" y="5553701"/>
            <a:ext cx="2316273" cy="1097760"/>
          </a:xfrm>
          <a:prstGeom prst="rect">
            <a:avLst/>
          </a:prstGeom>
        </p:spPr>
      </p:pic>
      <p:pic>
        <p:nvPicPr>
          <p:cNvPr id="6" name="Kuvan paikkamerkki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8" t="1498" r="446" b="-1498"/>
          <a:stretch/>
        </p:blipFill>
        <p:spPr>
          <a:xfrm>
            <a:off x="-8165" y="0"/>
            <a:ext cx="12200165" cy="545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2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 txBox="1">
            <a:spLocks/>
          </p:cNvSpPr>
          <p:nvPr/>
        </p:nvSpPr>
        <p:spPr>
          <a:xfrm>
            <a:off x="11555307" y="44295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5573" y="365127"/>
            <a:ext cx="10922446" cy="478155"/>
          </a:xfrm>
          <a:prstGeom prst="rect">
            <a:avLst/>
          </a:prstGeom>
        </p:spPr>
        <p:txBody>
          <a:bodyPr/>
          <a:lstStyle>
            <a:lvl1pPr algn="ctr">
              <a:defRPr sz="38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5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 dirty="0" smtClean="0"/>
              <a:t>Otsikko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90332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8"/>
          </p:nvPr>
        </p:nvSpPr>
        <p:spPr>
          <a:xfrm>
            <a:off x="5198600" y="2186546"/>
            <a:ext cx="1983922" cy="3512629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pic>
        <p:nvPicPr>
          <p:cNvPr id="7" name="Pho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860" y="0"/>
            <a:ext cx="4385405" cy="6857107"/>
          </a:xfrm>
          <a:prstGeom prst="rect">
            <a:avLst/>
          </a:prstGeom>
        </p:spPr>
      </p:pic>
      <p:sp>
        <p:nvSpPr>
          <p:cNvPr id="8" name="Picture Placeholder 16"/>
          <p:cNvSpPr>
            <a:spLocks noGrp="1"/>
          </p:cNvSpPr>
          <p:nvPr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 sz="900"/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618624" y="1606727"/>
            <a:ext cx="3888801" cy="4168648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 smtClean="0"/>
              <a:t>Teksti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1" hasCustomPrompt="1"/>
          </p:nvPr>
        </p:nvSpPr>
        <p:spPr>
          <a:xfrm>
            <a:off x="873699" y="1606727"/>
            <a:ext cx="3888801" cy="4168648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 dirty="0" smtClean="0"/>
              <a:t>Teksti</a:t>
            </a:r>
          </a:p>
        </p:txBody>
      </p:sp>
    </p:spTree>
    <p:extLst>
      <p:ext uri="{BB962C8B-B14F-4D97-AF65-F5344CB8AC3E}">
        <p14:creationId xmlns:p14="http://schemas.microsoft.com/office/powerpoint/2010/main" val="34379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 sz="900"/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/>
          </p:nvPr>
        </p:nvSpPr>
        <p:spPr>
          <a:xfrm>
            <a:off x="797499" y="1530526"/>
            <a:ext cx="4718707" cy="4168648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 smtClean="0"/>
              <a:t>Muokkaa tekstin perustyylejä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337810" y="2011022"/>
            <a:ext cx="3288054" cy="5141267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8708" y="1162634"/>
            <a:ext cx="3288054" cy="5141267"/>
          </a:xfrm>
          <a:prstGeom prst="rect">
            <a:avLst/>
          </a:prstGeom>
        </p:spPr>
      </p:pic>
      <p:sp>
        <p:nvSpPr>
          <p:cNvPr id="9" name="Kuvan paikkamerkki 8"/>
          <p:cNvSpPr>
            <a:spLocks noGrp="1"/>
          </p:cNvSpPr>
          <p:nvPr>
            <p:ph type="pic" sz="quarter" idx="21"/>
          </p:nvPr>
        </p:nvSpPr>
        <p:spPr>
          <a:xfrm>
            <a:off x="9389269" y="1955007"/>
            <a:ext cx="1966913" cy="3482181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9" name="Kuvan paikkamerkki 18"/>
          <p:cNvSpPr>
            <a:spLocks noGrp="1"/>
          </p:cNvSpPr>
          <p:nvPr>
            <p:ph type="pic" sz="quarter" idx="22"/>
          </p:nvPr>
        </p:nvSpPr>
        <p:spPr>
          <a:xfrm>
            <a:off x="6206786" y="3614738"/>
            <a:ext cx="3053556" cy="1969294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14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 sz="900"/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/>
          </p:nvPr>
        </p:nvSpPr>
        <p:spPr>
          <a:xfrm>
            <a:off x="824594" y="1530526"/>
            <a:ext cx="5769556" cy="4407705"/>
          </a:xfrm>
        </p:spPr>
        <p:txBody>
          <a:bodyPr>
            <a:normAutofit/>
          </a:bodyPr>
          <a:lstStyle>
            <a:lvl1pPr>
              <a:defRPr sz="2700"/>
            </a:lvl1pPr>
            <a:lvl3pPr marL="914400" indent="0">
              <a:buNone/>
              <a:defRPr/>
            </a:lvl3pPr>
          </a:lstStyle>
          <a:p>
            <a:pPr lvl="0"/>
            <a:r>
              <a:rPr lang="fi-FI" smtClean="0"/>
              <a:t>Muokkaa tekstin perustyylejä</a:t>
            </a: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737633" y="566020"/>
            <a:ext cx="4676672" cy="6097661"/>
          </a:xfrm>
          <a:prstGeom prst="rect">
            <a:avLst/>
          </a:prstGeom>
        </p:spPr>
      </p:pic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7636933" y="1812132"/>
            <a:ext cx="4899819" cy="3631935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 dirty="0"/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98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365125"/>
            <a:ext cx="11281893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accent1"/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 smtClean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+mn-lt"/>
            </a:endParaRPr>
          </a:p>
        </p:txBody>
      </p:sp>
      <p:sp>
        <p:nvSpPr>
          <p:cNvPr id="2" name="Alatunnisteen paikkamerkki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Picture Placeholder 16"/>
          <p:cNvSpPr>
            <a:spLocks noGrp="1"/>
          </p:cNvSpPr>
          <p:nvPr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 sz="900"/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/>
          </p:nvPr>
        </p:nvSpPr>
        <p:spPr>
          <a:xfrm>
            <a:off x="6921241" y="1768148"/>
            <a:ext cx="4635290" cy="3302615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 smtClean="0"/>
              <a:t>Muokkaa tekstin perustyylejä</a:t>
            </a: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4" y="1560330"/>
            <a:ext cx="6829167" cy="3693229"/>
          </a:xfrm>
          <a:prstGeom prst="rect">
            <a:avLst/>
          </a:prstGeom>
        </p:spPr>
      </p:pic>
      <p:sp>
        <p:nvSpPr>
          <p:cNvPr id="6" name="Kuvan paikkamerkki 5"/>
          <p:cNvSpPr>
            <a:spLocks noGrp="1"/>
          </p:cNvSpPr>
          <p:nvPr>
            <p:ph type="pic" sz="quarter" idx="21"/>
          </p:nvPr>
        </p:nvSpPr>
        <p:spPr>
          <a:xfrm>
            <a:off x="274638" y="2095169"/>
            <a:ext cx="6433344" cy="2975595"/>
          </a:xfrm>
        </p:spPr>
        <p:txBody>
          <a:bodyPr/>
          <a:lstStyle/>
          <a:p>
            <a:r>
              <a:rPr lang="fi-FI" smtClean="0"/>
              <a:t>Lisää kuva napsauttamalla kuvaketta</a:t>
            </a:r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46" y="5938230"/>
            <a:ext cx="1506125" cy="71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8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9021594" y="6113650"/>
            <a:ext cx="31704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443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Rakentamisen elinkaari, prosessikaavio</a:t>
            </a:r>
            <a:endParaRPr lang="fi-FI" dirty="0"/>
          </a:p>
        </p:txBody>
      </p:sp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4243852772"/>
              </p:ext>
            </p:extLst>
          </p:nvPr>
        </p:nvGraphicFramePr>
        <p:xfrm>
          <a:off x="1678317" y="1338473"/>
          <a:ext cx="8380084" cy="4821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2650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ppimisen_palvelut">
  <a:themeElements>
    <a:clrScheme name="Otava Oppimisen palvelu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4610"/>
      </a:accent1>
      <a:accent2>
        <a:srgbClr val="FFD600"/>
      </a:accent2>
      <a:accent3>
        <a:srgbClr val="878786"/>
      </a:accent3>
      <a:accent4>
        <a:srgbClr val="F18500"/>
      </a:accent4>
      <a:accent5>
        <a:srgbClr val="38ADDD"/>
      </a:accent5>
      <a:accent6>
        <a:srgbClr val="A2BF19"/>
      </a:accent6>
      <a:hlink>
        <a:srgbClr val="0074C3"/>
      </a:hlink>
      <a:folHlink>
        <a:srgbClr val="78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" id="{ECF9C4B8-9B76-4378-9202-EBECB026F2E7}" vid="{0688B7AA-8A0C-466A-BF19-1334F1106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0" ma:contentTypeDescription="Luo uusi asiakirja." ma:contentTypeScope="" ma:versionID="4113b6d34e43d1fc36c8d76309c4e1d4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4d81f3ea3236a736d8d2574fe1dca093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6AC9DAC-32F8-4785-9D88-867F6378F3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2CA45C-9250-41A3-9C2B-EEDD4C9E95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28752D-A656-4A54-85A8-F075773A1C3E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3f577760-0cbf-4b0d-965b-16b5b53896a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699c720-f1e3-4ea1-8df0-5d269de6d61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Oppimisen_palvelut</Template>
  <TotalTime>2</TotalTime>
  <Words>46</Words>
  <Application>Microsoft Office PowerPoint</Application>
  <PresentationFormat>Laajakuva</PresentationFormat>
  <Paragraphs>15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8" baseType="lpstr">
      <vt:lpstr>Arial</vt:lpstr>
      <vt:lpstr>Bebas Neue</vt:lpstr>
      <vt:lpstr>Calibri</vt:lpstr>
      <vt:lpstr>Lato</vt:lpstr>
      <vt:lpstr>Lato Light</vt:lpstr>
      <vt:lpstr>Lato Regular</vt:lpstr>
      <vt:lpstr>Oppimisen_palvelut</vt:lpstr>
      <vt:lpstr>Rakentamisen elinkaari, prosessikaavio</vt:lpstr>
    </vt:vector>
  </TitlesOfParts>
  <Company>Otava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Rakentamisen elinkaari, prosessikaavio</dc:title>
  <dc:creator>Oris Johanna</dc:creator>
  <cp:lastModifiedBy>Oris Johanna</cp:lastModifiedBy>
  <cp:revision>1</cp:revision>
  <dcterms:created xsi:type="dcterms:W3CDTF">2019-05-18T07:16:25Z</dcterms:created>
  <dcterms:modified xsi:type="dcterms:W3CDTF">2019-05-18T07:18:44Z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